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1" r:id="rId1"/>
  </p:sldMasterIdLst>
  <p:notesMasterIdLst>
    <p:notesMasterId r:id="rId48"/>
  </p:notesMasterIdLst>
  <p:sldIdLst>
    <p:sldId id="256" r:id="rId2"/>
    <p:sldId id="258" r:id="rId3"/>
    <p:sldId id="341" r:id="rId4"/>
    <p:sldId id="257" r:id="rId5"/>
    <p:sldId id="308" r:id="rId6"/>
    <p:sldId id="309" r:id="rId7"/>
    <p:sldId id="342" r:id="rId8"/>
    <p:sldId id="312" r:id="rId9"/>
    <p:sldId id="352" r:id="rId10"/>
    <p:sldId id="313" r:id="rId11"/>
    <p:sldId id="358" r:id="rId12"/>
    <p:sldId id="343" r:id="rId13"/>
    <p:sldId id="315" r:id="rId14"/>
    <p:sldId id="357" r:id="rId15"/>
    <p:sldId id="323" r:id="rId16"/>
    <p:sldId id="318" r:id="rId17"/>
    <p:sldId id="320" r:id="rId18"/>
    <p:sldId id="321" r:id="rId19"/>
    <p:sldId id="269" r:id="rId20"/>
    <p:sldId id="359" r:id="rId21"/>
    <p:sldId id="325" r:id="rId22"/>
    <p:sldId id="326" r:id="rId23"/>
    <p:sldId id="327" r:id="rId24"/>
    <p:sldId id="316" r:id="rId25"/>
    <p:sldId id="328" r:id="rId26"/>
    <p:sldId id="335" r:id="rId27"/>
    <p:sldId id="336" r:id="rId28"/>
    <p:sldId id="334" r:id="rId29"/>
    <p:sldId id="333" r:id="rId30"/>
    <p:sldId id="355" r:id="rId31"/>
    <p:sldId id="356" r:id="rId32"/>
    <p:sldId id="344" r:id="rId33"/>
    <p:sldId id="330" r:id="rId34"/>
    <p:sldId id="329" r:id="rId35"/>
    <p:sldId id="332" r:id="rId36"/>
    <p:sldId id="331" r:id="rId37"/>
    <p:sldId id="279" r:id="rId38"/>
    <p:sldId id="338" r:id="rId39"/>
    <p:sldId id="348" r:id="rId40"/>
    <p:sldId id="346" r:id="rId41"/>
    <p:sldId id="347" r:id="rId42"/>
    <p:sldId id="349" r:id="rId43"/>
    <p:sldId id="350" r:id="rId44"/>
    <p:sldId id="354" r:id="rId45"/>
    <p:sldId id="276" r:id="rId46"/>
    <p:sldId id="286" r:id="rId47"/>
  </p:sldIdLst>
  <p:sldSz cx="9144000" cy="5143500" type="screen16x9"/>
  <p:notesSz cx="6858000" cy="9144000"/>
  <p:embeddedFontLst>
    <p:embeddedFont>
      <p:font typeface="Calibri" panose="020F0502020204030204" pitchFamily="34" charset="0"/>
      <p:regular r:id="rId49"/>
      <p:bold r:id="rId50"/>
      <p:italic r:id="rId51"/>
      <p:boldItalic r:id="rId52"/>
    </p:embeddedFont>
    <p:embeddedFont>
      <p:font typeface="Hammersmith One" panose="02010703030501060504" pitchFamily="2" charset="0"/>
      <p:regular r:id="rId53"/>
    </p:embeddedFont>
    <p:embeddedFont>
      <p:font typeface="Source Sans Pro" panose="020B0503030403020204" pitchFamily="34" charset="0"/>
      <p:regular r:id="rId54"/>
      <p:bold r:id="rId55"/>
      <p:italic r:id="rId56"/>
      <p:boldItalic r:id="rId5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D8D8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42A4AA6-C9C8-42A7-97B2-C9EA80FF5067}">
  <a:tblStyle styleId="{F42A4AA6-C9C8-42A7-97B2-C9EA80FF5067}"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3" d="100"/>
          <a:sy n="103" d="100"/>
        </p:scale>
        <p:origin x="874"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font" Target="fonts/font2.fntdata"/><Relationship Id="rId55" Type="http://schemas.openxmlformats.org/officeDocument/2006/relationships/font" Target="fonts/font7.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5.fntdata"/><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56" Type="http://schemas.openxmlformats.org/officeDocument/2006/relationships/font" Target="fonts/font8.fntdata"/><Relationship Id="rId8" Type="http://schemas.openxmlformats.org/officeDocument/2006/relationships/slide" Target="slides/slide7.xml"/><Relationship Id="rId51" Type="http://schemas.openxmlformats.org/officeDocument/2006/relationships/font" Target="fonts/font3.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6.fntdata"/><Relationship Id="rId62"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fntdata"/><Relationship Id="rId57" Type="http://schemas.openxmlformats.org/officeDocument/2006/relationships/font" Target="fonts/font9.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4.fntdata"/><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ahnavi Adabala" userId="0bccd17e66c9a4bb" providerId="LiveId" clId="{B14D6C17-044D-49A2-9FCE-7CA7050F5589}"/>
    <pc:docChg chg="custSel modSld">
      <pc:chgData name="Jahnavi Adabala" userId="0bccd17e66c9a4bb" providerId="LiveId" clId="{B14D6C17-044D-49A2-9FCE-7CA7050F5589}" dt="2023-03-21T15:21:52.635" v="1" actId="478"/>
      <pc:docMkLst>
        <pc:docMk/>
      </pc:docMkLst>
      <pc:sldChg chg="addSp delSp modSp mod">
        <pc:chgData name="Jahnavi Adabala" userId="0bccd17e66c9a4bb" providerId="LiveId" clId="{B14D6C17-044D-49A2-9FCE-7CA7050F5589}" dt="2023-03-21T15:21:52.635" v="1" actId="478"/>
        <pc:sldMkLst>
          <pc:docMk/>
          <pc:sldMk cId="0" sldId="256"/>
        </pc:sldMkLst>
        <pc:spChg chg="add del mod">
          <ac:chgData name="Jahnavi Adabala" userId="0bccd17e66c9a4bb" providerId="LiveId" clId="{B14D6C17-044D-49A2-9FCE-7CA7050F5589}" dt="2023-03-21T15:21:52.635" v="1" actId="478"/>
          <ac:spMkLst>
            <pc:docMk/>
            <pc:sldMk cId="0" sldId="256"/>
            <ac:spMk id="4" creationId="{0FF8A2F8-74AB-A393-883E-C3ABD2654EFE}"/>
          </ac:spMkLst>
        </pc:spChg>
        <pc:spChg chg="del">
          <ac:chgData name="Jahnavi Adabala" userId="0bccd17e66c9a4bb" providerId="LiveId" clId="{B14D6C17-044D-49A2-9FCE-7CA7050F5589}" dt="2023-03-21T15:21:47.761" v="0" actId="478"/>
          <ac:spMkLst>
            <pc:docMk/>
            <pc:sldMk cId="0" sldId="256"/>
            <ac:spMk id="180" creationId="{00000000-0000-0000-0000-000000000000}"/>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6A9F224-3D5D-4587-B9BE-64AC3D12B0F2}" type="doc">
      <dgm:prSet loTypeId="urn:microsoft.com/office/officeart/2005/8/layout/process1" loCatId="process" qsTypeId="urn:microsoft.com/office/officeart/2005/8/quickstyle/simple1" qsCatId="simple" csTypeId="urn:microsoft.com/office/officeart/2005/8/colors/accent1_2" csCatId="accent1" phldr="1"/>
      <dgm:spPr/>
      <dgm:t>
        <a:bodyPr/>
        <a:lstStyle/>
        <a:p>
          <a:endParaRPr lang="en-US"/>
        </a:p>
      </dgm:t>
    </dgm:pt>
    <dgm:pt modelId="{34FB7177-483B-448B-802D-212ED2713CFA}">
      <dgm:prSet phldrT="[Text]"/>
      <dgm:spPr/>
      <dgm:t>
        <a:bodyPr/>
        <a:lstStyle/>
        <a:p>
          <a:r>
            <a:rPr lang="en-US" dirty="0">
              <a:latin typeface="Calibri" panose="020F0502020204030204" pitchFamily="34" charset="0"/>
              <a:cs typeface="Calibri" panose="020F0502020204030204" pitchFamily="34" charset="0"/>
            </a:rPr>
            <a:t>Merge Datasets</a:t>
          </a:r>
        </a:p>
      </dgm:t>
    </dgm:pt>
    <dgm:pt modelId="{F038CE31-23E1-4620-B1A2-FDA71EA8FFB6}" type="parTrans" cxnId="{C20A99FC-A6E6-432D-8495-95205430A571}">
      <dgm:prSet/>
      <dgm:spPr/>
      <dgm:t>
        <a:bodyPr/>
        <a:lstStyle/>
        <a:p>
          <a:endParaRPr lang="en-US"/>
        </a:p>
      </dgm:t>
    </dgm:pt>
    <dgm:pt modelId="{1FDD123A-9167-45DE-9C65-315CACF25621}" type="sibTrans" cxnId="{C20A99FC-A6E6-432D-8495-95205430A571}">
      <dgm:prSet/>
      <dgm:spPr/>
      <dgm:t>
        <a:bodyPr/>
        <a:lstStyle/>
        <a:p>
          <a:endParaRPr lang="en-US"/>
        </a:p>
      </dgm:t>
    </dgm:pt>
    <dgm:pt modelId="{EA52D558-0D3D-4816-821E-D1C3AC5C5D7B}">
      <dgm:prSet phldrT="[Text]"/>
      <dgm:spPr/>
      <dgm:t>
        <a:bodyPr/>
        <a:lstStyle/>
        <a:p>
          <a:r>
            <a:rPr lang="en-US" dirty="0">
              <a:latin typeface="Calibri" panose="020F0502020204030204" pitchFamily="34" charset="0"/>
              <a:cs typeface="Calibri" panose="020F0502020204030204" pitchFamily="34" charset="0"/>
            </a:rPr>
            <a:t>Extract store-level data</a:t>
          </a:r>
        </a:p>
      </dgm:t>
    </dgm:pt>
    <dgm:pt modelId="{E7103AA0-5D40-46D7-86B9-445DD066E36B}" type="parTrans" cxnId="{68ED016A-6CCE-41A8-9D5C-DB935AF7B694}">
      <dgm:prSet/>
      <dgm:spPr/>
      <dgm:t>
        <a:bodyPr/>
        <a:lstStyle/>
        <a:p>
          <a:endParaRPr lang="en-US"/>
        </a:p>
      </dgm:t>
    </dgm:pt>
    <dgm:pt modelId="{7981D17C-769A-4A5D-A037-7FB1D5C17B62}" type="sibTrans" cxnId="{68ED016A-6CCE-41A8-9D5C-DB935AF7B694}">
      <dgm:prSet/>
      <dgm:spPr/>
      <dgm:t>
        <a:bodyPr/>
        <a:lstStyle/>
        <a:p>
          <a:endParaRPr lang="en-US"/>
        </a:p>
      </dgm:t>
    </dgm:pt>
    <dgm:pt modelId="{C822AA8A-D4CE-48F0-B5E6-E07E165D213B}">
      <dgm:prSet phldrT="[Text]"/>
      <dgm:spPr/>
      <dgm:t>
        <a:bodyPr/>
        <a:lstStyle/>
        <a:p>
          <a:r>
            <a:rPr lang="en-US" dirty="0">
              <a:latin typeface="Calibri" panose="020F0502020204030204" pitchFamily="34" charset="0"/>
              <a:cs typeface="Calibri" panose="020F0502020204030204" pitchFamily="34" charset="0"/>
            </a:rPr>
            <a:t>User store level data to perform analysis</a:t>
          </a:r>
        </a:p>
      </dgm:t>
    </dgm:pt>
    <dgm:pt modelId="{BCF8ADD0-1268-4AB4-9323-2EF7F5B69139}" type="parTrans" cxnId="{B7F886B5-C773-4182-93C5-05380D82B231}">
      <dgm:prSet/>
      <dgm:spPr/>
      <dgm:t>
        <a:bodyPr/>
        <a:lstStyle/>
        <a:p>
          <a:endParaRPr lang="en-US"/>
        </a:p>
      </dgm:t>
    </dgm:pt>
    <dgm:pt modelId="{0A75A7DA-EDDF-408B-BA24-DD4A583A514F}" type="sibTrans" cxnId="{B7F886B5-C773-4182-93C5-05380D82B231}">
      <dgm:prSet/>
      <dgm:spPr/>
      <dgm:t>
        <a:bodyPr/>
        <a:lstStyle/>
        <a:p>
          <a:endParaRPr lang="en-US"/>
        </a:p>
      </dgm:t>
    </dgm:pt>
    <dgm:pt modelId="{ACB1E70C-08B4-49F5-A0C2-072EDE68A51C}" type="pres">
      <dgm:prSet presAssocID="{36A9F224-3D5D-4587-B9BE-64AC3D12B0F2}" presName="Name0" presStyleCnt="0">
        <dgm:presLayoutVars>
          <dgm:dir/>
          <dgm:resizeHandles val="exact"/>
        </dgm:presLayoutVars>
      </dgm:prSet>
      <dgm:spPr/>
    </dgm:pt>
    <dgm:pt modelId="{94015319-603E-4431-9DB1-AFA25E818E9A}" type="pres">
      <dgm:prSet presAssocID="{34FB7177-483B-448B-802D-212ED2713CFA}" presName="node" presStyleLbl="node1" presStyleIdx="0" presStyleCnt="3">
        <dgm:presLayoutVars>
          <dgm:bulletEnabled val="1"/>
        </dgm:presLayoutVars>
      </dgm:prSet>
      <dgm:spPr/>
    </dgm:pt>
    <dgm:pt modelId="{37AD4FBF-F83B-4D40-8BD1-DD6743D03069}" type="pres">
      <dgm:prSet presAssocID="{1FDD123A-9167-45DE-9C65-315CACF25621}" presName="sibTrans" presStyleLbl="sibTrans2D1" presStyleIdx="0" presStyleCnt="2"/>
      <dgm:spPr/>
    </dgm:pt>
    <dgm:pt modelId="{176DC235-83B6-491D-B7DF-642C61049905}" type="pres">
      <dgm:prSet presAssocID="{1FDD123A-9167-45DE-9C65-315CACF25621}" presName="connectorText" presStyleLbl="sibTrans2D1" presStyleIdx="0" presStyleCnt="2"/>
      <dgm:spPr/>
    </dgm:pt>
    <dgm:pt modelId="{A6B111BA-78B3-4DA3-9BC8-3A17B71EB442}" type="pres">
      <dgm:prSet presAssocID="{EA52D558-0D3D-4816-821E-D1C3AC5C5D7B}" presName="node" presStyleLbl="node1" presStyleIdx="1" presStyleCnt="3">
        <dgm:presLayoutVars>
          <dgm:bulletEnabled val="1"/>
        </dgm:presLayoutVars>
      </dgm:prSet>
      <dgm:spPr/>
    </dgm:pt>
    <dgm:pt modelId="{3312D67E-B40F-4959-8959-C3CBD7897266}" type="pres">
      <dgm:prSet presAssocID="{7981D17C-769A-4A5D-A037-7FB1D5C17B62}" presName="sibTrans" presStyleLbl="sibTrans2D1" presStyleIdx="1" presStyleCnt="2"/>
      <dgm:spPr/>
    </dgm:pt>
    <dgm:pt modelId="{6E0C7B13-4648-4334-A6B7-45FBE9F3F36F}" type="pres">
      <dgm:prSet presAssocID="{7981D17C-769A-4A5D-A037-7FB1D5C17B62}" presName="connectorText" presStyleLbl="sibTrans2D1" presStyleIdx="1" presStyleCnt="2"/>
      <dgm:spPr/>
    </dgm:pt>
    <dgm:pt modelId="{BFCB2345-F3F9-442C-83F1-49713E2EB0F5}" type="pres">
      <dgm:prSet presAssocID="{C822AA8A-D4CE-48F0-B5E6-E07E165D213B}" presName="node" presStyleLbl="node1" presStyleIdx="2" presStyleCnt="3">
        <dgm:presLayoutVars>
          <dgm:bulletEnabled val="1"/>
        </dgm:presLayoutVars>
      </dgm:prSet>
      <dgm:spPr/>
    </dgm:pt>
  </dgm:ptLst>
  <dgm:cxnLst>
    <dgm:cxn modelId="{68ED016A-6CCE-41A8-9D5C-DB935AF7B694}" srcId="{36A9F224-3D5D-4587-B9BE-64AC3D12B0F2}" destId="{EA52D558-0D3D-4816-821E-D1C3AC5C5D7B}" srcOrd="1" destOrd="0" parTransId="{E7103AA0-5D40-46D7-86B9-445DD066E36B}" sibTransId="{7981D17C-769A-4A5D-A037-7FB1D5C17B62}"/>
    <dgm:cxn modelId="{0454416B-3F17-4D5F-84A8-F76576400032}" type="presOf" srcId="{7981D17C-769A-4A5D-A037-7FB1D5C17B62}" destId="{6E0C7B13-4648-4334-A6B7-45FBE9F3F36F}" srcOrd="1" destOrd="0" presId="urn:microsoft.com/office/officeart/2005/8/layout/process1"/>
    <dgm:cxn modelId="{9AD6217E-0DB9-429A-BEF6-422256F7AA1B}" type="presOf" srcId="{36A9F224-3D5D-4587-B9BE-64AC3D12B0F2}" destId="{ACB1E70C-08B4-49F5-A0C2-072EDE68A51C}" srcOrd="0" destOrd="0" presId="urn:microsoft.com/office/officeart/2005/8/layout/process1"/>
    <dgm:cxn modelId="{E6DF4B91-D66A-42FC-9AEE-80FA129E9CA6}" type="presOf" srcId="{C822AA8A-D4CE-48F0-B5E6-E07E165D213B}" destId="{BFCB2345-F3F9-442C-83F1-49713E2EB0F5}" srcOrd="0" destOrd="0" presId="urn:microsoft.com/office/officeart/2005/8/layout/process1"/>
    <dgm:cxn modelId="{0D21D5B2-5E4B-4718-AE62-1D9929B27E56}" type="presOf" srcId="{1FDD123A-9167-45DE-9C65-315CACF25621}" destId="{37AD4FBF-F83B-4D40-8BD1-DD6743D03069}" srcOrd="0" destOrd="0" presId="urn:microsoft.com/office/officeart/2005/8/layout/process1"/>
    <dgm:cxn modelId="{DA23FEB2-CFA8-470D-9D9C-9BC4E66F0C02}" type="presOf" srcId="{EA52D558-0D3D-4816-821E-D1C3AC5C5D7B}" destId="{A6B111BA-78B3-4DA3-9BC8-3A17B71EB442}" srcOrd="0" destOrd="0" presId="urn:microsoft.com/office/officeart/2005/8/layout/process1"/>
    <dgm:cxn modelId="{B7F886B5-C773-4182-93C5-05380D82B231}" srcId="{36A9F224-3D5D-4587-B9BE-64AC3D12B0F2}" destId="{C822AA8A-D4CE-48F0-B5E6-E07E165D213B}" srcOrd="2" destOrd="0" parTransId="{BCF8ADD0-1268-4AB4-9323-2EF7F5B69139}" sibTransId="{0A75A7DA-EDDF-408B-BA24-DD4A583A514F}"/>
    <dgm:cxn modelId="{2D36CFDB-BD90-4473-A1AA-4566908659A5}" type="presOf" srcId="{34FB7177-483B-448B-802D-212ED2713CFA}" destId="{94015319-603E-4431-9DB1-AFA25E818E9A}" srcOrd="0" destOrd="0" presId="urn:microsoft.com/office/officeart/2005/8/layout/process1"/>
    <dgm:cxn modelId="{5BC8BFDE-67B9-497A-BB32-638DDF786267}" type="presOf" srcId="{1FDD123A-9167-45DE-9C65-315CACF25621}" destId="{176DC235-83B6-491D-B7DF-642C61049905}" srcOrd="1" destOrd="0" presId="urn:microsoft.com/office/officeart/2005/8/layout/process1"/>
    <dgm:cxn modelId="{645D75ED-1A3A-4F28-9AEE-81A298404D62}" type="presOf" srcId="{7981D17C-769A-4A5D-A037-7FB1D5C17B62}" destId="{3312D67E-B40F-4959-8959-C3CBD7897266}" srcOrd="0" destOrd="0" presId="urn:microsoft.com/office/officeart/2005/8/layout/process1"/>
    <dgm:cxn modelId="{C20A99FC-A6E6-432D-8495-95205430A571}" srcId="{36A9F224-3D5D-4587-B9BE-64AC3D12B0F2}" destId="{34FB7177-483B-448B-802D-212ED2713CFA}" srcOrd="0" destOrd="0" parTransId="{F038CE31-23E1-4620-B1A2-FDA71EA8FFB6}" sibTransId="{1FDD123A-9167-45DE-9C65-315CACF25621}"/>
    <dgm:cxn modelId="{3E6BF3AA-1EAF-439E-980B-C4B422B55FA6}" type="presParOf" srcId="{ACB1E70C-08B4-49F5-A0C2-072EDE68A51C}" destId="{94015319-603E-4431-9DB1-AFA25E818E9A}" srcOrd="0" destOrd="0" presId="urn:microsoft.com/office/officeart/2005/8/layout/process1"/>
    <dgm:cxn modelId="{6CAC3768-BE52-463E-9467-61D36320650B}" type="presParOf" srcId="{ACB1E70C-08B4-49F5-A0C2-072EDE68A51C}" destId="{37AD4FBF-F83B-4D40-8BD1-DD6743D03069}" srcOrd="1" destOrd="0" presId="urn:microsoft.com/office/officeart/2005/8/layout/process1"/>
    <dgm:cxn modelId="{743C98E9-6199-45CD-A691-1C0DDD34A48B}" type="presParOf" srcId="{37AD4FBF-F83B-4D40-8BD1-DD6743D03069}" destId="{176DC235-83B6-491D-B7DF-642C61049905}" srcOrd="0" destOrd="0" presId="urn:microsoft.com/office/officeart/2005/8/layout/process1"/>
    <dgm:cxn modelId="{4A996023-95F5-4DE1-A0FC-6396C7CB607A}" type="presParOf" srcId="{ACB1E70C-08B4-49F5-A0C2-072EDE68A51C}" destId="{A6B111BA-78B3-4DA3-9BC8-3A17B71EB442}" srcOrd="2" destOrd="0" presId="urn:microsoft.com/office/officeart/2005/8/layout/process1"/>
    <dgm:cxn modelId="{2A924A96-0863-4678-ABA6-2F93AEB6FE8F}" type="presParOf" srcId="{ACB1E70C-08B4-49F5-A0C2-072EDE68A51C}" destId="{3312D67E-B40F-4959-8959-C3CBD7897266}" srcOrd="3" destOrd="0" presId="urn:microsoft.com/office/officeart/2005/8/layout/process1"/>
    <dgm:cxn modelId="{D298619C-2B57-4484-85F6-3640F132FDAC}" type="presParOf" srcId="{3312D67E-B40F-4959-8959-C3CBD7897266}" destId="{6E0C7B13-4648-4334-A6B7-45FBE9F3F36F}" srcOrd="0" destOrd="0" presId="urn:microsoft.com/office/officeart/2005/8/layout/process1"/>
    <dgm:cxn modelId="{9821181A-B814-49D5-B7EB-AD93A5CCE2D6}" type="presParOf" srcId="{ACB1E70C-08B4-49F5-A0C2-072EDE68A51C}" destId="{BFCB2345-F3F9-442C-83F1-49713E2EB0F5}" srcOrd="4"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66DA5EE-EE89-4AA5-A3D7-00E7E5B80898}" type="doc">
      <dgm:prSet loTypeId="urn:microsoft.com/office/officeart/2005/8/layout/hProcess9" loCatId="process" qsTypeId="urn:microsoft.com/office/officeart/2005/8/quickstyle/3d3" qsCatId="3D" csTypeId="urn:microsoft.com/office/officeart/2005/8/colors/accent1_2" csCatId="accent1" phldr="1"/>
      <dgm:spPr/>
    </dgm:pt>
    <dgm:pt modelId="{367E538D-903D-4ED7-8338-40386172C694}">
      <dgm:prSet phldrT="[Text]" custT="1"/>
      <dgm:spPr/>
      <dgm:t>
        <a:bodyPr/>
        <a:lstStyle/>
        <a:p>
          <a:r>
            <a:rPr lang="en-US" sz="1200" dirty="0">
              <a:latin typeface="Calibri" panose="020F0502020204030204" pitchFamily="34" charset="0"/>
              <a:cs typeface="Calibri" panose="020F0502020204030204" pitchFamily="34" charset="0"/>
            </a:rPr>
            <a:t>Extract store level data using </a:t>
          </a:r>
          <a:r>
            <a:rPr lang="en-US" sz="1200" dirty="0" err="1">
              <a:latin typeface="Calibri" panose="020F0502020204030204" pitchFamily="34" charset="0"/>
              <a:cs typeface="Calibri" panose="020F0502020204030204" pitchFamily="34" charset="0"/>
            </a:rPr>
            <a:t>store_nbr</a:t>
          </a:r>
          <a:endParaRPr lang="en-US" sz="1200" dirty="0">
            <a:latin typeface="Calibri" panose="020F0502020204030204" pitchFamily="34" charset="0"/>
            <a:cs typeface="Calibri" panose="020F0502020204030204" pitchFamily="34" charset="0"/>
          </a:endParaRPr>
        </a:p>
      </dgm:t>
    </dgm:pt>
    <dgm:pt modelId="{4255F556-6136-4AA6-B3B8-49969F597105}" type="parTrans" cxnId="{8BE3CA38-F3AE-4FBE-BEBE-486CC828453E}">
      <dgm:prSet/>
      <dgm:spPr/>
      <dgm:t>
        <a:bodyPr/>
        <a:lstStyle/>
        <a:p>
          <a:endParaRPr lang="en-US"/>
        </a:p>
      </dgm:t>
    </dgm:pt>
    <dgm:pt modelId="{1E510D63-DAD6-44C9-B9AD-E9240738A82C}" type="sibTrans" cxnId="{8BE3CA38-F3AE-4FBE-BEBE-486CC828453E}">
      <dgm:prSet/>
      <dgm:spPr/>
      <dgm:t>
        <a:bodyPr/>
        <a:lstStyle/>
        <a:p>
          <a:endParaRPr lang="en-US"/>
        </a:p>
      </dgm:t>
    </dgm:pt>
    <dgm:pt modelId="{53F473F9-6321-43E8-9E54-D91953C7BA43}">
      <dgm:prSet phldrT="[Text]" custT="1"/>
      <dgm:spPr/>
      <dgm:t>
        <a:bodyPr/>
        <a:lstStyle/>
        <a:p>
          <a:r>
            <a:rPr lang="en-US" sz="1200" dirty="0">
              <a:latin typeface="Calibri" panose="020F0502020204030204" pitchFamily="34" charset="0"/>
              <a:cs typeface="Calibri" panose="020F0502020204030204" pitchFamily="34" charset="0"/>
            </a:rPr>
            <a:t>Excluded irreverent predictors (like ID, transferred, region information, cluster, </a:t>
          </a:r>
          <a:r>
            <a:rPr lang="en-US" sz="1200" dirty="0" err="1">
              <a:latin typeface="Calibri" panose="020F0502020204030204" pitchFamily="34" charset="0"/>
              <a:cs typeface="Calibri" panose="020F0502020204030204" pitchFamily="34" charset="0"/>
            </a:rPr>
            <a:t>store_nbr</a:t>
          </a:r>
          <a:r>
            <a:rPr lang="en-US" sz="1200" dirty="0">
              <a:latin typeface="Calibri" panose="020F0502020204030204" pitchFamily="34" charset="0"/>
              <a:cs typeface="Calibri" panose="020F0502020204030204" pitchFamily="34" charset="0"/>
            </a:rPr>
            <a:t>) </a:t>
          </a:r>
        </a:p>
      </dgm:t>
    </dgm:pt>
    <dgm:pt modelId="{B1FFB81E-D19A-40A0-ABBE-9C6C0CCEA86D}" type="parTrans" cxnId="{F046D430-D918-4AD6-9470-7DAD3F80EFC3}">
      <dgm:prSet/>
      <dgm:spPr/>
      <dgm:t>
        <a:bodyPr/>
        <a:lstStyle/>
        <a:p>
          <a:endParaRPr lang="en-US"/>
        </a:p>
      </dgm:t>
    </dgm:pt>
    <dgm:pt modelId="{F483E20C-0C3B-4DE4-8791-6560E856DCF5}" type="sibTrans" cxnId="{F046D430-D918-4AD6-9470-7DAD3F80EFC3}">
      <dgm:prSet/>
      <dgm:spPr/>
      <dgm:t>
        <a:bodyPr/>
        <a:lstStyle/>
        <a:p>
          <a:endParaRPr lang="en-US"/>
        </a:p>
      </dgm:t>
    </dgm:pt>
    <dgm:pt modelId="{7A62CB0A-3834-4B75-93BD-43E6B8EF9DD6}">
      <dgm:prSet phldrT="[Text]" custT="1"/>
      <dgm:spPr/>
      <dgm:t>
        <a:bodyPr/>
        <a:lstStyle/>
        <a:p>
          <a:r>
            <a:rPr lang="en-US" sz="1200" dirty="0">
              <a:latin typeface="Calibri" panose="020F0502020204030204" pitchFamily="34" charset="0"/>
              <a:cs typeface="Calibri" panose="020F0502020204030204" pitchFamily="34" charset="0"/>
            </a:rPr>
            <a:t>Use </a:t>
          </a:r>
          <a:r>
            <a:rPr lang="en-US" sz="1200" dirty="0" err="1">
              <a:latin typeface="Calibri" panose="020F0502020204030204" pitchFamily="34" charset="0"/>
              <a:cs typeface="Calibri" panose="020F0502020204030204" pitchFamily="34" charset="0"/>
            </a:rPr>
            <a:t>as.freq</a:t>
          </a:r>
          <a:r>
            <a:rPr lang="en-US" sz="1200" dirty="0">
              <a:latin typeface="Calibri" panose="020F0502020204030204" pitchFamily="34" charset="0"/>
              <a:cs typeface="Calibri" panose="020F0502020204030204" pitchFamily="34" charset="0"/>
            </a:rPr>
            <a:t> method to convert data to time series with constant period. Used day as period.</a:t>
          </a:r>
        </a:p>
      </dgm:t>
    </dgm:pt>
    <dgm:pt modelId="{496EA756-AD49-4EF3-A23A-81B56CC63353}" type="parTrans" cxnId="{462189C9-2114-486E-8B9A-1FDCB92B4363}">
      <dgm:prSet/>
      <dgm:spPr/>
      <dgm:t>
        <a:bodyPr/>
        <a:lstStyle/>
        <a:p>
          <a:endParaRPr lang="en-US"/>
        </a:p>
      </dgm:t>
    </dgm:pt>
    <dgm:pt modelId="{449F2EF9-CE1E-4A05-891F-84F69362994B}" type="sibTrans" cxnId="{462189C9-2114-486E-8B9A-1FDCB92B4363}">
      <dgm:prSet/>
      <dgm:spPr/>
      <dgm:t>
        <a:bodyPr/>
        <a:lstStyle/>
        <a:p>
          <a:endParaRPr lang="en-US"/>
        </a:p>
      </dgm:t>
    </dgm:pt>
    <dgm:pt modelId="{5A37544E-7C10-4577-B2A0-3AAB721F7DEA}">
      <dgm:prSet custT="1"/>
      <dgm:spPr/>
      <dgm:t>
        <a:bodyPr/>
        <a:lstStyle/>
        <a:p>
          <a:r>
            <a:rPr lang="en-US" sz="1200" dirty="0">
              <a:latin typeface="Calibri" panose="020F0502020204030204" pitchFamily="34" charset="0"/>
              <a:cs typeface="Calibri" panose="020F0502020204030204" pitchFamily="34" charset="0"/>
            </a:rPr>
            <a:t>Missing values are then replaced using back fill method </a:t>
          </a:r>
        </a:p>
        <a:p>
          <a:r>
            <a:rPr lang="en-US" sz="1200" dirty="0">
              <a:latin typeface="Calibri" panose="020F0502020204030204" pitchFamily="34" charset="0"/>
              <a:cs typeface="Calibri" panose="020F0502020204030204" pitchFamily="34" charset="0"/>
            </a:rPr>
            <a:t>(Total Data: 1684 from 1/1/2013 to 8/15/2017</a:t>
          </a:r>
          <a:endParaRPr lang="en-US" sz="1200" dirty="0"/>
        </a:p>
      </dgm:t>
    </dgm:pt>
    <dgm:pt modelId="{04B379AF-316D-475F-AA9A-8B4778DCC508}" type="parTrans" cxnId="{6B291C1A-F461-46DA-9F52-608D7FE494C9}">
      <dgm:prSet/>
      <dgm:spPr/>
      <dgm:t>
        <a:bodyPr/>
        <a:lstStyle/>
        <a:p>
          <a:endParaRPr lang="en-US"/>
        </a:p>
      </dgm:t>
    </dgm:pt>
    <dgm:pt modelId="{77A77D0A-46D5-46A9-A819-94F2BA412572}" type="sibTrans" cxnId="{6B291C1A-F461-46DA-9F52-608D7FE494C9}">
      <dgm:prSet/>
      <dgm:spPr/>
      <dgm:t>
        <a:bodyPr/>
        <a:lstStyle/>
        <a:p>
          <a:endParaRPr lang="en-US"/>
        </a:p>
      </dgm:t>
    </dgm:pt>
    <dgm:pt modelId="{E9776570-492D-460B-AD57-2930434B1B33}" type="pres">
      <dgm:prSet presAssocID="{B66DA5EE-EE89-4AA5-A3D7-00E7E5B80898}" presName="CompostProcess" presStyleCnt="0">
        <dgm:presLayoutVars>
          <dgm:dir/>
          <dgm:resizeHandles val="exact"/>
        </dgm:presLayoutVars>
      </dgm:prSet>
      <dgm:spPr/>
    </dgm:pt>
    <dgm:pt modelId="{C4152C9E-8BC6-4DEF-B811-069EE1587985}" type="pres">
      <dgm:prSet presAssocID="{B66DA5EE-EE89-4AA5-A3D7-00E7E5B80898}" presName="arrow" presStyleLbl="bgShp" presStyleIdx="0" presStyleCnt="1" custLinFactNeighborX="185" custLinFactNeighborY="183"/>
      <dgm:spPr/>
    </dgm:pt>
    <dgm:pt modelId="{E9714B7F-ECDB-4EA2-B3CF-2729AE179FE1}" type="pres">
      <dgm:prSet presAssocID="{B66DA5EE-EE89-4AA5-A3D7-00E7E5B80898}" presName="linearProcess" presStyleCnt="0"/>
      <dgm:spPr/>
    </dgm:pt>
    <dgm:pt modelId="{39CB82BD-E9C5-4C4D-A469-0522C52CE1C4}" type="pres">
      <dgm:prSet presAssocID="{367E538D-903D-4ED7-8338-40386172C694}" presName="textNode" presStyleLbl="node1" presStyleIdx="0" presStyleCnt="4">
        <dgm:presLayoutVars>
          <dgm:bulletEnabled val="1"/>
        </dgm:presLayoutVars>
      </dgm:prSet>
      <dgm:spPr/>
    </dgm:pt>
    <dgm:pt modelId="{820E539E-01D0-4404-BD37-D269AB264DFA}" type="pres">
      <dgm:prSet presAssocID="{1E510D63-DAD6-44C9-B9AD-E9240738A82C}" presName="sibTrans" presStyleCnt="0"/>
      <dgm:spPr/>
    </dgm:pt>
    <dgm:pt modelId="{5DF8AABC-A0FC-45C4-B55A-B87CB3AEB762}" type="pres">
      <dgm:prSet presAssocID="{53F473F9-6321-43E8-9E54-D91953C7BA43}" presName="textNode" presStyleLbl="node1" presStyleIdx="1" presStyleCnt="4">
        <dgm:presLayoutVars>
          <dgm:bulletEnabled val="1"/>
        </dgm:presLayoutVars>
      </dgm:prSet>
      <dgm:spPr/>
    </dgm:pt>
    <dgm:pt modelId="{EDB110CA-676A-4CA0-930F-FCCD7C20556F}" type="pres">
      <dgm:prSet presAssocID="{F483E20C-0C3B-4DE4-8791-6560E856DCF5}" presName="sibTrans" presStyleCnt="0"/>
      <dgm:spPr/>
    </dgm:pt>
    <dgm:pt modelId="{5B3A2670-B5F9-4604-945A-645875C6DD1C}" type="pres">
      <dgm:prSet presAssocID="{7A62CB0A-3834-4B75-93BD-43E6B8EF9DD6}" presName="textNode" presStyleLbl="node1" presStyleIdx="2" presStyleCnt="4">
        <dgm:presLayoutVars>
          <dgm:bulletEnabled val="1"/>
        </dgm:presLayoutVars>
      </dgm:prSet>
      <dgm:spPr/>
    </dgm:pt>
    <dgm:pt modelId="{8263E00F-F09F-46A6-9653-62A7FB4CAF12}" type="pres">
      <dgm:prSet presAssocID="{449F2EF9-CE1E-4A05-891F-84F69362994B}" presName="sibTrans" presStyleCnt="0"/>
      <dgm:spPr/>
    </dgm:pt>
    <dgm:pt modelId="{535A0491-94D1-489E-A8EC-A314E3117EC6}" type="pres">
      <dgm:prSet presAssocID="{5A37544E-7C10-4577-B2A0-3AAB721F7DEA}" presName="textNode" presStyleLbl="node1" presStyleIdx="3" presStyleCnt="4">
        <dgm:presLayoutVars>
          <dgm:bulletEnabled val="1"/>
        </dgm:presLayoutVars>
      </dgm:prSet>
      <dgm:spPr/>
    </dgm:pt>
  </dgm:ptLst>
  <dgm:cxnLst>
    <dgm:cxn modelId="{6B291C1A-F461-46DA-9F52-608D7FE494C9}" srcId="{B66DA5EE-EE89-4AA5-A3D7-00E7E5B80898}" destId="{5A37544E-7C10-4577-B2A0-3AAB721F7DEA}" srcOrd="3" destOrd="0" parTransId="{04B379AF-316D-475F-AA9A-8B4778DCC508}" sibTransId="{77A77D0A-46D5-46A9-A819-94F2BA412572}"/>
    <dgm:cxn modelId="{C62D4B27-221C-48FE-8485-F03A39B6F33D}" type="presOf" srcId="{B66DA5EE-EE89-4AA5-A3D7-00E7E5B80898}" destId="{E9776570-492D-460B-AD57-2930434B1B33}" srcOrd="0" destOrd="0" presId="urn:microsoft.com/office/officeart/2005/8/layout/hProcess9"/>
    <dgm:cxn modelId="{F046D430-D918-4AD6-9470-7DAD3F80EFC3}" srcId="{B66DA5EE-EE89-4AA5-A3D7-00E7E5B80898}" destId="{53F473F9-6321-43E8-9E54-D91953C7BA43}" srcOrd="1" destOrd="0" parTransId="{B1FFB81E-D19A-40A0-ABBE-9C6C0CCEA86D}" sibTransId="{F483E20C-0C3B-4DE4-8791-6560E856DCF5}"/>
    <dgm:cxn modelId="{8BE3CA38-F3AE-4FBE-BEBE-486CC828453E}" srcId="{B66DA5EE-EE89-4AA5-A3D7-00E7E5B80898}" destId="{367E538D-903D-4ED7-8338-40386172C694}" srcOrd="0" destOrd="0" parTransId="{4255F556-6136-4AA6-B3B8-49969F597105}" sibTransId="{1E510D63-DAD6-44C9-B9AD-E9240738A82C}"/>
    <dgm:cxn modelId="{6B75F83B-58A8-419E-BB43-F1F5E9A8E0C8}" type="presOf" srcId="{7A62CB0A-3834-4B75-93BD-43E6B8EF9DD6}" destId="{5B3A2670-B5F9-4604-945A-645875C6DD1C}" srcOrd="0" destOrd="0" presId="urn:microsoft.com/office/officeart/2005/8/layout/hProcess9"/>
    <dgm:cxn modelId="{462189C9-2114-486E-8B9A-1FDCB92B4363}" srcId="{B66DA5EE-EE89-4AA5-A3D7-00E7E5B80898}" destId="{7A62CB0A-3834-4B75-93BD-43E6B8EF9DD6}" srcOrd="2" destOrd="0" parTransId="{496EA756-AD49-4EF3-A23A-81B56CC63353}" sibTransId="{449F2EF9-CE1E-4A05-891F-84F69362994B}"/>
    <dgm:cxn modelId="{CD14F0DA-7982-48B7-B726-E5FE15C38D6B}" type="presOf" srcId="{5A37544E-7C10-4577-B2A0-3AAB721F7DEA}" destId="{535A0491-94D1-489E-A8EC-A314E3117EC6}" srcOrd="0" destOrd="0" presId="urn:microsoft.com/office/officeart/2005/8/layout/hProcess9"/>
    <dgm:cxn modelId="{82ECE9E4-27C5-46E0-B805-4C0D0D5C6042}" type="presOf" srcId="{367E538D-903D-4ED7-8338-40386172C694}" destId="{39CB82BD-E9C5-4C4D-A469-0522C52CE1C4}" srcOrd="0" destOrd="0" presId="urn:microsoft.com/office/officeart/2005/8/layout/hProcess9"/>
    <dgm:cxn modelId="{939152F9-88ED-4960-82DD-A63088892B20}" type="presOf" srcId="{53F473F9-6321-43E8-9E54-D91953C7BA43}" destId="{5DF8AABC-A0FC-45C4-B55A-B87CB3AEB762}" srcOrd="0" destOrd="0" presId="urn:microsoft.com/office/officeart/2005/8/layout/hProcess9"/>
    <dgm:cxn modelId="{18BD8BDF-1705-4BF6-877B-D75B42DC1475}" type="presParOf" srcId="{E9776570-492D-460B-AD57-2930434B1B33}" destId="{C4152C9E-8BC6-4DEF-B811-069EE1587985}" srcOrd="0" destOrd="0" presId="urn:microsoft.com/office/officeart/2005/8/layout/hProcess9"/>
    <dgm:cxn modelId="{C6414EDE-D207-40AB-BC70-9C39AC66903B}" type="presParOf" srcId="{E9776570-492D-460B-AD57-2930434B1B33}" destId="{E9714B7F-ECDB-4EA2-B3CF-2729AE179FE1}" srcOrd="1" destOrd="0" presId="urn:microsoft.com/office/officeart/2005/8/layout/hProcess9"/>
    <dgm:cxn modelId="{13E210ED-4FFB-49CE-9B96-3ED8FCFFF72F}" type="presParOf" srcId="{E9714B7F-ECDB-4EA2-B3CF-2729AE179FE1}" destId="{39CB82BD-E9C5-4C4D-A469-0522C52CE1C4}" srcOrd="0" destOrd="0" presId="urn:microsoft.com/office/officeart/2005/8/layout/hProcess9"/>
    <dgm:cxn modelId="{93684030-292C-4E21-A43B-D224055BEFE6}" type="presParOf" srcId="{E9714B7F-ECDB-4EA2-B3CF-2729AE179FE1}" destId="{820E539E-01D0-4404-BD37-D269AB264DFA}" srcOrd="1" destOrd="0" presId="urn:microsoft.com/office/officeart/2005/8/layout/hProcess9"/>
    <dgm:cxn modelId="{38EB6A81-E476-423C-B6B9-B373EAAB813D}" type="presParOf" srcId="{E9714B7F-ECDB-4EA2-B3CF-2729AE179FE1}" destId="{5DF8AABC-A0FC-45C4-B55A-B87CB3AEB762}" srcOrd="2" destOrd="0" presId="urn:microsoft.com/office/officeart/2005/8/layout/hProcess9"/>
    <dgm:cxn modelId="{018FE778-6FC7-4474-9BAD-3719319F47A0}" type="presParOf" srcId="{E9714B7F-ECDB-4EA2-B3CF-2729AE179FE1}" destId="{EDB110CA-676A-4CA0-930F-FCCD7C20556F}" srcOrd="3" destOrd="0" presId="urn:microsoft.com/office/officeart/2005/8/layout/hProcess9"/>
    <dgm:cxn modelId="{E4B112AC-F6DF-4B78-9ABC-C0997A3F8325}" type="presParOf" srcId="{E9714B7F-ECDB-4EA2-B3CF-2729AE179FE1}" destId="{5B3A2670-B5F9-4604-945A-645875C6DD1C}" srcOrd="4" destOrd="0" presId="urn:microsoft.com/office/officeart/2005/8/layout/hProcess9"/>
    <dgm:cxn modelId="{D644FEB8-3737-4031-8476-B6DE087B98EB}" type="presParOf" srcId="{E9714B7F-ECDB-4EA2-B3CF-2729AE179FE1}" destId="{8263E00F-F09F-46A6-9653-62A7FB4CAF12}" srcOrd="5" destOrd="0" presId="urn:microsoft.com/office/officeart/2005/8/layout/hProcess9"/>
    <dgm:cxn modelId="{568E5217-6EB3-4032-8A7D-26F553EEFA85}" type="presParOf" srcId="{E9714B7F-ECDB-4EA2-B3CF-2729AE179FE1}" destId="{535A0491-94D1-489E-A8EC-A314E3117EC6}" srcOrd="6"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4015319-603E-4431-9DB1-AFA25E818E9A}">
      <dsp:nvSpPr>
        <dsp:cNvPr id="0" name=""/>
        <dsp:cNvSpPr/>
      </dsp:nvSpPr>
      <dsp:spPr>
        <a:xfrm>
          <a:off x="5357" y="1416465"/>
          <a:ext cx="1601390" cy="123106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Calibri" panose="020F0502020204030204" pitchFamily="34" charset="0"/>
              <a:cs typeface="Calibri" panose="020F0502020204030204" pitchFamily="34" charset="0"/>
            </a:rPr>
            <a:t>Merge Datasets</a:t>
          </a:r>
        </a:p>
      </dsp:txBody>
      <dsp:txXfrm>
        <a:off x="41414" y="1452522"/>
        <a:ext cx="1529276" cy="1158955"/>
      </dsp:txXfrm>
    </dsp:sp>
    <dsp:sp modelId="{37AD4FBF-F83B-4D40-8BD1-DD6743D03069}">
      <dsp:nvSpPr>
        <dsp:cNvPr id="0" name=""/>
        <dsp:cNvSpPr/>
      </dsp:nvSpPr>
      <dsp:spPr>
        <a:xfrm>
          <a:off x="1766887" y="1833427"/>
          <a:ext cx="339494" cy="39714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1766887" y="1912856"/>
        <a:ext cx="237646" cy="238286"/>
      </dsp:txXfrm>
    </dsp:sp>
    <dsp:sp modelId="{A6B111BA-78B3-4DA3-9BC8-3A17B71EB442}">
      <dsp:nvSpPr>
        <dsp:cNvPr id="0" name=""/>
        <dsp:cNvSpPr/>
      </dsp:nvSpPr>
      <dsp:spPr>
        <a:xfrm>
          <a:off x="2247304" y="1416465"/>
          <a:ext cx="1601390" cy="123106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Calibri" panose="020F0502020204030204" pitchFamily="34" charset="0"/>
              <a:cs typeface="Calibri" panose="020F0502020204030204" pitchFamily="34" charset="0"/>
            </a:rPr>
            <a:t>Extract store-level data</a:t>
          </a:r>
        </a:p>
      </dsp:txBody>
      <dsp:txXfrm>
        <a:off x="2283361" y="1452522"/>
        <a:ext cx="1529276" cy="1158955"/>
      </dsp:txXfrm>
    </dsp:sp>
    <dsp:sp modelId="{3312D67E-B40F-4959-8959-C3CBD7897266}">
      <dsp:nvSpPr>
        <dsp:cNvPr id="0" name=""/>
        <dsp:cNvSpPr/>
      </dsp:nvSpPr>
      <dsp:spPr>
        <a:xfrm>
          <a:off x="4008834" y="1833427"/>
          <a:ext cx="339494" cy="39714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4008834" y="1912856"/>
        <a:ext cx="237646" cy="238286"/>
      </dsp:txXfrm>
    </dsp:sp>
    <dsp:sp modelId="{BFCB2345-F3F9-442C-83F1-49713E2EB0F5}">
      <dsp:nvSpPr>
        <dsp:cNvPr id="0" name=""/>
        <dsp:cNvSpPr/>
      </dsp:nvSpPr>
      <dsp:spPr>
        <a:xfrm>
          <a:off x="4489251" y="1416465"/>
          <a:ext cx="1601390" cy="123106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Calibri" panose="020F0502020204030204" pitchFamily="34" charset="0"/>
              <a:cs typeface="Calibri" panose="020F0502020204030204" pitchFamily="34" charset="0"/>
            </a:rPr>
            <a:t>User store level data to perform analysis</a:t>
          </a:r>
        </a:p>
      </dsp:txBody>
      <dsp:txXfrm>
        <a:off x="4525308" y="1452522"/>
        <a:ext cx="1529276" cy="115895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4152C9E-8BC6-4DEF-B811-069EE1587985}">
      <dsp:nvSpPr>
        <dsp:cNvPr id="0" name=""/>
        <dsp:cNvSpPr/>
      </dsp:nvSpPr>
      <dsp:spPr>
        <a:xfrm>
          <a:off x="450277" y="0"/>
          <a:ext cx="4998348" cy="3724062"/>
        </a:xfrm>
        <a:prstGeom prst="rightArrow">
          <a:avLst/>
        </a:prstGeom>
        <a:solidFill>
          <a:schemeClr val="accent1">
            <a:tint val="40000"/>
            <a:hueOff val="0"/>
            <a:satOff val="0"/>
            <a:lumOff val="0"/>
            <a:alphaOff val="0"/>
          </a:schemeClr>
        </a:solidFill>
        <a:ln w="9525" cap="flat" cmpd="sng" algn="ctr">
          <a:solidFill>
            <a:schemeClr val="accent1">
              <a:hueOff val="0"/>
              <a:satOff val="0"/>
              <a:lumOff val="0"/>
              <a:alphaOff val="0"/>
            </a:schemeClr>
          </a:solidFill>
          <a:prstDash val="solid"/>
        </a:ln>
        <a:effectLst/>
        <a:scene3d>
          <a:camera prst="orthographicFront">
            <a:rot lat="0" lon="0" rev="0"/>
          </a:camera>
          <a:lightRig rig="contrasting" dir="t">
            <a:rot lat="0" lon="0" rev="1200000"/>
          </a:lightRig>
        </a:scene3d>
        <a:sp3d z="-300000" prstMaterial="plastic"/>
      </dsp:spPr>
      <dsp:style>
        <a:lnRef idx="1">
          <a:scrgbClr r="0" g="0" b="0"/>
        </a:lnRef>
        <a:fillRef idx="1">
          <a:scrgbClr r="0" g="0" b="0"/>
        </a:fillRef>
        <a:effectRef idx="0">
          <a:scrgbClr r="0" g="0" b="0"/>
        </a:effectRef>
        <a:fontRef idx="minor"/>
      </dsp:style>
    </dsp:sp>
    <dsp:sp modelId="{39CB82BD-E9C5-4C4D-A469-0522C52CE1C4}">
      <dsp:nvSpPr>
        <dsp:cNvPr id="0" name=""/>
        <dsp:cNvSpPr/>
      </dsp:nvSpPr>
      <dsp:spPr>
        <a:xfrm>
          <a:off x="2009" y="1117218"/>
          <a:ext cx="1305864" cy="1489624"/>
        </a:xfrm>
        <a:prstGeom prst="roundRect">
          <a:avLst/>
        </a:prstGeom>
        <a:solidFill>
          <a:schemeClr val="accen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latin typeface="Calibri" panose="020F0502020204030204" pitchFamily="34" charset="0"/>
              <a:cs typeface="Calibri" panose="020F0502020204030204" pitchFamily="34" charset="0"/>
            </a:rPr>
            <a:t>Extract store level data using </a:t>
          </a:r>
          <a:r>
            <a:rPr lang="en-US" sz="1200" kern="1200" dirty="0" err="1">
              <a:latin typeface="Calibri" panose="020F0502020204030204" pitchFamily="34" charset="0"/>
              <a:cs typeface="Calibri" panose="020F0502020204030204" pitchFamily="34" charset="0"/>
            </a:rPr>
            <a:t>store_nbr</a:t>
          </a:r>
          <a:endParaRPr lang="en-US" sz="1200" kern="1200" dirty="0">
            <a:latin typeface="Calibri" panose="020F0502020204030204" pitchFamily="34" charset="0"/>
            <a:cs typeface="Calibri" panose="020F0502020204030204" pitchFamily="34" charset="0"/>
          </a:endParaRPr>
        </a:p>
      </dsp:txBody>
      <dsp:txXfrm>
        <a:off x="65756" y="1180965"/>
        <a:ext cx="1178370" cy="1362130"/>
      </dsp:txXfrm>
    </dsp:sp>
    <dsp:sp modelId="{5DF8AABC-A0FC-45C4-B55A-B87CB3AEB762}">
      <dsp:nvSpPr>
        <dsp:cNvPr id="0" name=""/>
        <dsp:cNvSpPr/>
      </dsp:nvSpPr>
      <dsp:spPr>
        <a:xfrm>
          <a:off x="1525518" y="1117218"/>
          <a:ext cx="1305864" cy="1489624"/>
        </a:xfrm>
        <a:prstGeom prst="roundRect">
          <a:avLst/>
        </a:prstGeom>
        <a:solidFill>
          <a:schemeClr val="accen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latin typeface="Calibri" panose="020F0502020204030204" pitchFamily="34" charset="0"/>
              <a:cs typeface="Calibri" panose="020F0502020204030204" pitchFamily="34" charset="0"/>
            </a:rPr>
            <a:t>Excluded irreverent predictors (like ID, transferred, region information, cluster, </a:t>
          </a:r>
          <a:r>
            <a:rPr lang="en-US" sz="1200" kern="1200" dirty="0" err="1">
              <a:latin typeface="Calibri" panose="020F0502020204030204" pitchFamily="34" charset="0"/>
              <a:cs typeface="Calibri" panose="020F0502020204030204" pitchFamily="34" charset="0"/>
            </a:rPr>
            <a:t>store_nbr</a:t>
          </a:r>
          <a:r>
            <a:rPr lang="en-US" sz="1200" kern="1200" dirty="0">
              <a:latin typeface="Calibri" panose="020F0502020204030204" pitchFamily="34" charset="0"/>
              <a:cs typeface="Calibri" panose="020F0502020204030204" pitchFamily="34" charset="0"/>
            </a:rPr>
            <a:t>) </a:t>
          </a:r>
        </a:p>
      </dsp:txBody>
      <dsp:txXfrm>
        <a:off x="1589265" y="1180965"/>
        <a:ext cx="1178370" cy="1362130"/>
      </dsp:txXfrm>
    </dsp:sp>
    <dsp:sp modelId="{5B3A2670-B5F9-4604-945A-645875C6DD1C}">
      <dsp:nvSpPr>
        <dsp:cNvPr id="0" name=""/>
        <dsp:cNvSpPr/>
      </dsp:nvSpPr>
      <dsp:spPr>
        <a:xfrm>
          <a:off x="3049027" y="1117218"/>
          <a:ext cx="1305864" cy="1489624"/>
        </a:xfrm>
        <a:prstGeom prst="roundRect">
          <a:avLst/>
        </a:prstGeom>
        <a:solidFill>
          <a:schemeClr val="accen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latin typeface="Calibri" panose="020F0502020204030204" pitchFamily="34" charset="0"/>
              <a:cs typeface="Calibri" panose="020F0502020204030204" pitchFamily="34" charset="0"/>
            </a:rPr>
            <a:t>Use </a:t>
          </a:r>
          <a:r>
            <a:rPr lang="en-US" sz="1200" kern="1200" dirty="0" err="1">
              <a:latin typeface="Calibri" panose="020F0502020204030204" pitchFamily="34" charset="0"/>
              <a:cs typeface="Calibri" panose="020F0502020204030204" pitchFamily="34" charset="0"/>
            </a:rPr>
            <a:t>as.freq</a:t>
          </a:r>
          <a:r>
            <a:rPr lang="en-US" sz="1200" kern="1200" dirty="0">
              <a:latin typeface="Calibri" panose="020F0502020204030204" pitchFamily="34" charset="0"/>
              <a:cs typeface="Calibri" panose="020F0502020204030204" pitchFamily="34" charset="0"/>
            </a:rPr>
            <a:t> method to convert data to time series with constant period. Used day as period.</a:t>
          </a:r>
        </a:p>
      </dsp:txBody>
      <dsp:txXfrm>
        <a:off x="3112774" y="1180965"/>
        <a:ext cx="1178370" cy="1362130"/>
      </dsp:txXfrm>
    </dsp:sp>
    <dsp:sp modelId="{535A0491-94D1-489E-A8EC-A314E3117EC6}">
      <dsp:nvSpPr>
        <dsp:cNvPr id="0" name=""/>
        <dsp:cNvSpPr/>
      </dsp:nvSpPr>
      <dsp:spPr>
        <a:xfrm>
          <a:off x="4572535" y="1117218"/>
          <a:ext cx="1305864" cy="1489624"/>
        </a:xfrm>
        <a:prstGeom prst="roundRect">
          <a:avLst/>
        </a:prstGeom>
        <a:solidFill>
          <a:schemeClr val="accen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latin typeface="Calibri" panose="020F0502020204030204" pitchFamily="34" charset="0"/>
              <a:cs typeface="Calibri" panose="020F0502020204030204" pitchFamily="34" charset="0"/>
            </a:rPr>
            <a:t>Missing values are then replaced using back fill method </a:t>
          </a:r>
        </a:p>
        <a:p>
          <a:pPr marL="0" lvl="0" indent="0" algn="ctr" defTabSz="533400">
            <a:lnSpc>
              <a:spcPct val="90000"/>
            </a:lnSpc>
            <a:spcBef>
              <a:spcPct val="0"/>
            </a:spcBef>
            <a:spcAft>
              <a:spcPct val="35000"/>
            </a:spcAft>
            <a:buNone/>
          </a:pPr>
          <a:r>
            <a:rPr lang="en-US" sz="1200" kern="1200" dirty="0">
              <a:latin typeface="Calibri" panose="020F0502020204030204" pitchFamily="34" charset="0"/>
              <a:cs typeface="Calibri" panose="020F0502020204030204" pitchFamily="34" charset="0"/>
            </a:rPr>
            <a:t>(Total Data: 1684 from 1/1/2013 to 8/15/2017</a:t>
          </a:r>
          <a:endParaRPr lang="en-US" sz="1200" kern="1200" dirty="0"/>
        </a:p>
      </dsp:txBody>
      <dsp:txXfrm>
        <a:off x="4636282" y="1180965"/>
        <a:ext cx="1178370" cy="1362130"/>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9c8c653ffb_0_6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9c8c653ffb_0_6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063691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304389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7"/>
        <p:cNvGrpSpPr/>
        <p:nvPr/>
      </p:nvGrpSpPr>
      <p:grpSpPr>
        <a:xfrm>
          <a:off x="0" y="0"/>
          <a:ext cx="0" cy="0"/>
          <a:chOff x="0" y="0"/>
          <a:chExt cx="0" cy="0"/>
        </a:xfrm>
      </p:grpSpPr>
      <p:sp>
        <p:nvSpPr>
          <p:cNvPr id="1598" name="Google Shape;1598;ga6a9e8cae7_0_1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9" name="Google Shape;1599;ga6a9e8cae7_0_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5"/>
        <p:cNvGrpSpPr/>
        <p:nvPr/>
      </p:nvGrpSpPr>
      <p:grpSpPr>
        <a:xfrm>
          <a:off x="0" y="0"/>
          <a:ext cx="0" cy="0"/>
          <a:chOff x="0" y="0"/>
          <a:chExt cx="0" cy="0"/>
        </a:xfrm>
      </p:grpSpPr>
      <p:sp>
        <p:nvSpPr>
          <p:cNvPr id="856" name="Google Shape;856;ga6a9e8cae7_0_4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7" name="Google Shape;857;ga6a9e8cae7_0_4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812880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5"/>
        <p:cNvGrpSpPr/>
        <p:nvPr/>
      </p:nvGrpSpPr>
      <p:grpSpPr>
        <a:xfrm>
          <a:off x="0" y="0"/>
          <a:ext cx="0" cy="0"/>
          <a:chOff x="0" y="0"/>
          <a:chExt cx="0" cy="0"/>
        </a:xfrm>
      </p:grpSpPr>
      <p:sp>
        <p:nvSpPr>
          <p:cNvPr id="1906" name="Google Shape;1906;g9951f3b26d_0_8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7" name="Google Shape;1907;g9951f3b26d_0_8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886363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5"/>
        <p:cNvGrpSpPr/>
        <p:nvPr/>
      </p:nvGrpSpPr>
      <p:grpSpPr>
        <a:xfrm>
          <a:off x="0" y="0"/>
          <a:ext cx="0" cy="0"/>
          <a:chOff x="0" y="0"/>
          <a:chExt cx="0" cy="0"/>
        </a:xfrm>
      </p:grpSpPr>
      <p:sp>
        <p:nvSpPr>
          <p:cNvPr id="1906" name="Google Shape;1906;g9951f3b26d_0_8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7" name="Google Shape;1907;g9951f3b26d_0_8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591194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5"/>
        <p:cNvGrpSpPr/>
        <p:nvPr/>
      </p:nvGrpSpPr>
      <p:grpSpPr>
        <a:xfrm>
          <a:off x="0" y="0"/>
          <a:ext cx="0" cy="0"/>
          <a:chOff x="0" y="0"/>
          <a:chExt cx="0" cy="0"/>
        </a:xfrm>
      </p:grpSpPr>
      <p:sp>
        <p:nvSpPr>
          <p:cNvPr id="1906" name="Google Shape;1906;g9951f3b26d_0_8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7" name="Google Shape;1907;g9951f3b26d_0_8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6501262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5"/>
        <p:cNvGrpSpPr/>
        <p:nvPr/>
      </p:nvGrpSpPr>
      <p:grpSpPr>
        <a:xfrm>
          <a:off x="0" y="0"/>
          <a:ext cx="0" cy="0"/>
          <a:chOff x="0" y="0"/>
          <a:chExt cx="0" cy="0"/>
        </a:xfrm>
      </p:grpSpPr>
      <p:sp>
        <p:nvSpPr>
          <p:cNvPr id="1906" name="Google Shape;1906;g9951f3b26d_0_8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7" name="Google Shape;1907;g9951f3b26d_0_8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544135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5"/>
        <p:cNvGrpSpPr/>
        <p:nvPr/>
      </p:nvGrpSpPr>
      <p:grpSpPr>
        <a:xfrm>
          <a:off x="0" y="0"/>
          <a:ext cx="0" cy="0"/>
          <a:chOff x="0" y="0"/>
          <a:chExt cx="0" cy="0"/>
        </a:xfrm>
      </p:grpSpPr>
      <p:sp>
        <p:nvSpPr>
          <p:cNvPr id="1906" name="Google Shape;1906;g9951f3b26d_0_8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7" name="Google Shape;1907;g9951f3b26d_0_8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483177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5"/>
        <p:cNvGrpSpPr/>
        <p:nvPr/>
      </p:nvGrpSpPr>
      <p:grpSpPr>
        <a:xfrm>
          <a:off x="0" y="0"/>
          <a:ext cx="0" cy="0"/>
          <a:chOff x="0" y="0"/>
          <a:chExt cx="0" cy="0"/>
        </a:xfrm>
      </p:grpSpPr>
      <p:sp>
        <p:nvSpPr>
          <p:cNvPr id="1906" name="Google Shape;1906;g9951f3b26d_0_8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7" name="Google Shape;1907;g9951f3b26d_0_8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396149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a6a9e8cae7_0_4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1" name="Google Shape;301;ga6a9e8cae7_0_4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3"/>
        <p:cNvGrpSpPr/>
        <p:nvPr/>
      </p:nvGrpSpPr>
      <p:grpSpPr>
        <a:xfrm>
          <a:off x="0" y="0"/>
          <a:ext cx="0" cy="0"/>
          <a:chOff x="0" y="0"/>
          <a:chExt cx="0" cy="0"/>
        </a:xfrm>
      </p:grpSpPr>
      <p:sp>
        <p:nvSpPr>
          <p:cNvPr id="1394" name="Google Shape;1394;ga6a9e8cae7_0_187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5" name="Google Shape;1395;ga6a9e8cae7_0_187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7"/>
        <p:cNvGrpSpPr/>
        <p:nvPr/>
      </p:nvGrpSpPr>
      <p:grpSpPr>
        <a:xfrm>
          <a:off x="0" y="0"/>
          <a:ext cx="0" cy="0"/>
          <a:chOff x="0" y="0"/>
          <a:chExt cx="0" cy="0"/>
        </a:xfrm>
      </p:grpSpPr>
      <p:sp>
        <p:nvSpPr>
          <p:cNvPr id="2068" name="Google Shape;2068;g9951f3b26d_0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9" name="Google Shape;2069;g9951f3b26d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5"/>
        <p:cNvGrpSpPr/>
        <p:nvPr/>
      </p:nvGrpSpPr>
      <p:grpSpPr>
        <a:xfrm>
          <a:off x="0" y="0"/>
          <a:ext cx="0" cy="0"/>
          <a:chOff x="0" y="0"/>
          <a:chExt cx="0" cy="0"/>
        </a:xfrm>
      </p:grpSpPr>
      <p:sp>
        <p:nvSpPr>
          <p:cNvPr id="856" name="Google Shape;856;ga6a9e8cae7_0_4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7" name="Google Shape;857;ga6a9e8cae7_0_4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123323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ga6a9e8cae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5" name="Google Shape;295;ga6a9e8cae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5"/>
        <p:cNvGrpSpPr/>
        <p:nvPr/>
      </p:nvGrpSpPr>
      <p:grpSpPr>
        <a:xfrm>
          <a:off x="0" y="0"/>
          <a:ext cx="0" cy="0"/>
          <a:chOff x="0" y="0"/>
          <a:chExt cx="0" cy="0"/>
        </a:xfrm>
      </p:grpSpPr>
      <p:sp>
        <p:nvSpPr>
          <p:cNvPr id="856" name="Google Shape;856;ga6a9e8cae7_0_4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7" name="Google Shape;857;ga6a9e8cae7_0_4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887947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5"/>
        <p:cNvGrpSpPr/>
        <p:nvPr/>
      </p:nvGrpSpPr>
      <p:grpSpPr>
        <a:xfrm>
          <a:off x="0" y="0"/>
          <a:ext cx="0" cy="0"/>
          <a:chOff x="0" y="0"/>
          <a:chExt cx="0" cy="0"/>
        </a:xfrm>
      </p:grpSpPr>
      <p:sp>
        <p:nvSpPr>
          <p:cNvPr id="856" name="Google Shape;856;ga6a9e8cae7_0_4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7" name="Google Shape;857;ga6a9e8cae7_0_4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044271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324276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013398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5"/>
        <p:cNvGrpSpPr/>
        <p:nvPr/>
      </p:nvGrpSpPr>
      <p:grpSpPr>
        <a:xfrm>
          <a:off x="0" y="0"/>
          <a:ext cx="0" cy="0"/>
          <a:chOff x="0" y="0"/>
          <a:chExt cx="0" cy="0"/>
        </a:xfrm>
      </p:grpSpPr>
      <p:sp>
        <p:nvSpPr>
          <p:cNvPr id="856" name="Google Shape;856;ga6a9e8cae7_0_4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7" name="Google Shape;857;ga6a9e8cae7_0_4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5" Type="http://schemas.openxmlformats.org/officeDocument/2006/relationships/hyperlink" Target="https://stories.freepik.com/rafiki/?utm_source=slidesgo_template&amp;utm_medium=referral-link&amp;utm_campaign=sg_resources&amp;utm_content=stories#2fc09b" TargetMode="External"/><Relationship Id="rId4" Type="http://schemas.openxmlformats.org/officeDocument/2006/relationships/hyperlink" Target="http://bit.ly/2TtBDfr" TargetMode="Externa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accent1"/>
        </a:solid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4977602" y="500844"/>
            <a:ext cx="3446400" cy="2861400"/>
          </a:xfrm>
          <a:prstGeom prst="rect">
            <a:avLst/>
          </a:prstGeom>
        </p:spPr>
        <p:txBody>
          <a:bodyPr spcFirstLastPara="1" wrap="square" lIns="91425" tIns="91425" rIns="91425" bIns="91425" anchor="b" anchorCtr="0">
            <a:noAutofit/>
          </a:bodyPr>
          <a:lstStyle>
            <a:lvl1pPr lvl="0" algn="r">
              <a:spcBef>
                <a:spcPts val="0"/>
              </a:spcBef>
              <a:spcAft>
                <a:spcPts val="0"/>
              </a:spcAft>
              <a:buSzPts val="5200"/>
              <a:buNone/>
              <a:defRPr sz="5800" b="1">
                <a:latin typeface="Hammersmith One"/>
                <a:ea typeface="Hammersmith One"/>
                <a:cs typeface="Hammersmith One"/>
                <a:sym typeface="Hammersmith One"/>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5221802" y="3577052"/>
            <a:ext cx="3202200" cy="792600"/>
          </a:xfrm>
          <a:prstGeom prst="rect">
            <a:avLst/>
          </a:prstGeom>
        </p:spPr>
        <p:txBody>
          <a:bodyPr spcFirstLastPara="1" wrap="square" lIns="91425" tIns="91425" rIns="91425" bIns="91425" anchor="t" anchorCtr="0">
            <a:noAutofit/>
          </a:bodyPr>
          <a:lstStyle>
            <a:lvl1pPr lvl="0" algn="r">
              <a:lnSpc>
                <a:spcPct val="100000"/>
              </a:lnSpc>
              <a:spcBef>
                <a:spcPts val="0"/>
              </a:spcBef>
              <a:spcAft>
                <a:spcPts val="0"/>
              </a:spcAft>
              <a:buSzPts val="2800"/>
              <a:buNone/>
              <a:defRPr>
                <a:latin typeface="Source Sans Pro"/>
                <a:ea typeface="Source Sans Pro"/>
                <a:cs typeface="Source Sans Pro"/>
                <a:sym typeface="Source Sans Pro"/>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1" name="Google Shape;11;p2"/>
          <p:cNvSpPr/>
          <p:nvPr/>
        </p:nvSpPr>
        <p:spPr>
          <a:xfrm rot="310191">
            <a:off x="8398938" y="4513703"/>
            <a:ext cx="1028076" cy="1027327"/>
          </a:xfrm>
          <a:custGeom>
            <a:avLst/>
            <a:gdLst/>
            <a:ahLst/>
            <a:cxnLst/>
            <a:rect l="l" t="t" r="r" b="b"/>
            <a:pathLst>
              <a:path w="45300" h="45267" extrusionOk="0">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rgbClr val="C3FF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rot="610022" flipH="1">
            <a:off x="814272" y="222207"/>
            <a:ext cx="328487" cy="328248"/>
          </a:xfrm>
          <a:custGeom>
            <a:avLst/>
            <a:gdLst/>
            <a:ahLst/>
            <a:cxnLst/>
            <a:rect l="l" t="t" r="r" b="b"/>
            <a:pathLst>
              <a:path w="45300" h="45267" extrusionOk="0">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rgbClr val="C3FF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610492" flipH="1">
            <a:off x="264784" y="445893"/>
            <a:ext cx="513511" cy="513137"/>
          </a:xfrm>
          <a:custGeom>
            <a:avLst/>
            <a:gdLst/>
            <a:ahLst/>
            <a:cxnLst/>
            <a:rect l="l" t="t" r="r" b="b"/>
            <a:pathLst>
              <a:path w="45300" h="45267" extrusionOk="0">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83"/>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able of contents">
  <p:cSld name="CUSTOM_3">
    <p:spTree>
      <p:nvGrpSpPr>
        <p:cNvPr id="1" name="Shape 89"/>
        <p:cNvGrpSpPr/>
        <p:nvPr/>
      </p:nvGrpSpPr>
      <p:grpSpPr>
        <a:xfrm>
          <a:off x="0" y="0"/>
          <a:ext cx="0" cy="0"/>
          <a:chOff x="0" y="0"/>
          <a:chExt cx="0" cy="0"/>
        </a:xfrm>
      </p:grpSpPr>
      <p:sp>
        <p:nvSpPr>
          <p:cNvPr id="90" name="Google Shape;90;p14"/>
          <p:cNvSpPr txBox="1">
            <a:spLocks noGrp="1"/>
          </p:cNvSpPr>
          <p:nvPr>
            <p:ph type="subTitle" idx="1"/>
          </p:nvPr>
        </p:nvSpPr>
        <p:spPr>
          <a:xfrm>
            <a:off x="1333692" y="1587926"/>
            <a:ext cx="1505700" cy="572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lt1"/>
              </a:buClr>
              <a:buSzPts val="1800"/>
              <a:buFont typeface="Hammersmith One"/>
              <a:buNone/>
              <a:defRPr>
                <a:solidFill>
                  <a:schemeClr val="lt1"/>
                </a:solidFill>
                <a:latin typeface="Hammersmith One"/>
                <a:ea typeface="Hammersmith One"/>
                <a:cs typeface="Hammersmith One"/>
                <a:sym typeface="Hammersmith One"/>
              </a:defRPr>
            </a:lvl1pPr>
            <a:lvl2pPr lvl="1" algn="r" rtl="0">
              <a:lnSpc>
                <a:spcPct val="100000"/>
              </a:lnSpc>
              <a:spcBef>
                <a:spcPts val="0"/>
              </a:spcBef>
              <a:spcAft>
                <a:spcPts val="0"/>
              </a:spcAft>
              <a:buClr>
                <a:schemeClr val="lt1"/>
              </a:buClr>
              <a:buSzPts val="1800"/>
              <a:buFont typeface="Hammersmith One"/>
              <a:buNone/>
              <a:defRPr sz="1800">
                <a:solidFill>
                  <a:schemeClr val="lt1"/>
                </a:solidFill>
                <a:latin typeface="Hammersmith One"/>
                <a:ea typeface="Hammersmith One"/>
                <a:cs typeface="Hammersmith One"/>
                <a:sym typeface="Hammersmith One"/>
              </a:defRPr>
            </a:lvl2pPr>
            <a:lvl3pPr lvl="2" algn="r" rtl="0">
              <a:lnSpc>
                <a:spcPct val="100000"/>
              </a:lnSpc>
              <a:spcBef>
                <a:spcPts val="0"/>
              </a:spcBef>
              <a:spcAft>
                <a:spcPts val="0"/>
              </a:spcAft>
              <a:buClr>
                <a:schemeClr val="lt1"/>
              </a:buClr>
              <a:buSzPts val="1800"/>
              <a:buFont typeface="Hammersmith One"/>
              <a:buNone/>
              <a:defRPr sz="1800">
                <a:solidFill>
                  <a:schemeClr val="lt1"/>
                </a:solidFill>
                <a:latin typeface="Hammersmith One"/>
                <a:ea typeface="Hammersmith One"/>
                <a:cs typeface="Hammersmith One"/>
                <a:sym typeface="Hammersmith One"/>
              </a:defRPr>
            </a:lvl3pPr>
            <a:lvl4pPr lvl="3" algn="r" rtl="0">
              <a:lnSpc>
                <a:spcPct val="100000"/>
              </a:lnSpc>
              <a:spcBef>
                <a:spcPts val="0"/>
              </a:spcBef>
              <a:spcAft>
                <a:spcPts val="0"/>
              </a:spcAft>
              <a:buClr>
                <a:schemeClr val="lt1"/>
              </a:buClr>
              <a:buSzPts val="1800"/>
              <a:buFont typeface="Hammersmith One"/>
              <a:buNone/>
              <a:defRPr sz="1800">
                <a:solidFill>
                  <a:schemeClr val="lt1"/>
                </a:solidFill>
                <a:latin typeface="Hammersmith One"/>
                <a:ea typeface="Hammersmith One"/>
                <a:cs typeface="Hammersmith One"/>
                <a:sym typeface="Hammersmith One"/>
              </a:defRPr>
            </a:lvl4pPr>
            <a:lvl5pPr lvl="4" algn="r" rtl="0">
              <a:lnSpc>
                <a:spcPct val="100000"/>
              </a:lnSpc>
              <a:spcBef>
                <a:spcPts val="0"/>
              </a:spcBef>
              <a:spcAft>
                <a:spcPts val="0"/>
              </a:spcAft>
              <a:buClr>
                <a:schemeClr val="lt1"/>
              </a:buClr>
              <a:buSzPts val="1800"/>
              <a:buFont typeface="Hammersmith One"/>
              <a:buNone/>
              <a:defRPr sz="1800">
                <a:solidFill>
                  <a:schemeClr val="lt1"/>
                </a:solidFill>
                <a:latin typeface="Hammersmith One"/>
                <a:ea typeface="Hammersmith One"/>
                <a:cs typeface="Hammersmith One"/>
                <a:sym typeface="Hammersmith One"/>
              </a:defRPr>
            </a:lvl5pPr>
            <a:lvl6pPr lvl="5" algn="r" rtl="0">
              <a:lnSpc>
                <a:spcPct val="100000"/>
              </a:lnSpc>
              <a:spcBef>
                <a:spcPts val="0"/>
              </a:spcBef>
              <a:spcAft>
                <a:spcPts val="0"/>
              </a:spcAft>
              <a:buClr>
                <a:schemeClr val="lt1"/>
              </a:buClr>
              <a:buSzPts val="1800"/>
              <a:buFont typeface="Hammersmith One"/>
              <a:buNone/>
              <a:defRPr sz="1800">
                <a:solidFill>
                  <a:schemeClr val="lt1"/>
                </a:solidFill>
                <a:latin typeface="Hammersmith One"/>
                <a:ea typeface="Hammersmith One"/>
                <a:cs typeface="Hammersmith One"/>
                <a:sym typeface="Hammersmith One"/>
              </a:defRPr>
            </a:lvl6pPr>
            <a:lvl7pPr lvl="6" algn="r" rtl="0">
              <a:lnSpc>
                <a:spcPct val="100000"/>
              </a:lnSpc>
              <a:spcBef>
                <a:spcPts val="0"/>
              </a:spcBef>
              <a:spcAft>
                <a:spcPts val="0"/>
              </a:spcAft>
              <a:buClr>
                <a:schemeClr val="lt1"/>
              </a:buClr>
              <a:buSzPts val="1800"/>
              <a:buFont typeface="Hammersmith One"/>
              <a:buNone/>
              <a:defRPr sz="1800">
                <a:solidFill>
                  <a:schemeClr val="lt1"/>
                </a:solidFill>
                <a:latin typeface="Hammersmith One"/>
                <a:ea typeface="Hammersmith One"/>
                <a:cs typeface="Hammersmith One"/>
                <a:sym typeface="Hammersmith One"/>
              </a:defRPr>
            </a:lvl7pPr>
            <a:lvl8pPr lvl="7" algn="r" rtl="0">
              <a:lnSpc>
                <a:spcPct val="100000"/>
              </a:lnSpc>
              <a:spcBef>
                <a:spcPts val="0"/>
              </a:spcBef>
              <a:spcAft>
                <a:spcPts val="0"/>
              </a:spcAft>
              <a:buClr>
                <a:schemeClr val="lt1"/>
              </a:buClr>
              <a:buSzPts val="1800"/>
              <a:buFont typeface="Hammersmith One"/>
              <a:buNone/>
              <a:defRPr sz="1800">
                <a:solidFill>
                  <a:schemeClr val="lt1"/>
                </a:solidFill>
                <a:latin typeface="Hammersmith One"/>
                <a:ea typeface="Hammersmith One"/>
                <a:cs typeface="Hammersmith One"/>
                <a:sym typeface="Hammersmith One"/>
              </a:defRPr>
            </a:lvl8pPr>
            <a:lvl9pPr lvl="8" algn="r" rtl="0">
              <a:lnSpc>
                <a:spcPct val="100000"/>
              </a:lnSpc>
              <a:spcBef>
                <a:spcPts val="0"/>
              </a:spcBef>
              <a:spcAft>
                <a:spcPts val="0"/>
              </a:spcAft>
              <a:buClr>
                <a:schemeClr val="lt1"/>
              </a:buClr>
              <a:buSzPts val="1800"/>
              <a:buFont typeface="Hammersmith One"/>
              <a:buNone/>
              <a:defRPr sz="1800">
                <a:solidFill>
                  <a:schemeClr val="lt1"/>
                </a:solidFill>
                <a:latin typeface="Hammersmith One"/>
                <a:ea typeface="Hammersmith One"/>
                <a:cs typeface="Hammersmith One"/>
                <a:sym typeface="Hammersmith One"/>
              </a:defRPr>
            </a:lvl9pPr>
          </a:lstStyle>
          <a:p>
            <a:endParaRPr/>
          </a:p>
        </p:txBody>
      </p:sp>
      <p:sp>
        <p:nvSpPr>
          <p:cNvPr id="91" name="Google Shape;91;p14"/>
          <p:cNvSpPr txBox="1">
            <a:spLocks noGrp="1"/>
          </p:cNvSpPr>
          <p:nvPr>
            <p:ph type="subTitle" idx="2"/>
          </p:nvPr>
        </p:nvSpPr>
        <p:spPr>
          <a:xfrm>
            <a:off x="1211142" y="2023341"/>
            <a:ext cx="1750800" cy="701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r" rtl="0">
              <a:lnSpc>
                <a:spcPct val="100000"/>
              </a:lnSpc>
              <a:spcBef>
                <a:spcPts val="0"/>
              </a:spcBef>
              <a:spcAft>
                <a:spcPts val="0"/>
              </a:spcAft>
              <a:buSzPts val="1400"/>
              <a:buNone/>
              <a:defRPr/>
            </a:lvl2pPr>
            <a:lvl3pPr lvl="2" algn="r" rtl="0">
              <a:lnSpc>
                <a:spcPct val="100000"/>
              </a:lnSpc>
              <a:spcBef>
                <a:spcPts val="0"/>
              </a:spcBef>
              <a:spcAft>
                <a:spcPts val="0"/>
              </a:spcAft>
              <a:buSzPts val="1400"/>
              <a:buNone/>
              <a:defRPr/>
            </a:lvl3pPr>
            <a:lvl4pPr lvl="3" algn="r" rtl="0">
              <a:lnSpc>
                <a:spcPct val="100000"/>
              </a:lnSpc>
              <a:spcBef>
                <a:spcPts val="0"/>
              </a:spcBef>
              <a:spcAft>
                <a:spcPts val="0"/>
              </a:spcAft>
              <a:buSzPts val="1400"/>
              <a:buNone/>
              <a:defRPr/>
            </a:lvl4pPr>
            <a:lvl5pPr lvl="4" algn="r" rtl="0">
              <a:lnSpc>
                <a:spcPct val="100000"/>
              </a:lnSpc>
              <a:spcBef>
                <a:spcPts val="0"/>
              </a:spcBef>
              <a:spcAft>
                <a:spcPts val="0"/>
              </a:spcAft>
              <a:buSzPts val="1400"/>
              <a:buNone/>
              <a:defRPr/>
            </a:lvl5pPr>
            <a:lvl6pPr lvl="5" algn="r" rtl="0">
              <a:lnSpc>
                <a:spcPct val="100000"/>
              </a:lnSpc>
              <a:spcBef>
                <a:spcPts val="0"/>
              </a:spcBef>
              <a:spcAft>
                <a:spcPts val="0"/>
              </a:spcAft>
              <a:buSzPts val="1400"/>
              <a:buNone/>
              <a:defRPr/>
            </a:lvl6pPr>
            <a:lvl7pPr lvl="6" algn="r" rtl="0">
              <a:lnSpc>
                <a:spcPct val="100000"/>
              </a:lnSpc>
              <a:spcBef>
                <a:spcPts val="0"/>
              </a:spcBef>
              <a:spcAft>
                <a:spcPts val="0"/>
              </a:spcAft>
              <a:buSzPts val="1400"/>
              <a:buNone/>
              <a:defRPr/>
            </a:lvl7pPr>
            <a:lvl8pPr lvl="7" algn="r" rtl="0">
              <a:lnSpc>
                <a:spcPct val="100000"/>
              </a:lnSpc>
              <a:spcBef>
                <a:spcPts val="0"/>
              </a:spcBef>
              <a:spcAft>
                <a:spcPts val="0"/>
              </a:spcAft>
              <a:buSzPts val="1400"/>
              <a:buNone/>
              <a:defRPr/>
            </a:lvl8pPr>
            <a:lvl9pPr lvl="8" algn="r" rtl="0">
              <a:lnSpc>
                <a:spcPct val="100000"/>
              </a:lnSpc>
              <a:spcBef>
                <a:spcPts val="0"/>
              </a:spcBef>
              <a:spcAft>
                <a:spcPts val="0"/>
              </a:spcAft>
              <a:buSzPts val="1400"/>
              <a:buNone/>
              <a:defRPr/>
            </a:lvl9pPr>
          </a:lstStyle>
          <a:p>
            <a:endParaRPr/>
          </a:p>
        </p:txBody>
      </p:sp>
      <p:sp>
        <p:nvSpPr>
          <p:cNvPr id="92" name="Google Shape;92;p14"/>
          <p:cNvSpPr txBox="1">
            <a:spLocks noGrp="1"/>
          </p:cNvSpPr>
          <p:nvPr>
            <p:ph type="subTitle" idx="3"/>
          </p:nvPr>
        </p:nvSpPr>
        <p:spPr>
          <a:xfrm>
            <a:off x="3801300" y="1587926"/>
            <a:ext cx="1505700" cy="572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lt1"/>
              </a:buClr>
              <a:buSzPts val="1800"/>
              <a:buFont typeface="Hammersmith One"/>
              <a:buNone/>
              <a:defRPr>
                <a:solidFill>
                  <a:schemeClr val="lt1"/>
                </a:solidFill>
                <a:latin typeface="Hammersmith One"/>
                <a:ea typeface="Hammersmith One"/>
                <a:cs typeface="Hammersmith One"/>
                <a:sym typeface="Hammersmith One"/>
              </a:defRPr>
            </a:lvl1pPr>
            <a:lvl2pPr lvl="1" algn="r" rtl="0">
              <a:lnSpc>
                <a:spcPct val="100000"/>
              </a:lnSpc>
              <a:spcBef>
                <a:spcPts val="0"/>
              </a:spcBef>
              <a:spcAft>
                <a:spcPts val="0"/>
              </a:spcAft>
              <a:buClr>
                <a:schemeClr val="lt1"/>
              </a:buClr>
              <a:buSzPts val="1800"/>
              <a:buFont typeface="Hammersmith One"/>
              <a:buNone/>
              <a:defRPr sz="1800">
                <a:solidFill>
                  <a:schemeClr val="lt1"/>
                </a:solidFill>
                <a:latin typeface="Hammersmith One"/>
                <a:ea typeface="Hammersmith One"/>
                <a:cs typeface="Hammersmith One"/>
                <a:sym typeface="Hammersmith One"/>
              </a:defRPr>
            </a:lvl2pPr>
            <a:lvl3pPr lvl="2" algn="r" rtl="0">
              <a:lnSpc>
                <a:spcPct val="100000"/>
              </a:lnSpc>
              <a:spcBef>
                <a:spcPts val="0"/>
              </a:spcBef>
              <a:spcAft>
                <a:spcPts val="0"/>
              </a:spcAft>
              <a:buClr>
                <a:schemeClr val="lt1"/>
              </a:buClr>
              <a:buSzPts val="1800"/>
              <a:buFont typeface="Hammersmith One"/>
              <a:buNone/>
              <a:defRPr sz="1800">
                <a:solidFill>
                  <a:schemeClr val="lt1"/>
                </a:solidFill>
                <a:latin typeface="Hammersmith One"/>
                <a:ea typeface="Hammersmith One"/>
                <a:cs typeface="Hammersmith One"/>
                <a:sym typeface="Hammersmith One"/>
              </a:defRPr>
            </a:lvl3pPr>
            <a:lvl4pPr lvl="3" algn="r" rtl="0">
              <a:lnSpc>
                <a:spcPct val="100000"/>
              </a:lnSpc>
              <a:spcBef>
                <a:spcPts val="0"/>
              </a:spcBef>
              <a:spcAft>
                <a:spcPts val="0"/>
              </a:spcAft>
              <a:buClr>
                <a:schemeClr val="lt1"/>
              </a:buClr>
              <a:buSzPts val="1800"/>
              <a:buFont typeface="Hammersmith One"/>
              <a:buNone/>
              <a:defRPr sz="1800">
                <a:solidFill>
                  <a:schemeClr val="lt1"/>
                </a:solidFill>
                <a:latin typeface="Hammersmith One"/>
                <a:ea typeface="Hammersmith One"/>
                <a:cs typeface="Hammersmith One"/>
                <a:sym typeface="Hammersmith One"/>
              </a:defRPr>
            </a:lvl4pPr>
            <a:lvl5pPr lvl="4" algn="r" rtl="0">
              <a:lnSpc>
                <a:spcPct val="100000"/>
              </a:lnSpc>
              <a:spcBef>
                <a:spcPts val="0"/>
              </a:spcBef>
              <a:spcAft>
                <a:spcPts val="0"/>
              </a:spcAft>
              <a:buClr>
                <a:schemeClr val="lt1"/>
              </a:buClr>
              <a:buSzPts val="1800"/>
              <a:buFont typeface="Hammersmith One"/>
              <a:buNone/>
              <a:defRPr sz="1800">
                <a:solidFill>
                  <a:schemeClr val="lt1"/>
                </a:solidFill>
                <a:latin typeface="Hammersmith One"/>
                <a:ea typeface="Hammersmith One"/>
                <a:cs typeface="Hammersmith One"/>
                <a:sym typeface="Hammersmith One"/>
              </a:defRPr>
            </a:lvl5pPr>
            <a:lvl6pPr lvl="5" algn="r" rtl="0">
              <a:lnSpc>
                <a:spcPct val="100000"/>
              </a:lnSpc>
              <a:spcBef>
                <a:spcPts val="0"/>
              </a:spcBef>
              <a:spcAft>
                <a:spcPts val="0"/>
              </a:spcAft>
              <a:buClr>
                <a:schemeClr val="lt1"/>
              </a:buClr>
              <a:buSzPts val="1800"/>
              <a:buFont typeface="Hammersmith One"/>
              <a:buNone/>
              <a:defRPr sz="1800">
                <a:solidFill>
                  <a:schemeClr val="lt1"/>
                </a:solidFill>
                <a:latin typeface="Hammersmith One"/>
                <a:ea typeface="Hammersmith One"/>
                <a:cs typeface="Hammersmith One"/>
                <a:sym typeface="Hammersmith One"/>
              </a:defRPr>
            </a:lvl6pPr>
            <a:lvl7pPr lvl="6" algn="r" rtl="0">
              <a:lnSpc>
                <a:spcPct val="100000"/>
              </a:lnSpc>
              <a:spcBef>
                <a:spcPts val="0"/>
              </a:spcBef>
              <a:spcAft>
                <a:spcPts val="0"/>
              </a:spcAft>
              <a:buClr>
                <a:schemeClr val="lt1"/>
              </a:buClr>
              <a:buSzPts val="1800"/>
              <a:buFont typeface="Hammersmith One"/>
              <a:buNone/>
              <a:defRPr sz="1800">
                <a:solidFill>
                  <a:schemeClr val="lt1"/>
                </a:solidFill>
                <a:latin typeface="Hammersmith One"/>
                <a:ea typeface="Hammersmith One"/>
                <a:cs typeface="Hammersmith One"/>
                <a:sym typeface="Hammersmith One"/>
              </a:defRPr>
            </a:lvl7pPr>
            <a:lvl8pPr lvl="7" algn="r" rtl="0">
              <a:lnSpc>
                <a:spcPct val="100000"/>
              </a:lnSpc>
              <a:spcBef>
                <a:spcPts val="0"/>
              </a:spcBef>
              <a:spcAft>
                <a:spcPts val="0"/>
              </a:spcAft>
              <a:buClr>
                <a:schemeClr val="lt1"/>
              </a:buClr>
              <a:buSzPts val="1800"/>
              <a:buFont typeface="Hammersmith One"/>
              <a:buNone/>
              <a:defRPr sz="1800">
                <a:solidFill>
                  <a:schemeClr val="lt1"/>
                </a:solidFill>
                <a:latin typeface="Hammersmith One"/>
                <a:ea typeface="Hammersmith One"/>
                <a:cs typeface="Hammersmith One"/>
                <a:sym typeface="Hammersmith One"/>
              </a:defRPr>
            </a:lvl8pPr>
            <a:lvl9pPr lvl="8" algn="r" rtl="0">
              <a:lnSpc>
                <a:spcPct val="100000"/>
              </a:lnSpc>
              <a:spcBef>
                <a:spcPts val="0"/>
              </a:spcBef>
              <a:spcAft>
                <a:spcPts val="0"/>
              </a:spcAft>
              <a:buClr>
                <a:schemeClr val="lt1"/>
              </a:buClr>
              <a:buSzPts val="1800"/>
              <a:buFont typeface="Hammersmith One"/>
              <a:buNone/>
              <a:defRPr sz="1800">
                <a:solidFill>
                  <a:schemeClr val="lt1"/>
                </a:solidFill>
                <a:latin typeface="Hammersmith One"/>
                <a:ea typeface="Hammersmith One"/>
                <a:cs typeface="Hammersmith One"/>
                <a:sym typeface="Hammersmith One"/>
              </a:defRPr>
            </a:lvl9pPr>
          </a:lstStyle>
          <a:p>
            <a:endParaRPr/>
          </a:p>
        </p:txBody>
      </p:sp>
      <p:sp>
        <p:nvSpPr>
          <p:cNvPr id="93" name="Google Shape;93;p14"/>
          <p:cNvSpPr txBox="1">
            <a:spLocks noGrp="1"/>
          </p:cNvSpPr>
          <p:nvPr>
            <p:ph type="subTitle" idx="4"/>
          </p:nvPr>
        </p:nvSpPr>
        <p:spPr>
          <a:xfrm>
            <a:off x="3678750" y="2020364"/>
            <a:ext cx="1750800" cy="701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r" rtl="0">
              <a:lnSpc>
                <a:spcPct val="100000"/>
              </a:lnSpc>
              <a:spcBef>
                <a:spcPts val="0"/>
              </a:spcBef>
              <a:spcAft>
                <a:spcPts val="0"/>
              </a:spcAft>
              <a:buSzPts val="1400"/>
              <a:buNone/>
              <a:defRPr/>
            </a:lvl2pPr>
            <a:lvl3pPr lvl="2" algn="r" rtl="0">
              <a:lnSpc>
                <a:spcPct val="100000"/>
              </a:lnSpc>
              <a:spcBef>
                <a:spcPts val="0"/>
              </a:spcBef>
              <a:spcAft>
                <a:spcPts val="0"/>
              </a:spcAft>
              <a:buSzPts val="1400"/>
              <a:buNone/>
              <a:defRPr/>
            </a:lvl3pPr>
            <a:lvl4pPr lvl="3" algn="r" rtl="0">
              <a:lnSpc>
                <a:spcPct val="100000"/>
              </a:lnSpc>
              <a:spcBef>
                <a:spcPts val="0"/>
              </a:spcBef>
              <a:spcAft>
                <a:spcPts val="0"/>
              </a:spcAft>
              <a:buSzPts val="1400"/>
              <a:buNone/>
              <a:defRPr/>
            </a:lvl4pPr>
            <a:lvl5pPr lvl="4" algn="r" rtl="0">
              <a:lnSpc>
                <a:spcPct val="100000"/>
              </a:lnSpc>
              <a:spcBef>
                <a:spcPts val="0"/>
              </a:spcBef>
              <a:spcAft>
                <a:spcPts val="0"/>
              </a:spcAft>
              <a:buSzPts val="1400"/>
              <a:buNone/>
              <a:defRPr/>
            </a:lvl5pPr>
            <a:lvl6pPr lvl="5" algn="r" rtl="0">
              <a:lnSpc>
                <a:spcPct val="100000"/>
              </a:lnSpc>
              <a:spcBef>
                <a:spcPts val="0"/>
              </a:spcBef>
              <a:spcAft>
                <a:spcPts val="0"/>
              </a:spcAft>
              <a:buSzPts val="1400"/>
              <a:buNone/>
              <a:defRPr/>
            </a:lvl6pPr>
            <a:lvl7pPr lvl="6" algn="r" rtl="0">
              <a:lnSpc>
                <a:spcPct val="100000"/>
              </a:lnSpc>
              <a:spcBef>
                <a:spcPts val="0"/>
              </a:spcBef>
              <a:spcAft>
                <a:spcPts val="0"/>
              </a:spcAft>
              <a:buSzPts val="1400"/>
              <a:buNone/>
              <a:defRPr/>
            </a:lvl7pPr>
            <a:lvl8pPr lvl="7" algn="r" rtl="0">
              <a:lnSpc>
                <a:spcPct val="100000"/>
              </a:lnSpc>
              <a:spcBef>
                <a:spcPts val="0"/>
              </a:spcBef>
              <a:spcAft>
                <a:spcPts val="0"/>
              </a:spcAft>
              <a:buSzPts val="1400"/>
              <a:buNone/>
              <a:defRPr/>
            </a:lvl8pPr>
            <a:lvl9pPr lvl="8" algn="r" rtl="0">
              <a:lnSpc>
                <a:spcPct val="100000"/>
              </a:lnSpc>
              <a:spcBef>
                <a:spcPts val="0"/>
              </a:spcBef>
              <a:spcAft>
                <a:spcPts val="0"/>
              </a:spcAft>
              <a:buSzPts val="1400"/>
              <a:buNone/>
              <a:defRPr/>
            </a:lvl9pPr>
          </a:lstStyle>
          <a:p>
            <a:endParaRPr/>
          </a:p>
        </p:txBody>
      </p:sp>
      <p:sp>
        <p:nvSpPr>
          <p:cNvPr id="94" name="Google Shape;94;p14"/>
          <p:cNvSpPr txBox="1">
            <a:spLocks noGrp="1"/>
          </p:cNvSpPr>
          <p:nvPr>
            <p:ph type="subTitle" idx="5"/>
          </p:nvPr>
        </p:nvSpPr>
        <p:spPr>
          <a:xfrm>
            <a:off x="6299200" y="1587926"/>
            <a:ext cx="1505700" cy="572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lt1"/>
              </a:buClr>
              <a:buSzPts val="1800"/>
              <a:buFont typeface="Hammersmith One"/>
              <a:buNone/>
              <a:defRPr>
                <a:solidFill>
                  <a:schemeClr val="lt1"/>
                </a:solidFill>
                <a:latin typeface="Hammersmith One"/>
                <a:ea typeface="Hammersmith One"/>
                <a:cs typeface="Hammersmith One"/>
                <a:sym typeface="Hammersmith One"/>
              </a:defRPr>
            </a:lvl1pPr>
            <a:lvl2pPr lvl="1" algn="r" rtl="0">
              <a:lnSpc>
                <a:spcPct val="100000"/>
              </a:lnSpc>
              <a:spcBef>
                <a:spcPts val="0"/>
              </a:spcBef>
              <a:spcAft>
                <a:spcPts val="0"/>
              </a:spcAft>
              <a:buClr>
                <a:schemeClr val="lt1"/>
              </a:buClr>
              <a:buSzPts val="1800"/>
              <a:buFont typeface="Hammersmith One"/>
              <a:buNone/>
              <a:defRPr sz="1800">
                <a:solidFill>
                  <a:schemeClr val="lt1"/>
                </a:solidFill>
                <a:latin typeface="Hammersmith One"/>
                <a:ea typeface="Hammersmith One"/>
                <a:cs typeface="Hammersmith One"/>
                <a:sym typeface="Hammersmith One"/>
              </a:defRPr>
            </a:lvl2pPr>
            <a:lvl3pPr lvl="2" algn="r" rtl="0">
              <a:lnSpc>
                <a:spcPct val="100000"/>
              </a:lnSpc>
              <a:spcBef>
                <a:spcPts val="0"/>
              </a:spcBef>
              <a:spcAft>
                <a:spcPts val="0"/>
              </a:spcAft>
              <a:buClr>
                <a:schemeClr val="lt1"/>
              </a:buClr>
              <a:buSzPts val="1800"/>
              <a:buFont typeface="Hammersmith One"/>
              <a:buNone/>
              <a:defRPr sz="1800">
                <a:solidFill>
                  <a:schemeClr val="lt1"/>
                </a:solidFill>
                <a:latin typeface="Hammersmith One"/>
                <a:ea typeface="Hammersmith One"/>
                <a:cs typeface="Hammersmith One"/>
                <a:sym typeface="Hammersmith One"/>
              </a:defRPr>
            </a:lvl3pPr>
            <a:lvl4pPr lvl="3" algn="r" rtl="0">
              <a:lnSpc>
                <a:spcPct val="100000"/>
              </a:lnSpc>
              <a:spcBef>
                <a:spcPts val="0"/>
              </a:spcBef>
              <a:spcAft>
                <a:spcPts val="0"/>
              </a:spcAft>
              <a:buClr>
                <a:schemeClr val="lt1"/>
              </a:buClr>
              <a:buSzPts val="1800"/>
              <a:buFont typeface="Hammersmith One"/>
              <a:buNone/>
              <a:defRPr sz="1800">
                <a:solidFill>
                  <a:schemeClr val="lt1"/>
                </a:solidFill>
                <a:latin typeface="Hammersmith One"/>
                <a:ea typeface="Hammersmith One"/>
                <a:cs typeface="Hammersmith One"/>
                <a:sym typeface="Hammersmith One"/>
              </a:defRPr>
            </a:lvl4pPr>
            <a:lvl5pPr lvl="4" algn="r" rtl="0">
              <a:lnSpc>
                <a:spcPct val="100000"/>
              </a:lnSpc>
              <a:spcBef>
                <a:spcPts val="0"/>
              </a:spcBef>
              <a:spcAft>
                <a:spcPts val="0"/>
              </a:spcAft>
              <a:buClr>
                <a:schemeClr val="lt1"/>
              </a:buClr>
              <a:buSzPts val="1800"/>
              <a:buFont typeface="Hammersmith One"/>
              <a:buNone/>
              <a:defRPr sz="1800">
                <a:solidFill>
                  <a:schemeClr val="lt1"/>
                </a:solidFill>
                <a:latin typeface="Hammersmith One"/>
                <a:ea typeface="Hammersmith One"/>
                <a:cs typeface="Hammersmith One"/>
                <a:sym typeface="Hammersmith One"/>
              </a:defRPr>
            </a:lvl5pPr>
            <a:lvl6pPr lvl="5" algn="r" rtl="0">
              <a:lnSpc>
                <a:spcPct val="100000"/>
              </a:lnSpc>
              <a:spcBef>
                <a:spcPts val="0"/>
              </a:spcBef>
              <a:spcAft>
                <a:spcPts val="0"/>
              </a:spcAft>
              <a:buClr>
                <a:schemeClr val="lt1"/>
              </a:buClr>
              <a:buSzPts val="1800"/>
              <a:buFont typeface="Hammersmith One"/>
              <a:buNone/>
              <a:defRPr sz="1800">
                <a:solidFill>
                  <a:schemeClr val="lt1"/>
                </a:solidFill>
                <a:latin typeface="Hammersmith One"/>
                <a:ea typeface="Hammersmith One"/>
                <a:cs typeface="Hammersmith One"/>
                <a:sym typeface="Hammersmith One"/>
              </a:defRPr>
            </a:lvl6pPr>
            <a:lvl7pPr lvl="6" algn="r" rtl="0">
              <a:lnSpc>
                <a:spcPct val="100000"/>
              </a:lnSpc>
              <a:spcBef>
                <a:spcPts val="0"/>
              </a:spcBef>
              <a:spcAft>
                <a:spcPts val="0"/>
              </a:spcAft>
              <a:buClr>
                <a:schemeClr val="lt1"/>
              </a:buClr>
              <a:buSzPts val="1800"/>
              <a:buFont typeface="Hammersmith One"/>
              <a:buNone/>
              <a:defRPr sz="1800">
                <a:solidFill>
                  <a:schemeClr val="lt1"/>
                </a:solidFill>
                <a:latin typeface="Hammersmith One"/>
                <a:ea typeface="Hammersmith One"/>
                <a:cs typeface="Hammersmith One"/>
                <a:sym typeface="Hammersmith One"/>
              </a:defRPr>
            </a:lvl7pPr>
            <a:lvl8pPr lvl="7" algn="r" rtl="0">
              <a:lnSpc>
                <a:spcPct val="100000"/>
              </a:lnSpc>
              <a:spcBef>
                <a:spcPts val="0"/>
              </a:spcBef>
              <a:spcAft>
                <a:spcPts val="0"/>
              </a:spcAft>
              <a:buClr>
                <a:schemeClr val="lt1"/>
              </a:buClr>
              <a:buSzPts val="1800"/>
              <a:buFont typeface="Hammersmith One"/>
              <a:buNone/>
              <a:defRPr sz="1800">
                <a:solidFill>
                  <a:schemeClr val="lt1"/>
                </a:solidFill>
                <a:latin typeface="Hammersmith One"/>
                <a:ea typeface="Hammersmith One"/>
                <a:cs typeface="Hammersmith One"/>
                <a:sym typeface="Hammersmith One"/>
              </a:defRPr>
            </a:lvl8pPr>
            <a:lvl9pPr lvl="8" algn="r" rtl="0">
              <a:lnSpc>
                <a:spcPct val="100000"/>
              </a:lnSpc>
              <a:spcBef>
                <a:spcPts val="0"/>
              </a:spcBef>
              <a:spcAft>
                <a:spcPts val="0"/>
              </a:spcAft>
              <a:buClr>
                <a:schemeClr val="lt1"/>
              </a:buClr>
              <a:buSzPts val="1800"/>
              <a:buFont typeface="Hammersmith One"/>
              <a:buNone/>
              <a:defRPr sz="1800">
                <a:solidFill>
                  <a:schemeClr val="lt1"/>
                </a:solidFill>
                <a:latin typeface="Hammersmith One"/>
                <a:ea typeface="Hammersmith One"/>
                <a:cs typeface="Hammersmith One"/>
                <a:sym typeface="Hammersmith One"/>
              </a:defRPr>
            </a:lvl9pPr>
          </a:lstStyle>
          <a:p>
            <a:endParaRPr/>
          </a:p>
        </p:txBody>
      </p:sp>
      <p:sp>
        <p:nvSpPr>
          <p:cNvPr id="95" name="Google Shape;95;p14"/>
          <p:cNvSpPr txBox="1">
            <a:spLocks noGrp="1"/>
          </p:cNvSpPr>
          <p:nvPr>
            <p:ph type="subTitle" idx="6"/>
          </p:nvPr>
        </p:nvSpPr>
        <p:spPr>
          <a:xfrm>
            <a:off x="6176650" y="2023341"/>
            <a:ext cx="1750800" cy="701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r" rtl="0">
              <a:lnSpc>
                <a:spcPct val="100000"/>
              </a:lnSpc>
              <a:spcBef>
                <a:spcPts val="0"/>
              </a:spcBef>
              <a:spcAft>
                <a:spcPts val="0"/>
              </a:spcAft>
              <a:buSzPts val="1400"/>
              <a:buNone/>
              <a:defRPr/>
            </a:lvl2pPr>
            <a:lvl3pPr lvl="2" algn="r" rtl="0">
              <a:lnSpc>
                <a:spcPct val="100000"/>
              </a:lnSpc>
              <a:spcBef>
                <a:spcPts val="0"/>
              </a:spcBef>
              <a:spcAft>
                <a:spcPts val="0"/>
              </a:spcAft>
              <a:buSzPts val="1400"/>
              <a:buNone/>
              <a:defRPr/>
            </a:lvl3pPr>
            <a:lvl4pPr lvl="3" algn="r" rtl="0">
              <a:lnSpc>
                <a:spcPct val="100000"/>
              </a:lnSpc>
              <a:spcBef>
                <a:spcPts val="0"/>
              </a:spcBef>
              <a:spcAft>
                <a:spcPts val="0"/>
              </a:spcAft>
              <a:buSzPts val="1400"/>
              <a:buNone/>
              <a:defRPr/>
            </a:lvl4pPr>
            <a:lvl5pPr lvl="4" algn="r" rtl="0">
              <a:lnSpc>
                <a:spcPct val="100000"/>
              </a:lnSpc>
              <a:spcBef>
                <a:spcPts val="0"/>
              </a:spcBef>
              <a:spcAft>
                <a:spcPts val="0"/>
              </a:spcAft>
              <a:buSzPts val="1400"/>
              <a:buNone/>
              <a:defRPr/>
            </a:lvl5pPr>
            <a:lvl6pPr lvl="5" algn="r" rtl="0">
              <a:lnSpc>
                <a:spcPct val="100000"/>
              </a:lnSpc>
              <a:spcBef>
                <a:spcPts val="0"/>
              </a:spcBef>
              <a:spcAft>
                <a:spcPts val="0"/>
              </a:spcAft>
              <a:buSzPts val="1400"/>
              <a:buNone/>
              <a:defRPr/>
            </a:lvl6pPr>
            <a:lvl7pPr lvl="6" algn="r" rtl="0">
              <a:lnSpc>
                <a:spcPct val="100000"/>
              </a:lnSpc>
              <a:spcBef>
                <a:spcPts val="0"/>
              </a:spcBef>
              <a:spcAft>
                <a:spcPts val="0"/>
              </a:spcAft>
              <a:buSzPts val="1400"/>
              <a:buNone/>
              <a:defRPr/>
            </a:lvl7pPr>
            <a:lvl8pPr lvl="7" algn="r" rtl="0">
              <a:lnSpc>
                <a:spcPct val="100000"/>
              </a:lnSpc>
              <a:spcBef>
                <a:spcPts val="0"/>
              </a:spcBef>
              <a:spcAft>
                <a:spcPts val="0"/>
              </a:spcAft>
              <a:buSzPts val="1400"/>
              <a:buNone/>
              <a:defRPr/>
            </a:lvl8pPr>
            <a:lvl9pPr lvl="8" algn="r" rtl="0">
              <a:lnSpc>
                <a:spcPct val="100000"/>
              </a:lnSpc>
              <a:spcBef>
                <a:spcPts val="0"/>
              </a:spcBef>
              <a:spcAft>
                <a:spcPts val="0"/>
              </a:spcAft>
              <a:buSzPts val="1400"/>
              <a:buNone/>
              <a:defRPr/>
            </a:lvl9pPr>
          </a:lstStyle>
          <a:p>
            <a:endParaRPr/>
          </a:p>
        </p:txBody>
      </p:sp>
      <p:sp>
        <p:nvSpPr>
          <p:cNvPr id="96" name="Google Shape;96;p14"/>
          <p:cNvSpPr txBox="1">
            <a:spLocks noGrp="1"/>
          </p:cNvSpPr>
          <p:nvPr>
            <p:ph type="subTitle" idx="7"/>
          </p:nvPr>
        </p:nvSpPr>
        <p:spPr>
          <a:xfrm>
            <a:off x="1333692" y="3398857"/>
            <a:ext cx="1505700" cy="551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lt1"/>
              </a:buClr>
              <a:buSzPts val="1800"/>
              <a:buFont typeface="Hammersmith One"/>
              <a:buNone/>
              <a:defRPr>
                <a:solidFill>
                  <a:schemeClr val="lt1"/>
                </a:solidFill>
                <a:latin typeface="Hammersmith One"/>
                <a:ea typeface="Hammersmith One"/>
                <a:cs typeface="Hammersmith One"/>
                <a:sym typeface="Hammersmith One"/>
              </a:defRPr>
            </a:lvl1pPr>
            <a:lvl2pPr lvl="1" algn="r" rtl="0">
              <a:lnSpc>
                <a:spcPct val="100000"/>
              </a:lnSpc>
              <a:spcBef>
                <a:spcPts val="0"/>
              </a:spcBef>
              <a:spcAft>
                <a:spcPts val="0"/>
              </a:spcAft>
              <a:buClr>
                <a:schemeClr val="lt1"/>
              </a:buClr>
              <a:buSzPts val="1800"/>
              <a:buFont typeface="Hammersmith One"/>
              <a:buNone/>
              <a:defRPr sz="1800">
                <a:solidFill>
                  <a:schemeClr val="lt1"/>
                </a:solidFill>
                <a:latin typeface="Hammersmith One"/>
                <a:ea typeface="Hammersmith One"/>
                <a:cs typeface="Hammersmith One"/>
                <a:sym typeface="Hammersmith One"/>
              </a:defRPr>
            </a:lvl2pPr>
            <a:lvl3pPr lvl="2" algn="r" rtl="0">
              <a:lnSpc>
                <a:spcPct val="100000"/>
              </a:lnSpc>
              <a:spcBef>
                <a:spcPts val="0"/>
              </a:spcBef>
              <a:spcAft>
                <a:spcPts val="0"/>
              </a:spcAft>
              <a:buClr>
                <a:schemeClr val="lt1"/>
              </a:buClr>
              <a:buSzPts val="1800"/>
              <a:buFont typeface="Hammersmith One"/>
              <a:buNone/>
              <a:defRPr sz="1800">
                <a:solidFill>
                  <a:schemeClr val="lt1"/>
                </a:solidFill>
                <a:latin typeface="Hammersmith One"/>
                <a:ea typeface="Hammersmith One"/>
                <a:cs typeface="Hammersmith One"/>
                <a:sym typeface="Hammersmith One"/>
              </a:defRPr>
            </a:lvl3pPr>
            <a:lvl4pPr lvl="3" algn="r" rtl="0">
              <a:lnSpc>
                <a:spcPct val="100000"/>
              </a:lnSpc>
              <a:spcBef>
                <a:spcPts val="0"/>
              </a:spcBef>
              <a:spcAft>
                <a:spcPts val="0"/>
              </a:spcAft>
              <a:buClr>
                <a:schemeClr val="lt1"/>
              </a:buClr>
              <a:buSzPts val="1800"/>
              <a:buFont typeface="Hammersmith One"/>
              <a:buNone/>
              <a:defRPr sz="1800">
                <a:solidFill>
                  <a:schemeClr val="lt1"/>
                </a:solidFill>
                <a:latin typeface="Hammersmith One"/>
                <a:ea typeface="Hammersmith One"/>
                <a:cs typeface="Hammersmith One"/>
                <a:sym typeface="Hammersmith One"/>
              </a:defRPr>
            </a:lvl4pPr>
            <a:lvl5pPr lvl="4" algn="r" rtl="0">
              <a:lnSpc>
                <a:spcPct val="100000"/>
              </a:lnSpc>
              <a:spcBef>
                <a:spcPts val="0"/>
              </a:spcBef>
              <a:spcAft>
                <a:spcPts val="0"/>
              </a:spcAft>
              <a:buClr>
                <a:schemeClr val="lt1"/>
              </a:buClr>
              <a:buSzPts val="1800"/>
              <a:buFont typeface="Hammersmith One"/>
              <a:buNone/>
              <a:defRPr sz="1800">
                <a:solidFill>
                  <a:schemeClr val="lt1"/>
                </a:solidFill>
                <a:latin typeface="Hammersmith One"/>
                <a:ea typeface="Hammersmith One"/>
                <a:cs typeface="Hammersmith One"/>
                <a:sym typeface="Hammersmith One"/>
              </a:defRPr>
            </a:lvl5pPr>
            <a:lvl6pPr lvl="5" algn="r" rtl="0">
              <a:lnSpc>
                <a:spcPct val="100000"/>
              </a:lnSpc>
              <a:spcBef>
                <a:spcPts val="0"/>
              </a:spcBef>
              <a:spcAft>
                <a:spcPts val="0"/>
              </a:spcAft>
              <a:buClr>
                <a:schemeClr val="lt1"/>
              </a:buClr>
              <a:buSzPts val="1800"/>
              <a:buFont typeface="Hammersmith One"/>
              <a:buNone/>
              <a:defRPr sz="1800">
                <a:solidFill>
                  <a:schemeClr val="lt1"/>
                </a:solidFill>
                <a:latin typeface="Hammersmith One"/>
                <a:ea typeface="Hammersmith One"/>
                <a:cs typeface="Hammersmith One"/>
                <a:sym typeface="Hammersmith One"/>
              </a:defRPr>
            </a:lvl6pPr>
            <a:lvl7pPr lvl="6" algn="r" rtl="0">
              <a:lnSpc>
                <a:spcPct val="100000"/>
              </a:lnSpc>
              <a:spcBef>
                <a:spcPts val="0"/>
              </a:spcBef>
              <a:spcAft>
                <a:spcPts val="0"/>
              </a:spcAft>
              <a:buClr>
                <a:schemeClr val="lt1"/>
              </a:buClr>
              <a:buSzPts val="1800"/>
              <a:buFont typeface="Hammersmith One"/>
              <a:buNone/>
              <a:defRPr sz="1800">
                <a:solidFill>
                  <a:schemeClr val="lt1"/>
                </a:solidFill>
                <a:latin typeface="Hammersmith One"/>
                <a:ea typeface="Hammersmith One"/>
                <a:cs typeface="Hammersmith One"/>
                <a:sym typeface="Hammersmith One"/>
              </a:defRPr>
            </a:lvl7pPr>
            <a:lvl8pPr lvl="7" algn="r" rtl="0">
              <a:lnSpc>
                <a:spcPct val="100000"/>
              </a:lnSpc>
              <a:spcBef>
                <a:spcPts val="0"/>
              </a:spcBef>
              <a:spcAft>
                <a:spcPts val="0"/>
              </a:spcAft>
              <a:buClr>
                <a:schemeClr val="lt1"/>
              </a:buClr>
              <a:buSzPts val="1800"/>
              <a:buFont typeface="Hammersmith One"/>
              <a:buNone/>
              <a:defRPr sz="1800">
                <a:solidFill>
                  <a:schemeClr val="lt1"/>
                </a:solidFill>
                <a:latin typeface="Hammersmith One"/>
                <a:ea typeface="Hammersmith One"/>
                <a:cs typeface="Hammersmith One"/>
                <a:sym typeface="Hammersmith One"/>
              </a:defRPr>
            </a:lvl8pPr>
            <a:lvl9pPr lvl="8" algn="r" rtl="0">
              <a:lnSpc>
                <a:spcPct val="100000"/>
              </a:lnSpc>
              <a:spcBef>
                <a:spcPts val="0"/>
              </a:spcBef>
              <a:spcAft>
                <a:spcPts val="0"/>
              </a:spcAft>
              <a:buClr>
                <a:schemeClr val="lt1"/>
              </a:buClr>
              <a:buSzPts val="1800"/>
              <a:buFont typeface="Hammersmith One"/>
              <a:buNone/>
              <a:defRPr sz="1800">
                <a:solidFill>
                  <a:schemeClr val="lt1"/>
                </a:solidFill>
                <a:latin typeface="Hammersmith One"/>
                <a:ea typeface="Hammersmith One"/>
                <a:cs typeface="Hammersmith One"/>
                <a:sym typeface="Hammersmith One"/>
              </a:defRPr>
            </a:lvl9pPr>
          </a:lstStyle>
          <a:p>
            <a:endParaRPr/>
          </a:p>
        </p:txBody>
      </p:sp>
      <p:sp>
        <p:nvSpPr>
          <p:cNvPr id="97" name="Google Shape;97;p14"/>
          <p:cNvSpPr txBox="1">
            <a:spLocks noGrp="1"/>
          </p:cNvSpPr>
          <p:nvPr>
            <p:ph type="subTitle" idx="8"/>
          </p:nvPr>
        </p:nvSpPr>
        <p:spPr>
          <a:xfrm>
            <a:off x="1211142" y="3814269"/>
            <a:ext cx="1750800" cy="701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r" rtl="0">
              <a:lnSpc>
                <a:spcPct val="100000"/>
              </a:lnSpc>
              <a:spcBef>
                <a:spcPts val="0"/>
              </a:spcBef>
              <a:spcAft>
                <a:spcPts val="0"/>
              </a:spcAft>
              <a:buSzPts val="1400"/>
              <a:buNone/>
              <a:defRPr/>
            </a:lvl2pPr>
            <a:lvl3pPr lvl="2" algn="r" rtl="0">
              <a:lnSpc>
                <a:spcPct val="100000"/>
              </a:lnSpc>
              <a:spcBef>
                <a:spcPts val="0"/>
              </a:spcBef>
              <a:spcAft>
                <a:spcPts val="0"/>
              </a:spcAft>
              <a:buSzPts val="1400"/>
              <a:buNone/>
              <a:defRPr/>
            </a:lvl3pPr>
            <a:lvl4pPr lvl="3" algn="r" rtl="0">
              <a:lnSpc>
                <a:spcPct val="100000"/>
              </a:lnSpc>
              <a:spcBef>
                <a:spcPts val="0"/>
              </a:spcBef>
              <a:spcAft>
                <a:spcPts val="0"/>
              </a:spcAft>
              <a:buSzPts val="1400"/>
              <a:buNone/>
              <a:defRPr/>
            </a:lvl4pPr>
            <a:lvl5pPr lvl="4" algn="r" rtl="0">
              <a:lnSpc>
                <a:spcPct val="100000"/>
              </a:lnSpc>
              <a:spcBef>
                <a:spcPts val="0"/>
              </a:spcBef>
              <a:spcAft>
                <a:spcPts val="0"/>
              </a:spcAft>
              <a:buSzPts val="1400"/>
              <a:buNone/>
              <a:defRPr/>
            </a:lvl5pPr>
            <a:lvl6pPr lvl="5" algn="r" rtl="0">
              <a:lnSpc>
                <a:spcPct val="100000"/>
              </a:lnSpc>
              <a:spcBef>
                <a:spcPts val="0"/>
              </a:spcBef>
              <a:spcAft>
                <a:spcPts val="0"/>
              </a:spcAft>
              <a:buSzPts val="1400"/>
              <a:buNone/>
              <a:defRPr/>
            </a:lvl6pPr>
            <a:lvl7pPr lvl="6" algn="r" rtl="0">
              <a:lnSpc>
                <a:spcPct val="100000"/>
              </a:lnSpc>
              <a:spcBef>
                <a:spcPts val="0"/>
              </a:spcBef>
              <a:spcAft>
                <a:spcPts val="0"/>
              </a:spcAft>
              <a:buSzPts val="1400"/>
              <a:buNone/>
              <a:defRPr/>
            </a:lvl7pPr>
            <a:lvl8pPr lvl="7" algn="r" rtl="0">
              <a:lnSpc>
                <a:spcPct val="100000"/>
              </a:lnSpc>
              <a:spcBef>
                <a:spcPts val="0"/>
              </a:spcBef>
              <a:spcAft>
                <a:spcPts val="0"/>
              </a:spcAft>
              <a:buSzPts val="1400"/>
              <a:buNone/>
              <a:defRPr/>
            </a:lvl8pPr>
            <a:lvl9pPr lvl="8" algn="r" rtl="0">
              <a:lnSpc>
                <a:spcPct val="100000"/>
              </a:lnSpc>
              <a:spcBef>
                <a:spcPts val="0"/>
              </a:spcBef>
              <a:spcAft>
                <a:spcPts val="0"/>
              </a:spcAft>
              <a:buSzPts val="1400"/>
              <a:buNone/>
              <a:defRPr/>
            </a:lvl9pPr>
          </a:lstStyle>
          <a:p>
            <a:endParaRPr/>
          </a:p>
        </p:txBody>
      </p:sp>
      <p:sp>
        <p:nvSpPr>
          <p:cNvPr id="98" name="Google Shape;98;p14"/>
          <p:cNvSpPr txBox="1">
            <a:spLocks noGrp="1"/>
          </p:cNvSpPr>
          <p:nvPr>
            <p:ph type="subTitle" idx="9"/>
          </p:nvPr>
        </p:nvSpPr>
        <p:spPr>
          <a:xfrm>
            <a:off x="3801300" y="3398857"/>
            <a:ext cx="1505700" cy="551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lt1"/>
              </a:buClr>
              <a:buSzPts val="1800"/>
              <a:buFont typeface="Hammersmith One"/>
              <a:buNone/>
              <a:defRPr>
                <a:solidFill>
                  <a:schemeClr val="lt1"/>
                </a:solidFill>
                <a:latin typeface="Hammersmith One"/>
                <a:ea typeface="Hammersmith One"/>
                <a:cs typeface="Hammersmith One"/>
                <a:sym typeface="Hammersmith One"/>
              </a:defRPr>
            </a:lvl1pPr>
            <a:lvl2pPr lvl="1" algn="r" rtl="0">
              <a:lnSpc>
                <a:spcPct val="100000"/>
              </a:lnSpc>
              <a:spcBef>
                <a:spcPts val="0"/>
              </a:spcBef>
              <a:spcAft>
                <a:spcPts val="0"/>
              </a:spcAft>
              <a:buClr>
                <a:schemeClr val="lt1"/>
              </a:buClr>
              <a:buSzPts val="1800"/>
              <a:buFont typeface="Hammersmith One"/>
              <a:buNone/>
              <a:defRPr sz="1800">
                <a:solidFill>
                  <a:schemeClr val="lt1"/>
                </a:solidFill>
                <a:latin typeface="Hammersmith One"/>
                <a:ea typeface="Hammersmith One"/>
                <a:cs typeface="Hammersmith One"/>
                <a:sym typeface="Hammersmith One"/>
              </a:defRPr>
            </a:lvl2pPr>
            <a:lvl3pPr lvl="2" algn="r" rtl="0">
              <a:lnSpc>
                <a:spcPct val="100000"/>
              </a:lnSpc>
              <a:spcBef>
                <a:spcPts val="0"/>
              </a:spcBef>
              <a:spcAft>
                <a:spcPts val="0"/>
              </a:spcAft>
              <a:buClr>
                <a:schemeClr val="lt1"/>
              </a:buClr>
              <a:buSzPts val="1800"/>
              <a:buFont typeface="Hammersmith One"/>
              <a:buNone/>
              <a:defRPr sz="1800">
                <a:solidFill>
                  <a:schemeClr val="lt1"/>
                </a:solidFill>
                <a:latin typeface="Hammersmith One"/>
                <a:ea typeface="Hammersmith One"/>
                <a:cs typeface="Hammersmith One"/>
                <a:sym typeface="Hammersmith One"/>
              </a:defRPr>
            </a:lvl3pPr>
            <a:lvl4pPr lvl="3" algn="r" rtl="0">
              <a:lnSpc>
                <a:spcPct val="100000"/>
              </a:lnSpc>
              <a:spcBef>
                <a:spcPts val="0"/>
              </a:spcBef>
              <a:spcAft>
                <a:spcPts val="0"/>
              </a:spcAft>
              <a:buClr>
                <a:schemeClr val="lt1"/>
              </a:buClr>
              <a:buSzPts val="1800"/>
              <a:buFont typeface="Hammersmith One"/>
              <a:buNone/>
              <a:defRPr sz="1800">
                <a:solidFill>
                  <a:schemeClr val="lt1"/>
                </a:solidFill>
                <a:latin typeface="Hammersmith One"/>
                <a:ea typeface="Hammersmith One"/>
                <a:cs typeface="Hammersmith One"/>
                <a:sym typeface="Hammersmith One"/>
              </a:defRPr>
            </a:lvl4pPr>
            <a:lvl5pPr lvl="4" algn="r" rtl="0">
              <a:lnSpc>
                <a:spcPct val="100000"/>
              </a:lnSpc>
              <a:spcBef>
                <a:spcPts val="0"/>
              </a:spcBef>
              <a:spcAft>
                <a:spcPts val="0"/>
              </a:spcAft>
              <a:buClr>
                <a:schemeClr val="lt1"/>
              </a:buClr>
              <a:buSzPts val="1800"/>
              <a:buFont typeface="Hammersmith One"/>
              <a:buNone/>
              <a:defRPr sz="1800">
                <a:solidFill>
                  <a:schemeClr val="lt1"/>
                </a:solidFill>
                <a:latin typeface="Hammersmith One"/>
                <a:ea typeface="Hammersmith One"/>
                <a:cs typeface="Hammersmith One"/>
                <a:sym typeface="Hammersmith One"/>
              </a:defRPr>
            </a:lvl5pPr>
            <a:lvl6pPr lvl="5" algn="r" rtl="0">
              <a:lnSpc>
                <a:spcPct val="100000"/>
              </a:lnSpc>
              <a:spcBef>
                <a:spcPts val="0"/>
              </a:spcBef>
              <a:spcAft>
                <a:spcPts val="0"/>
              </a:spcAft>
              <a:buClr>
                <a:schemeClr val="lt1"/>
              </a:buClr>
              <a:buSzPts val="1800"/>
              <a:buFont typeface="Hammersmith One"/>
              <a:buNone/>
              <a:defRPr sz="1800">
                <a:solidFill>
                  <a:schemeClr val="lt1"/>
                </a:solidFill>
                <a:latin typeface="Hammersmith One"/>
                <a:ea typeface="Hammersmith One"/>
                <a:cs typeface="Hammersmith One"/>
                <a:sym typeface="Hammersmith One"/>
              </a:defRPr>
            </a:lvl6pPr>
            <a:lvl7pPr lvl="6" algn="r" rtl="0">
              <a:lnSpc>
                <a:spcPct val="100000"/>
              </a:lnSpc>
              <a:spcBef>
                <a:spcPts val="0"/>
              </a:spcBef>
              <a:spcAft>
                <a:spcPts val="0"/>
              </a:spcAft>
              <a:buClr>
                <a:schemeClr val="lt1"/>
              </a:buClr>
              <a:buSzPts val="1800"/>
              <a:buFont typeface="Hammersmith One"/>
              <a:buNone/>
              <a:defRPr sz="1800">
                <a:solidFill>
                  <a:schemeClr val="lt1"/>
                </a:solidFill>
                <a:latin typeface="Hammersmith One"/>
                <a:ea typeface="Hammersmith One"/>
                <a:cs typeface="Hammersmith One"/>
                <a:sym typeface="Hammersmith One"/>
              </a:defRPr>
            </a:lvl7pPr>
            <a:lvl8pPr lvl="7" algn="r" rtl="0">
              <a:lnSpc>
                <a:spcPct val="100000"/>
              </a:lnSpc>
              <a:spcBef>
                <a:spcPts val="0"/>
              </a:spcBef>
              <a:spcAft>
                <a:spcPts val="0"/>
              </a:spcAft>
              <a:buClr>
                <a:schemeClr val="lt1"/>
              </a:buClr>
              <a:buSzPts val="1800"/>
              <a:buFont typeface="Hammersmith One"/>
              <a:buNone/>
              <a:defRPr sz="1800">
                <a:solidFill>
                  <a:schemeClr val="lt1"/>
                </a:solidFill>
                <a:latin typeface="Hammersmith One"/>
                <a:ea typeface="Hammersmith One"/>
                <a:cs typeface="Hammersmith One"/>
                <a:sym typeface="Hammersmith One"/>
              </a:defRPr>
            </a:lvl8pPr>
            <a:lvl9pPr lvl="8" algn="r" rtl="0">
              <a:lnSpc>
                <a:spcPct val="100000"/>
              </a:lnSpc>
              <a:spcBef>
                <a:spcPts val="0"/>
              </a:spcBef>
              <a:spcAft>
                <a:spcPts val="0"/>
              </a:spcAft>
              <a:buClr>
                <a:schemeClr val="lt1"/>
              </a:buClr>
              <a:buSzPts val="1800"/>
              <a:buFont typeface="Hammersmith One"/>
              <a:buNone/>
              <a:defRPr sz="1800">
                <a:solidFill>
                  <a:schemeClr val="lt1"/>
                </a:solidFill>
                <a:latin typeface="Hammersmith One"/>
                <a:ea typeface="Hammersmith One"/>
                <a:cs typeface="Hammersmith One"/>
                <a:sym typeface="Hammersmith One"/>
              </a:defRPr>
            </a:lvl9pPr>
          </a:lstStyle>
          <a:p>
            <a:endParaRPr/>
          </a:p>
        </p:txBody>
      </p:sp>
      <p:sp>
        <p:nvSpPr>
          <p:cNvPr id="99" name="Google Shape;99;p14"/>
          <p:cNvSpPr txBox="1">
            <a:spLocks noGrp="1"/>
          </p:cNvSpPr>
          <p:nvPr>
            <p:ph type="subTitle" idx="13"/>
          </p:nvPr>
        </p:nvSpPr>
        <p:spPr>
          <a:xfrm>
            <a:off x="3678750" y="3802958"/>
            <a:ext cx="1750800" cy="701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r" rtl="0">
              <a:lnSpc>
                <a:spcPct val="100000"/>
              </a:lnSpc>
              <a:spcBef>
                <a:spcPts val="0"/>
              </a:spcBef>
              <a:spcAft>
                <a:spcPts val="0"/>
              </a:spcAft>
              <a:buSzPts val="1400"/>
              <a:buNone/>
              <a:defRPr/>
            </a:lvl2pPr>
            <a:lvl3pPr lvl="2" algn="r" rtl="0">
              <a:lnSpc>
                <a:spcPct val="100000"/>
              </a:lnSpc>
              <a:spcBef>
                <a:spcPts val="0"/>
              </a:spcBef>
              <a:spcAft>
                <a:spcPts val="0"/>
              </a:spcAft>
              <a:buSzPts val="1400"/>
              <a:buNone/>
              <a:defRPr/>
            </a:lvl3pPr>
            <a:lvl4pPr lvl="3" algn="r" rtl="0">
              <a:lnSpc>
                <a:spcPct val="100000"/>
              </a:lnSpc>
              <a:spcBef>
                <a:spcPts val="0"/>
              </a:spcBef>
              <a:spcAft>
                <a:spcPts val="0"/>
              </a:spcAft>
              <a:buSzPts val="1400"/>
              <a:buNone/>
              <a:defRPr/>
            </a:lvl4pPr>
            <a:lvl5pPr lvl="4" algn="r" rtl="0">
              <a:lnSpc>
                <a:spcPct val="100000"/>
              </a:lnSpc>
              <a:spcBef>
                <a:spcPts val="0"/>
              </a:spcBef>
              <a:spcAft>
                <a:spcPts val="0"/>
              </a:spcAft>
              <a:buSzPts val="1400"/>
              <a:buNone/>
              <a:defRPr/>
            </a:lvl5pPr>
            <a:lvl6pPr lvl="5" algn="r" rtl="0">
              <a:lnSpc>
                <a:spcPct val="100000"/>
              </a:lnSpc>
              <a:spcBef>
                <a:spcPts val="0"/>
              </a:spcBef>
              <a:spcAft>
                <a:spcPts val="0"/>
              </a:spcAft>
              <a:buSzPts val="1400"/>
              <a:buNone/>
              <a:defRPr/>
            </a:lvl6pPr>
            <a:lvl7pPr lvl="6" algn="r" rtl="0">
              <a:lnSpc>
                <a:spcPct val="100000"/>
              </a:lnSpc>
              <a:spcBef>
                <a:spcPts val="0"/>
              </a:spcBef>
              <a:spcAft>
                <a:spcPts val="0"/>
              </a:spcAft>
              <a:buSzPts val="1400"/>
              <a:buNone/>
              <a:defRPr/>
            </a:lvl7pPr>
            <a:lvl8pPr lvl="7" algn="r" rtl="0">
              <a:lnSpc>
                <a:spcPct val="100000"/>
              </a:lnSpc>
              <a:spcBef>
                <a:spcPts val="0"/>
              </a:spcBef>
              <a:spcAft>
                <a:spcPts val="0"/>
              </a:spcAft>
              <a:buSzPts val="1400"/>
              <a:buNone/>
              <a:defRPr/>
            </a:lvl8pPr>
            <a:lvl9pPr lvl="8" algn="r" rtl="0">
              <a:lnSpc>
                <a:spcPct val="100000"/>
              </a:lnSpc>
              <a:spcBef>
                <a:spcPts val="0"/>
              </a:spcBef>
              <a:spcAft>
                <a:spcPts val="0"/>
              </a:spcAft>
              <a:buSzPts val="1400"/>
              <a:buNone/>
              <a:defRPr/>
            </a:lvl9pPr>
          </a:lstStyle>
          <a:p>
            <a:endParaRPr/>
          </a:p>
        </p:txBody>
      </p:sp>
      <p:sp>
        <p:nvSpPr>
          <p:cNvPr id="100" name="Google Shape;100;p14"/>
          <p:cNvSpPr txBox="1">
            <a:spLocks noGrp="1"/>
          </p:cNvSpPr>
          <p:nvPr>
            <p:ph type="subTitle" idx="14"/>
          </p:nvPr>
        </p:nvSpPr>
        <p:spPr>
          <a:xfrm>
            <a:off x="6299200" y="3398857"/>
            <a:ext cx="1505700" cy="551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lt1"/>
              </a:buClr>
              <a:buSzPts val="1800"/>
              <a:buFont typeface="Hammersmith One"/>
              <a:buNone/>
              <a:defRPr>
                <a:solidFill>
                  <a:schemeClr val="lt1"/>
                </a:solidFill>
                <a:latin typeface="Hammersmith One"/>
                <a:ea typeface="Hammersmith One"/>
                <a:cs typeface="Hammersmith One"/>
                <a:sym typeface="Hammersmith One"/>
              </a:defRPr>
            </a:lvl1pPr>
            <a:lvl2pPr lvl="1" algn="r" rtl="0">
              <a:lnSpc>
                <a:spcPct val="100000"/>
              </a:lnSpc>
              <a:spcBef>
                <a:spcPts val="0"/>
              </a:spcBef>
              <a:spcAft>
                <a:spcPts val="0"/>
              </a:spcAft>
              <a:buClr>
                <a:schemeClr val="lt1"/>
              </a:buClr>
              <a:buSzPts val="1800"/>
              <a:buFont typeface="Hammersmith One"/>
              <a:buNone/>
              <a:defRPr sz="1800">
                <a:solidFill>
                  <a:schemeClr val="lt1"/>
                </a:solidFill>
                <a:latin typeface="Hammersmith One"/>
                <a:ea typeface="Hammersmith One"/>
                <a:cs typeface="Hammersmith One"/>
                <a:sym typeface="Hammersmith One"/>
              </a:defRPr>
            </a:lvl2pPr>
            <a:lvl3pPr lvl="2" algn="r" rtl="0">
              <a:lnSpc>
                <a:spcPct val="100000"/>
              </a:lnSpc>
              <a:spcBef>
                <a:spcPts val="0"/>
              </a:spcBef>
              <a:spcAft>
                <a:spcPts val="0"/>
              </a:spcAft>
              <a:buClr>
                <a:schemeClr val="lt1"/>
              </a:buClr>
              <a:buSzPts val="1800"/>
              <a:buFont typeface="Hammersmith One"/>
              <a:buNone/>
              <a:defRPr sz="1800">
                <a:solidFill>
                  <a:schemeClr val="lt1"/>
                </a:solidFill>
                <a:latin typeface="Hammersmith One"/>
                <a:ea typeface="Hammersmith One"/>
                <a:cs typeface="Hammersmith One"/>
                <a:sym typeface="Hammersmith One"/>
              </a:defRPr>
            </a:lvl3pPr>
            <a:lvl4pPr lvl="3" algn="r" rtl="0">
              <a:lnSpc>
                <a:spcPct val="100000"/>
              </a:lnSpc>
              <a:spcBef>
                <a:spcPts val="0"/>
              </a:spcBef>
              <a:spcAft>
                <a:spcPts val="0"/>
              </a:spcAft>
              <a:buClr>
                <a:schemeClr val="lt1"/>
              </a:buClr>
              <a:buSzPts val="1800"/>
              <a:buFont typeface="Hammersmith One"/>
              <a:buNone/>
              <a:defRPr sz="1800">
                <a:solidFill>
                  <a:schemeClr val="lt1"/>
                </a:solidFill>
                <a:latin typeface="Hammersmith One"/>
                <a:ea typeface="Hammersmith One"/>
                <a:cs typeface="Hammersmith One"/>
                <a:sym typeface="Hammersmith One"/>
              </a:defRPr>
            </a:lvl4pPr>
            <a:lvl5pPr lvl="4" algn="r" rtl="0">
              <a:lnSpc>
                <a:spcPct val="100000"/>
              </a:lnSpc>
              <a:spcBef>
                <a:spcPts val="0"/>
              </a:spcBef>
              <a:spcAft>
                <a:spcPts val="0"/>
              </a:spcAft>
              <a:buClr>
                <a:schemeClr val="lt1"/>
              </a:buClr>
              <a:buSzPts val="1800"/>
              <a:buFont typeface="Hammersmith One"/>
              <a:buNone/>
              <a:defRPr sz="1800">
                <a:solidFill>
                  <a:schemeClr val="lt1"/>
                </a:solidFill>
                <a:latin typeface="Hammersmith One"/>
                <a:ea typeface="Hammersmith One"/>
                <a:cs typeface="Hammersmith One"/>
                <a:sym typeface="Hammersmith One"/>
              </a:defRPr>
            </a:lvl5pPr>
            <a:lvl6pPr lvl="5" algn="r" rtl="0">
              <a:lnSpc>
                <a:spcPct val="100000"/>
              </a:lnSpc>
              <a:spcBef>
                <a:spcPts val="0"/>
              </a:spcBef>
              <a:spcAft>
                <a:spcPts val="0"/>
              </a:spcAft>
              <a:buClr>
                <a:schemeClr val="lt1"/>
              </a:buClr>
              <a:buSzPts val="1800"/>
              <a:buFont typeface="Hammersmith One"/>
              <a:buNone/>
              <a:defRPr sz="1800">
                <a:solidFill>
                  <a:schemeClr val="lt1"/>
                </a:solidFill>
                <a:latin typeface="Hammersmith One"/>
                <a:ea typeface="Hammersmith One"/>
                <a:cs typeface="Hammersmith One"/>
                <a:sym typeface="Hammersmith One"/>
              </a:defRPr>
            </a:lvl6pPr>
            <a:lvl7pPr lvl="6" algn="r" rtl="0">
              <a:lnSpc>
                <a:spcPct val="100000"/>
              </a:lnSpc>
              <a:spcBef>
                <a:spcPts val="0"/>
              </a:spcBef>
              <a:spcAft>
                <a:spcPts val="0"/>
              </a:spcAft>
              <a:buClr>
                <a:schemeClr val="lt1"/>
              </a:buClr>
              <a:buSzPts val="1800"/>
              <a:buFont typeface="Hammersmith One"/>
              <a:buNone/>
              <a:defRPr sz="1800">
                <a:solidFill>
                  <a:schemeClr val="lt1"/>
                </a:solidFill>
                <a:latin typeface="Hammersmith One"/>
                <a:ea typeface="Hammersmith One"/>
                <a:cs typeface="Hammersmith One"/>
                <a:sym typeface="Hammersmith One"/>
              </a:defRPr>
            </a:lvl7pPr>
            <a:lvl8pPr lvl="7" algn="r" rtl="0">
              <a:lnSpc>
                <a:spcPct val="100000"/>
              </a:lnSpc>
              <a:spcBef>
                <a:spcPts val="0"/>
              </a:spcBef>
              <a:spcAft>
                <a:spcPts val="0"/>
              </a:spcAft>
              <a:buClr>
                <a:schemeClr val="lt1"/>
              </a:buClr>
              <a:buSzPts val="1800"/>
              <a:buFont typeface="Hammersmith One"/>
              <a:buNone/>
              <a:defRPr sz="1800">
                <a:solidFill>
                  <a:schemeClr val="lt1"/>
                </a:solidFill>
                <a:latin typeface="Hammersmith One"/>
                <a:ea typeface="Hammersmith One"/>
                <a:cs typeface="Hammersmith One"/>
                <a:sym typeface="Hammersmith One"/>
              </a:defRPr>
            </a:lvl8pPr>
            <a:lvl9pPr lvl="8" algn="r" rtl="0">
              <a:lnSpc>
                <a:spcPct val="100000"/>
              </a:lnSpc>
              <a:spcBef>
                <a:spcPts val="0"/>
              </a:spcBef>
              <a:spcAft>
                <a:spcPts val="0"/>
              </a:spcAft>
              <a:buClr>
                <a:schemeClr val="lt1"/>
              </a:buClr>
              <a:buSzPts val="1800"/>
              <a:buFont typeface="Hammersmith One"/>
              <a:buNone/>
              <a:defRPr sz="1800">
                <a:solidFill>
                  <a:schemeClr val="lt1"/>
                </a:solidFill>
                <a:latin typeface="Hammersmith One"/>
                <a:ea typeface="Hammersmith One"/>
                <a:cs typeface="Hammersmith One"/>
                <a:sym typeface="Hammersmith One"/>
              </a:defRPr>
            </a:lvl9pPr>
          </a:lstStyle>
          <a:p>
            <a:endParaRPr/>
          </a:p>
        </p:txBody>
      </p:sp>
      <p:sp>
        <p:nvSpPr>
          <p:cNvPr id="101" name="Google Shape;101;p14"/>
          <p:cNvSpPr txBox="1">
            <a:spLocks noGrp="1"/>
          </p:cNvSpPr>
          <p:nvPr>
            <p:ph type="subTitle" idx="15"/>
          </p:nvPr>
        </p:nvSpPr>
        <p:spPr>
          <a:xfrm>
            <a:off x="6176650" y="3796409"/>
            <a:ext cx="1750800" cy="701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r" rtl="0">
              <a:lnSpc>
                <a:spcPct val="100000"/>
              </a:lnSpc>
              <a:spcBef>
                <a:spcPts val="0"/>
              </a:spcBef>
              <a:spcAft>
                <a:spcPts val="0"/>
              </a:spcAft>
              <a:buSzPts val="1400"/>
              <a:buNone/>
              <a:defRPr/>
            </a:lvl2pPr>
            <a:lvl3pPr lvl="2" algn="r" rtl="0">
              <a:lnSpc>
                <a:spcPct val="100000"/>
              </a:lnSpc>
              <a:spcBef>
                <a:spcPts val="0"/>
              </a:spcBef>
              <a:spcAft>
                <a:spcPts val="0"/>
              </a:spcAft>
              <a:buSzPts val="1400"/>
              <a:buNone/>
              <a:defRPr/>
            </a:lvl3pPr>
            <a:lvl4pPr lvl="3" algn="r" rtl="0">
              <a:lnSpc>
                <a:spcPct val="100000"/>
              </a:lnSpc>
              <a:spcBef>
                <a:spcPts val="0"/>
              </a:spcBef>
              <a:spcAft>
                <a:spcPts val="0"/>
              </a:spcAft>
              <a:buSzPts val="1400"/>
              <a:buNone/>
              <a:defRPr/>
            </a:lvl4pPr>
            <a:lvl5pPr lvl="4" algn="r" rtl="0">
              <a:lnSpc>
                <a:spcPct val="100000"/>
              </a:lnSpc>
              <a:spcBef>
                <a:spcPts val="0"/>
              </a:spcBef>
              <a:spcAft>
                <a:spcPts val="0"/>
              </a:spcAft>
              <a:buSzPts val="1400"/>
              <a:buNone/>
              <a:defRPr/>
            </a:lvl5pPr>
            <a:lvl6pPr lvl="5" algn="r" rtl="0">
              <a:lnSpc>
                <a:spcPct val="100000"/>
              </a:lnSpc>
              <a:spcBef>
                <a:spcPts val="0"/>
              </a:spcBef>
              <a:spcAft>
                <a:spcPts val="0"/>
              </a:spcAft>
              <a:buSzPts val="1400"/>
              <a:buNone/>
              <a:defRPr/>
            </a:lvl6pPr>
            <a:lvl7pPr lvl="6" algn="r" rtl="0">
              <a:lnSpc>
                <a:spcPct val="100000"/>
              </a:lnSpc>
              <a:spcBef>
                <a:spcPts val="0"/>
              </a:spcBef>
              <a:spcAft>
                <a:spcPts val="0"/>
              </a:spcAft>
              <a:buSzPts val="1400"/>
              <a:buNone/>
              <a:defRPr/>
            </a:lvl7pPr>
            <a:lvl8pPr lvl="7" algn="r" rtl="0">
              <a:lnSpc>
                <a:spcPct val="100000"/>
              </a:lnSpc>
              <a:spcBef>
                <a:spcPts val="0"/>
              </a:spcBef>
              <a:spcAft>
                <a:spcPts val="0"/>
              </a:spcAft>
              <a:buSzPts val="1400"/>
              <a:buNone/>
              <a:defRPr/>
            </a:lvl8pPr>
            <a:lvl9pPr lvl="8" algn="r" rtl="0">
              <a:lnSpc>
                <a:spcPct val="100000"/>
              </a:lnSpc>
              <a:spcBef>
                <a:spcPts val="0"/>
              </a:spcBef>
              <a:spcAft>
                <a:spcPts val="0"/>
              </a:spcAft>
              <a:buSzPts val="1400"/>
              <a:buNone/>
              <a:defRPr/>
            </a:lvl9pPr>
          </a:lstStyle>
          <a:p>
            <a:endParaRPr/>
          </a:p>
        </p:txBody>
      </p:sp>
      <p:sp>
        <p:nvSpPr>
          <p:cNvPr id="102" name="Google Shape;102;p14"/>
          <p:cNvSpPr txBox="1">
            <a:spLocks noGrp="1"/>
          </p:cNvSpPr>
          <p:nvPr>
            <p:ph type="title" hasCustomPrompt="1"/>
          </p:nvPr>
        </p:nvSpPr>
        <p:spPr>
          <a:xfrm>
            <a:off x="1531692" y="1196909"/>
            <a:ext cx="1109700" cy="371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3"/>
              </a:buClr>
              <a:buSzPts val="2000"/>
              <a:buNone/>
              <a:defRPr sz="2000">
                <a:solidFill>
                  <a:schemeClr val="accent3"/>
                </a:solidFill>
              </a:defRPr>
            </a:lvl1pPr>
            <a:lvl2pPr lvl="1" algn="ctr" rtl="0">
              <a:spcBef>
                <a:spcPts val="0"/>
              </a:spcBef>
              <a:spcAft>
                <a:spcPts val="0"/>
              </a:spcAft>
              <a:buClr>
                <a:schemeClr val="accent3"/>
              </a:buClr>
              <a:buSzPts val="2000"/>
              <a:buNone/>
              <a:defRPr sz="2000">
                <a:solidFill>
                  <a:schemeClr val="accent3"/>
                </a:solidFill>
              </a:defRPr>
            </a:lvl2pPr>
            <a:lvl3pPr lvl="2" algn="ctr" rtl="0">
              <a:spcBef>
                <a:spcPts val="0"/>
              </a:spcBef>
              <a:spcAft>
                <a:spcPts val="0"/>
              </a:spcAft>
              <a:buClr>
                <a:schemeClr val="accent3"/>
              </a:buClr>
              <a:buSzPts val="2000"/>
              <a:buNone/>
              <a:defRPr sz="2000">
                <a:solidFill>
                  <a:schemeClr val="accent3"/>
                </a:solidFill>
              </a:defRPr>
            </a:lvl3pPr>
            <a:lvl4pPr lvl="3" algn="ctr" rtl="0">
              <a:spcBef>
                <a:spcPts val="0"/>
              </a:spcBef>
              <a:spcAft>
                <a:spcPts val="0"/>
              </a:spcAft>
              <a:buClr>
                <a:schemeClr val="accent3"/>
              </a:buClr>
              <a:buSzPts val="2000"/>
              <a:buNone/>
              <a:defRPr sz="2000">
                <a:solidFill>
                  <a:schemeClr val="accent3"/>
                </a:solidFill>
              </a:defRPr>
            </a:lvl4pPr>
            <a:lvl5pPr lvl="4" algn="ctr" rtl="0">
              <a:spcBef>
                <a:spcPts val="0"/>
              </a:spcBef>
              <a:spcAft>
                <a:spcPts val="0"/>
              </a:spcAft>
              <a:buClr>
                <a:schemeClr val="accent3"/>
              </a:buClr>
              <a:buSzPts val="2000"/>
              <a:buNone/>
              <a:defRPr sz="2000">
                <a:solidFill>
                  <a:schemeClr val="accent3"/>
                </a:solidFill>
              </a:defRPr>
            </a:lvl5pPr>
            <a:lvl6pPr lvl="5" algn="ctr" rtl="0">
              <a:spcBef>
                <a:spcPts val="0"/>
              </a:spcBef>
              <a:spcAft>
                <a:spcPts val="0"/>
              </a:spcAft>
              <a:buClr>
                <a:schemeClr val="accent3"/>
              </a:buClr>
              <a:buSzPts val="2000"/>
              <a:buNone/>
              <a:defRPr sz="2000">
                <a:solidFill>
                  <a:schemeClr val="accent3"/>
                </a:solidFill>
              </a:defRPr>
            </a:lvl6pPr>
            <a:lvl7pPr lvl="6" algn="ctr" rtl="0">
              <a:spcBef>
                <a:spcPts val="0"/>
              </a:spcBef>
              <a:spcAft>
                <a:spcPts val="0"/>
              </a:spcAft>
              <a:buClr>
                <a:schemeClr val="accent3"/>
              </a:buClr>
              <a:buSzPts val="2000"/>
              <a:buNone/>
              <a:defRPr sz="2000">
                <a:solidFill>
                  <a:schemeClr val="accent3"/>
                </a:solidFill>
              </a:defRPr>
            </a:lvl7pPr>
            <a:lvl8pPr lvl="7" algn="ctr" rtl="0">
              <a:spcBef>
                <a:spcPts val="0"/>
              </a:spcBef>
              <a:spcAft>
                <a:spcPts val="0"/>
              </a:spcAft>
              <a:buClr>
                <a:schemeClr val="accent3"/>
              </a:buClr>
              <a:buSzPts val="2000"/>
              <a:buNone/>
              <a:defRPr sz="2000">
                <a:solidFill>
                  <a:schemeClr val="accent3"/>
                </a:solidFill>
              </a:defRPr>
            </a:lvl8pPr>
            <a:lvl9pPr lvl="8" algn="ctr" rtl="0">
              <a:spcBef>
                <a:spcPts val="0"/>
              </a:spcBef>
              <a:spcAft>
                <a:spcPts val="0"/>
              </a:spcAft>
              <a:buClr>
                <a:schemeClr val="accent3"/>
              </a:buClr>
              <a:buSzPts val="2000"/>
              <a:buNone/>
              <a:defRPr sz="2000">
                <a:solidFill>
                  <a:schemeClr val="accent3"/>
                </a:solidFill>
              </a:defRPr>
            </a:lvl9pPr>
          </a:lstStyle>
          <a:p>
            <a:r>
              <a:t>xx%</a:t>
            </a:r>
          </a:p>
        </p:txBody>
      </p:sp>
      <p:sp>
        <p:nvSpPr>
          <p:cNvPr id="103" name="Google Shape;103;p14"/>
          <p:cNvSpPr txBox="1">
            <a:spLocks noGrp="1"/>
          </p:cNvSpPr>
          <p:nvPr>
            <p:ph type="title" idx="16" hasCustomPrompt="1"/>
          </p:nvPr>
        </p:nvSpPr>
        <p:spPr>
          <a:xfrm>
            <a:off x="3999300" y="1196909"/>
            <a:ext cx="1109700" cy="371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3"/>
              </a:buClr>
              <a:buSzPts val="2000"/>
              <a:buNone/>
              <a:defRPr sz="2000">
                <a:solidFill>
                  <a:schemeClr val="accent3"/>
                </a:solidFill>
              </a:defRPr>
            </a:lvl1pPr>
            <a:lvl2pPr lvl="1" algn="ctr" rtl="0">
              <a:spcBef>
                <a:spcPts val="0"/>
              </a:spcBef>
              <a:spcAft>
                <a:spcPts val="0"/>
              </a:spcAft>
              <a:buClr>
                <a:schemeClr val="accent3"/>
              </a:buClr>
              <a:buSzPts val="2000"/>
              <a:buNone/>
              <a:defRPr sz="2000">
                <a:solidFill>
                  <a:schemeClr val="accent3"/>
                </a:solidFill>
              </a:defRPr>
            </a:lvl2pPr>
            <a:lvl3pPr lvl="2" algn="ctr" rtl="0">
              <a:spcBef>
                <a:spcPts val="0"/>
              </a:spcBef>
              <a:spcAft>
                <a:spcPts val="0"/>
              </a:spcAft>
              <a:buClr>
                <a:schemeClr val="accent3"/>
              </a:buClr>
              <a:buSzPts val="2000"/>
              <a:buNone/>
              <a:defRPr sz="2000">
                <a:solidFill>
                  <a:schemeClr val="accent3"/>
                </a:solidFill>
              </a:defRPr>
            </a:lvl3pPr>
            <a:lvl4pPr lvl="3" algn="ctr" rtl="0">
              <a:spcBef>
                <a:spcPts val="0"/>
              </a:spcBef>
              <a:spcAft>
                <a:spcPts val="0"/>
              </a:spcAft>
              <a:buClr>
                <a:schemeClr val="accent3"/>
              </a:buClr>
              <a:buSzPts val="2000"/>
              <a:buNone/>
              <a:defRPr sz="2000">
                <a:solidFill>
                  <a:schemeClr val="accent3"/>
                </a:solidFill>
              </a:defRPr>
            </a:lvl4pPr>
            <a:lvl5pPr lvl="4" algn="ctr" rtl="0">
              <a:spcBef>
                <a:spcPts val="0"/>
              </a:spcBef>
              <a:spcAft>
                <a:spcPts val="0"/>
              </a:spcAft>
              <a:buClr>
                <a:schemeClr val="accent3"/>
              </a:buClr>
              <a:buSzPts val="2000"/>
              <a:buNone/>
              <a:defRPr sz="2000">
                <a:solidFill>
                  <a:schemeClr val="accent3"/>
                </a:solidFill>
              </a:defRPr>
            </a:lvl5pPr>
            <a:lvl6pPr lvl="5" algn="ctr" rtl="0">
              <a:spcBef>
                <a:spcPts val="0"/>
              </a:spcBef>
              <a:spcAft>
                <a:spcPts val="0"/>
              </a:spcAft>
              <a:buClr>
                <a:schemeClr val="accent3"/>
              </a:buClr>
              <a:buSzPts val="2000"/>
              <a:buNone/>
              <a:defRPr sz="2000">
                <a:solidFill>
                  <a:schemeClr val="accent3"/>
                </a:solidFill>
              </a:defRPr>
            </a:lvl6pPr>
            <a:lvl7pPr lvl="6" algn="ctr" rtl="0">
              <a:spcBef>
                <a:spcPts val="0"/>
              </a:spcBef>
              <a:spcAft>
                <a:spcPts val="0"/>
              </a:spcAft>
              <a:buClr>
                <a:schemeClr val="accent3"/>
              </a:buClr>
              <a:buSzPts val="2000"/>
              <a:buNone/>
              <a:defRPr sz="2000">
                <a:solidFill>
                  <a:schemeClr val="accent3"/>
                </a:solidFill>
              </a:defRPr>
            </a:lvl7pPr>
            <a:lvl8pPr lvl="7" algn="ctr" rtl="0">
              <a:spcBef>
                <a:spcPts val="0"/>
              </a:spcBef>
              <a:spcAft>
                <a:spcPts val="0"/>
              </a:spcAft>
              <a:buClr>
                <a:schemeClr val="accent3"/>
              </a:buClr>
              <a:buSzPts val="2000"/>
              <a:buNone/>
              <a:defRPr sz="2000">
                <a:solidFill>
                  <a:schemeClr val="accent3"/>
                </a:solidFill>
              </a:defRPr>
            </a:lvl8pPr>
            <a:lvl9pPr lvl="8" algn="ctr" rtl="0">
              <a:spcBef>
                <a:spcPts val="0"/>
              </a:spcBef>
              <a:spcAft>
                <a:spcPts val="0"/>
              </a:spcAft>
              <a:buClr>
                <a:schemeClr val="accent3"/>
              </a:buClr>
              <a:buSzPts val="2000"/>
              <a:buNone/>
              <a:defRPr sz="2000">
                <a:solidFill>
                  <a:schemeClr val="accent3"/>
                </a:solidFill>
              </a:defRPr>
            </a:lvl9pPr>
          </a:lstStyle>
          <a:p>
            <a:r>
              <a:t>xx%</a:t>
            </a:r>
          </a:p>
        </p:txBody>
      </p:sp>
      <p:sp>
        <p:nvSpPr>
          <p:cNvPr id="104" name="Google Shape;104;p14"/>
          <p:cNvSpPr txBox="1">
            <a:spLocks noGrp="1"/>
          </p:cNvSpPr>
          <p:nvPr>
            <p:ph type="title" idx="17" hasCustomPrompt="1"/>
          </p:nvPr>
        </p:nvSpPr>
        <p:spPr>
          <a:xfrm>
            <a:off x="6497200" y="1196909"/>
            <a:ext cx="1109700" cy="371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3"/>
              </a:buClr>
              <a:buSzPts val="2000"/>
              <a:buNone/>
              <a:defRPr sz="2000">
                <a:solidFill>
                  <a:schemeClr val="accent3"/>
                </a:solidFill>
              </a:defRPr>
            </a:lvl1pPr>
            <a:lvl2pPr lvl="1" algn="ctr" rtl="0">
              <a:spcBef>
                <a:spcPts val="0"/>
              </a:spcBef>
              <a:spcAft>
                <a:spcPts val="0"/>
              </a:spcAft>
              <a:buClr>
                <a:schemeClr val="accent3"/>
              </a:buClr>
              <a:buSzPts val="2000"/>
              <a:buNone/>
              <a:defRPr sz="2000">
                <a:solidFill>
                  <a:schemeClr val="accent3"/>
                </a:solidFill>
              </a:defRPr>
            </a:lvl2pPr>
            <a:lvl3pPr lvl="2" algn="ctr" rtl="0">
              <a:spcBef>
                <a:spcPts val="0"/>
              </a:spcBef>
              <a:spcAft>
                <a:spcPts val="0"/>
              </a:spcAft>
              <a:buClr>
                <a:schemeClr val="accent3"/>
              </a:buClr>
              <a:buSzPts val="2000"/>
              <a:buNone/>
              <a:defRPr sz="2000">
                <a:solidFill>
                  <a:schemeClr val="accent3"/>
                </a:solidFill>
              </a:defRPr>
            </a:lvl3pPr>
            <a:lvl4pPr lvl="3" algn="ctr" rtl="0">
              <a:spcBef>
                <a:spcPts val="0"/>
              </a:spcBef>
              <a:spcAft>
                <a:spcPts val="0"/>
              </a:spcAft>
              <a:buClr>
                <a:schemeClr val="accent3"/>
              </a:buClr>
              <a:buSzPts val="2000"/>
              <a:buNone/>
              <a:defRPr sz="2000">
                <a:solidFill>
                  <a:schemeClr val="accent3"/>
                </a:solidFill>
              </a:defRPr>
            </a:lvl4pPr>
            <a:lvl5pPr lvl="4" algn="ctr" rtl="0">
              <a:spcBef>
                <a:spcPts val="0"/>
              </a:spcBef>
              <a:spcAft>
                <a:spcPts val="0"/>
              </a:spcAft>
              <a:buClr>
                <a:schemeClr val="accent3"/>
              </a:buClr>
              <a:buSzPts val="2000"/>
              <a:buNone/>
              <a:defRPr sz="2000">
                <a:solidFill>
                  <a:schemeClr val="accent3"/>
                </a:solidFill>
              </a:defRPr>
            </a:lvl5pPr>
            <a:lvl6pPr lvl="5" algn="ctr" rtl="0">
              <a:spcBef>
                <a:spcPts val="0"/>
              </a:spcBef>
              <a:spcAft>
                <a:spcPts val="0"/>
              </a:spcAft>
              <a:buClr>
                <a:schemeClr val="accent3"/>
              </a:buClr>
              <a:buSzPts val="2000"/>
              <a:buNone/>
              <a:defRPr sz="2000">
                <a:solidFill>
                  <a:schemeClr val="accent3"/>
                </a:solidFill>
              </a:defRPr>
            </a:lvl6pPr>
            <a:lvl7pPr lvl="6" algn="ctr" rtl="0">
              <a:spcBef>
                <a:spcPts val="0"/>
              </a:spcBef>
              <a:spcAft>
                <a:spcPts val="0"/>
              </a:spcAft>
              <a:buClr>
                <a:schemeClr val="accent3"/>
              </a:buClr>
              <a:buSzPts val="2000"/>
              <a:buNone/>
              <a:defRPr sz="2000">
                <a:solidFill>
                  <a:schemeClr val="accent3"/>
                </a:solidFill>
              </a:defRPr>
            </a:lvl7pPr>
            <a:lvl8pPr lvl="7" algn="ctr" rtl="0">
              <a:spcBef>
                <a:spcPts val="0"/>
              </a:spcBef>
              <a:spcAft>
                <a:spcPts val="0"/>
              </a:spcAft>
              <a:buClr>
                <a:schemeClr val="accent3"/>
              </a:buClr>
              <a:buSzPts val="2000"/>
              <a:buNone/>
              <a:defRPr sz="2000">
                <a:solidFill>
                  <a:schemeClr val="accent3"/>
                </a:solidFill>
              </a:defRPr>
            </a:lvl8pPr>
            <a:lvl9pPr lvl="8" algn="ctr" rtl="0">
              <a:spcBef>
                <a:spcPts val="0"/>
              </a:spcBef>
              <a:spcAft>
                <a:spcPts val="0"/>
              </a:spcAft>
              <a:buClr>
                <a:schemeClr val="accent3"/>
              </a:buClr>
              <a:buSzPts val="2000"/>
              <a:buNone/>
              <a:defRPr sz="2000">
                <a:solidFill>
                  <a:schemeClr val="accent3"/>
                </a:solidFill>
              </a:defRPr>
            </a:lvl9pPr>
          </a:lstStyle>
          <a:p>
            <a:r>
              <a:t>xx%</a:t>
            </a:r>
          </a:p>
        </p:txBody>
      </p:sp>
      <p:sp>
        <p:nvSpPr>
          <p:cNvPr id="105" name="Google Shape;105;p14"/>
          <p:cNvSpPr txBox="1">
            <a:spLocks noGrp="1"/>
          </p:cNvSpPr>
          <p:nvPr>
            <p:ph type="title" idx="18" hasCustomPrompt="1"/>
          </p:nvPr>
        </p:nvSpPr>
        <p:spPr>
          <a:xfrm>
            <a:off x="1531692" y="2987613"/>
            <a:ext cx="1109700" cy="371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3"/>
              </a:buClr>
              <a:buSzPts val="2000"/>
              <a:buNone/>
              <a:defRPr sz="2000">
                <a:solidFill>
                  <a:schemeClr val="accent3"/>
                </a:solidFill>
              </a:defRPr>
            </a:lvl1pPr>
            <a:lvl2pPr lvl="1" algn="ctr" rtl="0">
              <a:spcBef>
                <a:spcPts val="0"/>
              </a:spcBef>
              <a:spcAft>
                <a:spcPts val="0"/>
              </a:spcAft>
              <a:buClr>
                <a:schemeClr val="accent3"/>
              </a:buClr>
              <a:buSzPts val="2000"/>
              <a:buNone/>
              <a:defRPr sz="2000">
                <a:solidFill>
                  <a:schemeClr val="accent3"/>
                </a:solidFill>
              </a:defRPr>
            </a:lvl2pPr>
            <a:lvl3pPr lvl="2" algn="ctr" rtl="0">
              <a:spcBef>
                <a:spcPts val="0"/>
              </a:spcBef>
              <a:spcAft>
                <a:spcPts val="0"/>
              </a:spcAft>
              <a:buClr>
                <a:schemeClr val="accent3"/>
              </a:buClr>
              <a:buSzPts val="2000"/>
              <a:buNone/>
              <a:defRPr sz="2000">
                <a:solidFill>
                  <a:schemeClr val="accent3"/>
                </a:solidFill>
              </a:defRPr>
            </a:lvl3pPr>
            <a:lvl4pPr lvl="3" algn="ctr" rtl="0">
              <a:spcBef>
                <a:spcPts val="0"/>
              </a:spcBef>
              <a:spcAft>
                <a:spcPts val="0"/>
              </a:spcAft>
              <a:buClr>
                <a:schemeClr val="accent3"/>
              </a:buClr>
              <a:buSzPts val="2000"/>
              <a:buNone/>
              <a:defRPr sz="2000">
                <a:solidFill>
                  <a:schemeClr val="accent3"/>
                </a:solidFill>
              </a:defRPr>
            </a:lvl4pPr>
            <a:lvl5pPr lvl="4" algn="ctr" rtl="0">
              <a:spcBef>
                <a:spcPts val="0"/>
              </a:spcBef>
              <a:spcAft>
                <a:spcPts val="0"/>
              </a:spcAft>
              <a:buClr>
                <a:schemeClr val="accent3"/>
              </a:buClr>
              <a:buSzPts val="2000"/>
              <a:buNone/>
              <a:defRPr sz="2000">
                <a:solidFill>
                  <a:schemeClr val="accent3"/>
                </a:solidFill>
              </a:defRPr>
            </a:lvl5pPr>
            <a:lvl6pPr lvl="5" algn="ctr" rtl="0">
              <a:spcBef>
                <a:spcPts val="0"/>
              </a:spcBef>
              <a:spcAft>
                <a:spcPts val="0"/>
              </a:spcAft>
              <a:buClr>
                <a:schemeClr val="accent3"/>
              </a:buClr>
              <a:buSzPts val="2000"/>
              <a:buNone/>
              <a:defRPr sz="2000">
                <a:solidFill>
                  <a:schemeClr val="accent3"/>
                </a:solidFill>
              </a:defRPr>
            </a:lvl6pPr>
            <a:lvl7pPr lvl="6" algn="ctr" rtl="0">
              <a:spcBef>
                <a:spcPts val="0"/>
              </a:spcBef>
              <a:spcAft>
                <a:spcPts val="0"/>
              </a:spcAft>
              <a:buClr>
                <a:schemeClr val="accent3"/>
              </a:buClr>
              <a:buSzPts val="2000"/>
              <a:buNone/>
              <a:defRPr sz="2000">
                <a:solidFill>
                  <a:schemeClr val="accent3"/>
                </a:solidFill>
              </a:defRPr>
            </a:lvl7pPr>
            <a:lvl8pPr lvl="7" algn="ctr" rtl="0">
              <a:spcBef>
                <a:spcPts val="0"/>
              </a:spcBef>
              <a:spcAft>
                <a:spcPts val="0"/>
              </a:spcAft>
              <a:buClr>
                <a:schemeClr val="accent3"/>
              </a:buClr>
              <a:buSzPts val="2000"/>
              <a:buNone/>
              <a:defRPr sz="2000">
                <a:solidFill>
                  <a:schemeClr val="accent3"/>
                </a:solidFill>
              </a:defRPr>
            </a:lvl8pPr>
            <a:lvl9pPr lvl="8" algn="ctr" rtl="0">
              <a:spcBef>
                <a:spcPts val="0"/>
              </a:spcBef>
              <a:spcAft>
                <a:spcPts val="0"/>
              </a:spcAft>
              <a:buClr>
                <a:schemeClr val="accent3"/>
              </a:buClr>
              <a:buSzPts val="2000"/>
              <a:buNone/>
              <a:defRPr sz="2000">
                <a:solidFill>
                  <a:schemeClr val="accent3"/>
                </a:solidFill>
              </a:defRPr>
            </a:lvl9pPr>
          </a:lstStyle>
          <a:p>
            <a:r>
              <a:t>xx%</a:t>
            </a:r>
          </a:p>
        </p:txBody>
      </p:sp>
      <p:sp>
        <p:nvSpPr>
          <p:cNvPr id="106" name="Google Shape;106;p14"/>
          <p:cNvSpPr txBox="1">
            <a:spLocks noGrp="1"/>
          </p:cNvSpPr>
          <p:nvPr>
            <p:ph type="title" idx="19" hasCustomPrompt="1"/>
          </p:nvPr>
        </p:nvSpPr>
        <p:spPr>
          <a:xfrm>
            <a:off x="3999300" y="2987613"/>
            <a:ext cx="1109700" cy="371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3"/>
              </a:buClr>
              <a:buSzPts val="2000"/>
              <a:buNone/>
              <a:defRPr sz="2000">
                <a:solidFill>
                  <a:schemeClr val="accent3"/>
                </a:solidFill>
              </a:defRPr>
            </a:lvl1pPr>
            <a:lvl2pPr lvl="1" algn="ctr" rtl="0">
              <a:spcBef>
                <a:spcPts val="0"/>
              </a:spcBef>
              <a:spcAft>
                <a:spcPts val="0"/>
              </a:spcAft>
              <a:buClr>
                <a:schemeClr val="accent3"/>
              </a:buClr>
              <a:buSzPts val="2000"/>
              <a:buNone/>
              <a:defRPr sz="2000">
                <a:solidFill>
                  <a:schemeClr val="accent3"/>
                </a:solidFill>
              </a:defRPr>
            </a:lvl2pPr>
            <a:lvl3pPr lvl="2" algn="ctr" rtl="0">
              <a:spcBef>
                <a:spcPts val="0"/>
              </a:spcBef>
              <a:spcAft>
                <a:spcPts val="0"/>
              </a:spcAft>
              <a:buClr>
                <a:schemeClr val="accent3"/>
              </a:buClr>
              <a:buSzPts val="2000"/>
              <a:buNone/>
              <a:defRPr sz="2000">
                <a:solidFill>
                  <a:schemeClr val="accent3"/>
                </a:solidFill>
              </a:defRPr>
            </a:lvl3pPr>
            <a:lvl4pPr lvl="3" algn="ctr" rtl="0">
              <a:spcBef>
                <a:spcPts val="0"/>
              </a:spcBef>
              <a:spcAft>
                <a:spcPts val="0"/>
              </a:spcAft>
              <a:buClr>
                <a:schemeClr val="accent3"/>
              </a:buClr>
              <a:buSzPts val="2000"/>
              <a:buNone/>
              <a:defRPr sz="2000">
                <a:solidFill>
                  <a:schemeClr val="accent3"/>
                </a:solidFill>
              </a:defRPr>
            </a:lvl4pPr>
            <a:lvl5pPr lvl="4" algn="ctr" rtl="0">
              <a:spcBef>
                <a:spcPts val="0"/>
              </a:spcBef>
              <a:spcAft>
                <a:spcPts val="0"/>
              </a:spcAft>
              <a:buClr>
                <a:schemeClr val="accent3"/>
              </a:buClr>
              <a:buSzPts val="2000"/>
              <a:buNone/>
              <a:defRPr sz="2000">
                <a:solidFill>
                  <a:schemeClr val="accent3"/>
                </a:solidFill>
              </a:defRPr>
            </a:lvl5pPr>
            <a:lvl6pPr lvl="5" algn="ctr" rtl="0">
              <a:spcBef>
                <a:spcPts val="0"/>
              </a:spcBef>
              <a:spcAft>
                <a:spcPts val="0"/>
              </a:spcAft>
              <a:buClr>
                <a:schemeClr val="accent3"/>
              </a:buClr>
              <a:buSzPts val="2000"/>
              <a:buNone/>
              <a:defRPr sz="2000">
                <a:solidFill>
                  <a:schemeClr val="accent3"/>
                </a:solidFill>
              </a:defRPr>
            </a:lvl6pPr>
            <a:lvl7pPr lvl="6" algn="ctr" rtl="0">
              <a:spcBef>
                <a:spcPts val="0"/>
              </a:spcBef>
              <a:spcAft>
                <a:spcPts val="0"/>
              </a:spcAft>
              <a:buClr>
                <a:schemeClr val="accent3"/>
              </a:buClr>
              <a:buSzPts val="2000"/>
              <a:buNone/>
              <a:defRPr sz="2000">
                <a:solidFill>
                  <a:schemeClr val="accent3"/>
                </a:solidFill>
              </a:defRPr>
            </a:lvl7pPr>
            <a:lvl8pPr lvl="7" algn="ctr" rtl="0">
              <a:spcBef>
                <a:spcPts val="0"/>
              </a:spcBef>
              <a:spcAft>
                <a:spcPts val="0"/>
              </a:spcAft>
              <a:buClr>
                <a:schemeClr val="accent3"/>
              </a:buClr>
              <a:buSzPts val="2000"/>
              <a:buNone/>
              <a:defRPr sz="2000">
                <a:solidFill>
                  <a:schemeClr val="accent3"/>
                </a:solidFill>
              </a:defRPr>
            </a:lvl8pPr>
            <a:lvl9pPr lvl="8" algn="ctr" rtl="0">
              <a:spcBef>
                <a:spcPts val="0"/>
              </a:spcBef>
              <a:spcAft>
                <a:spcPts val="0"/>
              </a:spcAft>
              <a:buClr>
                <a:schemeClr val="accent3"/>
              </a:buClr>
              <a:buSzPts val="2000"/>
              <a:buNone/>
              <a:defRPr sz="2000">
                <a:solidFill>
                  <a:schemeClr val="accent3"/>
                </a:solidFill>
              </a:defRPr>
            </a:lvl9pPr>
          </a:lstStyle>
          <a:p>
            <a:r>
              <a:t>xx%</a:t>
            </a:r>
          </a:p>
        </p:txBody>
      </p:sp>
      <p:sp>
        <p:nvSpPr>
          <p:cNvPr id="107" name="Google Shape;107;p14"/>
          <p:cNvSpPr txBox="1">
            <a:spLocks noGrp="1"/>
          </p:cNvSpPr>
          <p:nvPr>
            <p:ph type="title" idx="20" hasCustomPrompt="1"/>
          </p:nvPr>
        </p:nvSpPr>
        <p:spPr>
          <a:xfrm>
            <a:off x="6497200" y="2987613"/>
            <a:ext cx="1109700" cy="371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3"/>
              </a:buClr>
              <a:buSzPts val="2000"/>
              <a:buNone/>
              <a:defRPr sz="2000">
                <a:solidFill>
                  <a:schemeClr val="accent3"/>
                </a:solidFill>
              </a:defRPr>
            </a:lvl1pPr>
            <a:lvl2pPr lvl="1" algn="ctr" rtl="0">
              <a:spcBef>
                <a:spcPts val="0"/>
              </a:spcBef>
              <a:spcAft>
                <a:spcPts val="0"/>
              </a:spcAft>
              <a:buClr>
                <a:schemeClr val="accent3"/>
              </a:buClr>
              <a:buSzPts val="2000"/>
              <a:buNone/>
              <a:defRPr sz="2000">
                <a:solidFill>
                  <a:schemeClr val="accent3"/>
                </a:solidFill>
              </a:defRPr>
            </a:lvl2pPr>
            <a:lvl3pPr lvl="2" algn="ctr" rtl="0">
              <a:spcBef>
                <a:spcPts val="0"/>
              </a:spcBef>
              <a:spcAft>
                <a:spcPts val="0"/>
              </a:spcAft>
              <a:buClr>
                <a:schemeClr val="accent3"/>
              </a:buClr>
              <a:buSzPts val="2000"/>
              <a:buNone/>
              <a:defRPr sz="2000">
                <a:solidFill>
                  <a:schemeClr val="accent3"/>
                </a:solidFill>
              </a:defRPr>
            </a:lvl3pPr>
            <a:lvl4pPr lvl="3" algn="ctr" rtl="0">
              <a:spcBef>
                <a:spcPts val="0"/>
              </a:spcBef>
              <a:spcAft>
                <a:spcPts val="0"/>
              </a:spcAft>
              <a:buClr>
                <a:schemeClr val="accent3"/>
              </a:buClr>
              <a:buSzPts val="2000"/>
              <a:buNone/>
              <a:defRPr sz="2000">
                <a:solidFill>
                  <a:schemeClr val="accent3"/>
                </a:solidFill>
              </a:defRPr>
            </a:lvl4pPr>
            <a:lvl5pPr lvl="4" algn="ctr" rtl="0">
              <a:spcBef>
                <a:spcPts val="0"/>
              </a:spcBef>
              <a:spcAft>
                <a:spcPts val="0"/>
              </a:spcAft>
              <a:buClr>
                <a:schemeClr val="accent3"/>
              </a:buClr>
              <a:buSzPts val="2000"/>
              <a:buNone/>
              <a:defRPr sz="2000">
                <a:solidFill>
                  <a:schemeClr val="accent3"/>
                </a:solidFill>
              </a:defRPr>
            </a:lvl5pPr>
            <a:lvl6pPr lvl="5" algn="ctr" rtl="0">
              <a:spcBef>
                <a:spcPts val="0"/>
              </a:spcBef>
              <a:spcAft>
                <a:spcPts val="0"/>
              </a:spcAft>
              <a:buClr>
                <a:schemeClr val="accent3"/>
              </a:buClr>
              <a:buSzPts val="2000"/>
              <a:buNone/>
              <a:defRPr sz="2000">
                <a:solidFill>
                  <a:schemeClr val="accent3"/>
                </a:solidFill>
              </a:defRPr>
            </a:lvl6pPr>
            <a:lvl7pPr lvl="6" algn="ctr" rtl="0">
              <a:spcBef>
                <a:spcPts val="0"/>
              </a:spcBef>
              <a:spcAft>
                <a:spcPts val="0"/>
              </a:spcAft>
              <a:buClr>
                <a:schemeClr val="accent3"/>
              </a:buClr>
              <a:buSzPts val="2000"/>
              <a:buNone/>
              <a:defRPr sz="2000">
                <a:solidFill>
                  <a:schemeClr val="accent3"/>
                </a:solidFill>
              </a:defRPr>
            </a:lvl7pPr>
            <a:lvl8pPr lvl="7" algn="ctr" rtl="0">
              <a:spcBef>
                <a:spcPts val="0"/>
              </a:spcBef>
              <a:spcAft>
                <a:spcPts val="0"/>
              </a:spcAft>
              <a:buClr>
                <a:schemeClr val="accent3"/>
              </a:buClr>
              <a:buSzPts val="2000"/>
              <a:buNone/>
              <a:defRPr sz="2000">
                <a:solidFill>
                  <a:schemeClr val="accent3"/>
                </a:solidFill>
              </a:defRPr>
            </a:lvl8pPr>
            <a:lvl9pPr lvl="8" algn="ctr" rtl="0">
              <a:spcBef>
                <a:spcPts val="0"/>
              </a:spcBef>
              <a:spcAft>
                <a:spcPts val="0"/>
              </a:spcAft>
              <a:buClr>
                <a:schemeClr val="accent3"/>
              </a:buClr>
              <a:buSzPts val="2000"/>
              <a:buNone/>
              <a:defRPr sz="2000">
                <a:solidFill>
                  <a:schemeClr val="accent3"/>
                </a:solidFill>
              </a:defRPr>
            </a:lvl9pPr>
          </a:lstStyle>
          <a:p>
            <a:r>
              <a:t>xx%</a:t>
            </a:r>
          </a:p>
        </p:txBody>
      </p:sp>
      <p:sp>
        <p:nvSpPr>
          <p:cNvPr id="108" name="Google Shape;108;p14"/>
          <p:cNvSpPr txBox="1">
            <a:spLocks noGrp="1"/>
          </p:cNvSpPr>
          <p:nvPr>
            <p:ph type="title" idx="21"/>
          </p:nvPr>
        </p:nvSpPr>
        <p:spPr>
          <a:xfrm>
            <a:off x="713225" y="359300"/>
            <a:ext cx="77367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3000">
                <a:solidFill>
                  <a:srgbClr val="FF8B7B"/>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109" name="Google Shape;109;p14"/>
          <p:cNvGrpSpPr/>
          <p:nvPr/>
        </p:nvGrpSpPr>
        <p:grpSpPr>
          <a:xfrm rot="-10403308">
            <a:off x="215761" y="258431"/>
            <a:ext cx="774556" cy="1059026"/>
            <a:chOff x="8487996" y="3199602"/>
            <a:chExt cx="1292466" cy="1767148"/>
          </a:xfrm>
        </p:grpSpPr>
        <p:sp>
          <p:nvSpPr>
            <p:cNvPr id="110" name="Google Shape;110;p14"/>
            <p:cNvSpPr/>
            <p:nvPr/>
          </p:nvSpPr>
          <p:spPr>
            <a:xfrm rot="10800000" flipH="1">
              <a:off x="8647963" y="3199602"/>
              <a:ext cx="1132500" cy="1131675"/>
            </a:xfrm>
            <a:custGeom>
              <a:avLst/>
              <a:gdLst/>
              <a:ahLst/>
              <a:cxnLst/>
              <a:rect l="l" t="t" r="r" b="b"/>
              <a:pathLst>
                <a:path w="45300" h="45267" extrusionOk="0">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rgbClr val="64B7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4"/>
            <p:cNvSpPr/>
            <p:nvPr/>
          </p:nvSpPr>
          <p:spPr>
            <a:xfrm rot="10800000" flipH="1">
              <a:off x="8487996" y="4392929"/>
              <a:ext cx="573096" cy="573821"/>
            </a:xfrm>
            <a:custGeom>
              <a:avLst/>
              <a:gdLst/>
              <a:ahLst/>
              <a:cxnLst/>
              <a:rect l="l" t="t" r="r" b="b"/>
              <a:pathLst>
                <a:path w="26887" h="26921" extrusionOk="0">
                  <a:moveTo>
                    <a:pt x="13475" y="7342"/>
                  </a:moveTo>
                  <a:cubicBezTo>
                    <a:pt x="14975" y="7342"/>
                    <a:pt x="16504" y="7898"/>
                    <a:pt x="17747" y="9141"/>
                  </a:cubicBezTo>
                  <a:cubicBezTo>
                    <a:pt x="21583" y="12977"/>
                    <a:pt x="18881" y="19548"/>
                    <a:pt x="13443" y="19548"/>
                  </a:cubicBezTo>
                  <a:cubicBezTo>
                    <a:pt x="10074" y="19548"/>
                    <a:pt x="7339" y="16813"/>
                    <a:pt x="7339" y="13444"/>
                  </a:cubicBezTo>
                  <a:cubicBezTo>
                    <a:pt x="7339" y="9767"/>
                    <a:pt x="10343" y="7342"/>
                    <a:pt x="13475" y="7342"/>
                  </a:cubicBezTo>
                  <a:close/>
                  <a:moveTo>
                    <a:pt x="11209" y="1"/>
                  </a:moveTo>
                  <a:lnTo>
                    <a:pt x="9874" y="2102"/>
                  </a:lnTo>
                  <a:cubicBezTo>
                    <a:pt x="9107" y="2336"/>
                    <a:pt x="8407" y="2636"/>
                    <a:pt x="7739" y="3003"/>
                  </a:cubicBezTo>
                  <a:lnTo>
                    <a:pt x="5638" y="2569"/>
                  </a:lnTo>
                  <a:lnTo>
                    <a:pt x="2536" y="5672"/>
                  </a:lnTo>
                  <a:lnTo>
                    <a:pt x="3003" y="7740"/>
                  </a:lnTo>
                  <a:cubicBezTo>
                    <a:pt x="2602" y="8440"/>
                    <a:pt x="2302" y="9141"/>
                    <a:pt x="2069" y="9908"/>
                  </a:cubicBezTo>
                  <a:lnTo>
                    <a:pt x="1" y="11242"/>
                  </a:lnTo>
                  <a:lnTo>
                    <a:pt x="1" y="15645"/>
                  </a:lnTo>
                  <a:lnTo>
                    <a:pt x="2102" y="17013"/>
                  </a:lnTo>
                  <a:cubicBezTo>
                    <a:pt x="2336" y="17747"/>
                    <a:pt x="2636" y="18481"/>
                    <a:pt x="3003" y="19148"/>
                  </a:cubicBezTo>
                  <a:lnTo>
                    <a:pt x="2569" y="21249"/>
                  </a:lnTo>
                  <a:lnTo>
                    <a:pt x="5671" y="24352"/>
                  </a:lnTo>
                  <a:lnTo>
                    <a:pt x="7739" y="23918"/>
                  </a:lnTo>
                  <a:cubicBezTo>
                    <a:pt x="8440" y="24285"/>
                    <a:pt x="9140" y="24585"/>
                    <a:pt x="9908" y="24819"/>
                  </a:cubicBezTo>
                  <a:lnTo>
                    <a:pt x="11242" y="26920"/>
                  </a:lnTo>
                  <a:lnTo>
                    <a:pt x="15645" y="26920"/>
                  </a:lnTo>
                  <a:lnTo>
                    <a:pt x="16979" y="24819"/>
                  </a:lnTo>
                  <a:cubicBezTo>
                    <a:pt x="17713" y="24585"/>
                    <a:pt x="18447" y="24285"/>
                    <a:pt x="19114" y="23885"/>
                  </a:cubicBezTo>
                  <a:lnTo>
                    <a:pt x="21216" y="24352"/>
                  </a:lnTo>
                  <a:lnTo>
                    <a:pt x="24318" y="21249"/>
                  </a:lnTo>
                  <a:lnTo>
                    <a:pt x="23884" y="19148"/>
                  </a:lnTo>
                  <a:cubicBezTo>
                    <a:pt x="24251" y="18481"/>
                    <a:pt x="24551" y="17747"/>
                    <a:pt x="24785" y="17013"/>
                  </a:cubicBezTo>
                  <a:lnTo>
                    <a:pt x="26886" y="15645"/>
                  </a:lnTo>
                  <a:lnTo>
                    <a:pt x="26886" y="11242"/>
                  </a:lnTo>
                  <a:lnTo>
                    <a:pt x="24785" y="9908"/>
                  </a:lnTo>
                  <a:cubicBezTo>
                    <a:pt x="24551" y="9141"/>
                    <a:pt x="24251" y="8440"/>
                    <a:pt x="23884" y="7740"/>
                  </a:cubicBezTo>
                  <a:lnTo>
                    <a:pt x="24318" y="5672"/>
                  </a:lnTo>
                  <a:lnTo>
                    <a:pt x="21216" y="2569"/>
                  </a:lnTo>
                  <a:lnTo>
                    <a:pt x="19114" y="3003"/>
                  </a:lnTo>
                  <a:cubicBezTo>
                    <a:pt x="18447" y="2636"/>
                    <a:pt x="17713" y="2336"/>
                    <a:pt x="16979" y="2102"/>
                  </a:cubicBezTo>
                  <a:lnTo>
                    <a:pt x="15645" y="1"/>
                  </a:lnTo>
                  <a:close/>
                </a:path>
              </a:pathLst>
            </a:custGeom>
            <a:solidFill>
              <a:srgbClr val="7BD9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2" name="Google Shape;112;p14"/>
          <p:cNvSpPr/>
          <p:nvPr/>
        </p:nvSpPr>
        <p:spPr>
          <a:xfrm rot="-463513" flipH="1">
            <a:off x="8631071" y="4656934"/>
            <a:ext cx="343032" cy="343466"/>
          </a:xfrm>
          <a:custGeom>
            <a:avLst/>
            <a:gdLst/>
            <a:ahLst/>
            <a:cxnLst/>
            <a:rect l="l" t="t" r="r" b="b"/>
            <a:pathLst>
              <a:path w="26887" h="26921" extrusionOk="0">
                <a:moveTo>
                  <a:pt x="13475" y="7342"/>
                </a:moveTo>
                <a:cubicBezTo>
                  <a:pt x="14975" y="7342"/>
                  <a:pt x="16504" y="7898"/>
                  <a:pt x="17747" y="9141"/>
                </a:cubicBezTo>
                <a:cubicBezTo>
                  <a:pt x="21583" y="12977"/>
                  <a:pt x="18881" y="19548"/>
                  <a:pt x="13443" y="19548"/>
                </a:cubicBezTo>
                <a:cubicBezTo>
                  <a:pt x="10074" y="19548"/>
                  <a:pt x="7339" y="16813"/>
                  <a:pt x="7339" y="13444"/>
                </a:cubicBezTo>
                <a:cubicBezTo>
                  <a:pt x="7339" y="9767"/>
                  <a:pt x="10343" y="7342"/>
                  <a:pt x="13475" y="7342"/>
                </a:cubicBezTo>
                <a:close/>
                <a:moveTo>
                  <a:pt x="11209" y="1"/>
                </a:moveTo>
                <a:lnTo>
                  <a:pt x="9874" y="2102"/>
                </a:lnTo>
                <a:cubicBezTo>
                  <a:pt x="9107" y="2336"/>
                  <a:pt x="8407" y="2636"/>
                  <a:pt x="7739" y="3003"/>
                </a:cubicBezTo>
                <a:lnTo>
                  <a:pt x="5638" y="2569"/>
                </a:lnTo>
                <a:lnTo>
                  <a:pt x="2536" y="5672"/>
                </a:lnTo>
                <a:lnTo>
                  <a:pt x="3003" y="7740"/>
                </a:lnTo>
                <a:cubicBezTo>
                  <a:pt x="2602" y="8440"/>
                  <a:pt x="2302" y="9141"/>
                  <a:pt x="2069" y="9908"/>
                </a:cubicBezTo>
                <a:lnTo>
                  <a:pt x="1" y="11242"/>
                </a:lnTo>
                <a:lnTo>
                  <a:pt x="1" y="15645"/>
                </a:lnTo>
                <a:lnTo>
                  <a:pt x="2102" y="17013"/>
                </a:lnTo>
                <a:cubicBezTo>
                  <a:pt x="2336" y="17747"/>
                  <a:pt x="2636" y="18481"/>
                  <a:pt x="3003" y="19148"/>
                </a:cubicBezTo>
                <a:lnTo>
                  <a:pt x="2569" y="21249"/>
                </a:lnTo>
                <a:lnTo>
                  <a:pt x="5671" y="24352"/>
                </a:lnTo>
                <a:lnTo>
                  <a:pt x="7739" y="23918"/>
                </a:lnTo>
                <a:cubicBezTo>
                  <a:pt x="8440" y="24285"/>
                  <a:pt x="9140" y="24585"/>
                  <a:pt x="9908" y="24819"/>
                </a:cubicBezTo>
                <a:lnTo>
                  <a:pt x="11242" y="26920"/>
                </a:lnTo>
                <a:lnTo>
                  <a:pt x="15645" y="26920"/>
                </a:lnTo>
                <a:lnTo>
                  <a:pt x="16979" y="24819"/>
                </a:lnTo>
                <a:cubicBezTo>
                  <a:pt x="17713" y="24585"/>
                  <a:pt x="18447" y="24285"/>
                  <a:pt x="19114" y="23885"/>
                </a:cubicBezTo>
                <a:lnTo>
                  <a:pt x="21216" y="24352"/>
                </a:lnTo>
                <a:lnTo>
                  <a:pt x="24318" y="21249"/>
                </a:lnTo>
                <a:lnTo>
                  <a:pt x="23884" y="19148"/>
                </a:lnTo>
                <a:cubicBezTo>
                  <a:pt x="24251" y="18481"/>
                  <a:pt x="24551" y="17747"/>
                  <a:pt x="24785" y="17013"/>
                </a:cubicBezTo>
                <a:lnTo>
                  <a:pt x="26886" y="15645"/>
                </a:lnTo>
                <a:lnTo>
                  <a:pt x="26886" y="11242"/>
                </a:lnTo>
                <a:lnTo>
                  <a:pt x="24785" y="9908"/>
                </a:lnTo>
                <a:cubicBezTo>
                  <a:pt x="24551" y="9141"/>
                  <a:pt x="24251" y="8440"/>
                  <a:pt x="23884" y="7740"/>
                </a:cubicBezTo>
                <a:lnTo>
                  <a:pt x="24318" y="5672"/>
                </a:lnTo>
                <a:lnTo>
                  <a:pt x="21216" y="2569"/>
                </a:lnTo>
                <a:lnTo>
                  <a:pt x="19114" y="3003"/>
                </a:lnTo>
                <a:cubicBezTo>
                  <a:pt x="18447" y="2636"/>
                  <a:pt x="17713" y="2336"/>
                  <a:pt x="16979" y="2102"/>
                </a:cubicBezTo>
                <a:lnTo>
                  <a:pt x="15645" y="1"/>
                </a:lnTo>
                <a:close/>
              </a:path>
            </a:pathLst>
          </a:custGeom>
          <a:solidFill>
            <a:srgbClr val="AEEA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1">
  <p:cSld name="CUSTOM_1">
    <p:spTree>
      <p:nvGrpSpPr>
        <p:cNvPr id="1" name="Shape 113"/>
        <p:cNvGrpSpPr/>
        <p:nvPr/>
      </p:nvGrpSpPr>
      <p:grpSpPr>
        <a:xfrm>
          <a:off x="0" y="0"/>
          <a:ext cx="0" cy="0"/>
          <a:chOff x="0" y="0"/>
          <a:chExt cx="0" cy="0"/>
        </a:xfrm>
      </p:grpSpPr>
      <p:sp>
        <p:nvSpPr>
          <p:cNvPr id="114" name="Google Shape;114;p15"/>
          <p:cNvSpPr txBox="1">
            <a:spLocks noGrp="1"/>
          </p:cNvSpPr>
          <p:nvPr>
            <p:ph type="title"/>
          </p:nvPr>
        </p:nvSpPr>
        <p:spPr>
          <a:xfrm>
            <a:off x="713225" y="359300"/>
            <a:ext cx="77367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3000">
                <a:solidFill>
                  <a:srgbClr val="FF8B7B"/>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2">
  <p:cSld name="CUSTOM_2">
    <p:spTree>
      <p:nvGrpSpPr>
        <p:cNvPr id="1" name="Shape 115"/>
        <p:cNvGrpSpPr/>
        <p:nvPr/>
      </p:nvGrpSpPr>
      <p:grpSpPr>
        <a:xfrm>
          <a:off x="0" y="0"/>
          <a:ext cx="0" cy="0"/>
          <a:chOff x="0" y="0"/>
          <a:chExt cx="0" cy="0"/>
        </a:xfrm>
      </p:grpSpPr>
      <p:sp>
        <p:nvSpPr>
          <p:cNvPr id="116" name="Google Shape;116;p16"/>
          <p:cNvSpPr txBox="1">
            <a:spLocks noGrp="1"/>
          </p:cNvSpPr>
          <p:nvPr>
            <p:ph type="title"/>
          </p:nvPr>
        </p:nvSpPr>
        <p:spPr>
          <a:xfrm>
            <a:off x="713225" y="359300"/>
            <a:ext cx="77367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3000">
                <a:solidFill>
                  <a:srgbClr val="FF8B7B"/>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117" name="Google Shape;117;p16"/>
          <p:cNvGrpSpPr/>
          <p:nvPr/>
        </p:nvGrpSpPr>
        <p:grpSpPr>
          <a:xfrm rot="6660150">
            <a:off x="8045753" y="144907"/>
            <a:ext cx="822878" cy="1155428"/>
            <a:chOff x="8367333" y="3078939"/>
            <a:chExt cx="1373029" cy="1927912"/>
          </a:xfrm>
        </p:grpSpPr>
        <p:sp>
          <p:nvSpPr>
            <p:cNvPr id="118" name="Google Shape;118;p16"/>
            <p:cNvSpPr/>
            <p:nvPr/>
          </p:nvSpPr>
          <p:spPr>
            <a:xfrm rot="10800000" flipH="1">
              <a:off x="8607862" y="3078939"/>
              <a:ext cx="1132500" cy="1131675"/>
            </a:xfrm>
            <a:custGeom>
              <a:avLst/>
              <a:gdLst/>
              <a:ahLst/>
              <a:cxnLst/>
              <a:rect l="l" t="t" r="r" b="b"/>
              <a:pathLst>
                <a:path w="45300" h="45267" extrusionOk="0">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rgbClr val="64B7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6"/>
            <p:cNvSpPr/>
            <p:nvPr/>
          </p:nvSpPr>
          <p:spPr>
            <a:xfrm rot="10800000" flipH="1">
              <a:off x="8367333" y="4433029"/>
              <a:ext cx="573096" cy="573821"/>
            </a:xfrm>
            <a:custGeom>
              <a:avLst/>
              <a:gdLst/>
              <a:ahLst/>
              <a:cxnLst/>
              <a:rect l="l" t="t" r="r" b="b"/>
              <a:pathLst>
                <a:path w="26887" h="26921" extrusionOk="0">
                  <a:moveTo>
                    <a:pt x="13475" y="7342"/>
                  </a:moveTo>
                  <a:cubicBezTo>
                    <a:pt x="14975" y="7342"/>
                    <a:pt x="16504" y="7898"/>
                    <a:pt x="17747" y="9141"/>
                  </a:cubicBezTo>
                  <a:cubicBezTo>
                    <a:pt x="21583" y="12977"/>
                    <a:pt x="18881" y="19548"/>
                    <a:pt x="13443" y="19548"/>
                  </a:cubicBezTo>
                  <a:cubicBezTo>
                    <a:pt x="10074" y="19548"/>
                    <a:pt x="7339" y="16813"/>
                    <a:pt x="7339" y="13444"/>
                  </a:cubicBezTo>
                  <a:cubicBezTo>
                    <a:pt x="7339" y="9767"/>
                    <a:pt x="10343" y="7342"/>
                    <a:pt x="13475" y="7342"/>
                  </a:cubicBezTo>
                  <a:close/>
                  <a:moveTo>
                    <a:pt x="11209" y="1"/>
                  </a:moveTo>
                  <a:lnTo>
                    <a:pt x="9874" y="2102"/>
                  </a:lnTo>
                  <a:cubicBezTo>
                    <a:pt x="9107" y="2336"/>
                    <a:pt x="8407" y="2636"/>
                    <a:pt x="7739" y="3003"/>
                  </a:cubicBezTo>
                  <a:lnTo>
                    <a:pt x="5638" y="2569"/>
                  </a:lnTo>
                  <a:lnTo>
                    <a:pt x="2536" y="5672"/>
                  </a:lnTo>
                  <a:lnTo>
                    <a:pt x="3003" y="7740"/>
                  </a:lnTo>
                  <a:cubicBezTo>
                    <a:pt x="2602" y="8440"/>
                    <a:pt x="2302" y="9141"/>
                    <a:pt x="2069" y="9908"/>
                  </a:cubicBezTo>
                  <a:lnTo>
                    <a:pt x="1" y="11242"/>
                  </a:lnTo>
                  <a:lnTo>
                    <a:pt x="1" y="15645"/>
                  </a:lnTo>
                  <a:lnTo>
                    <a:pt x="2102" y="17013"/>
                  </a:lnTo>
                  <a:cubicBezTo>
                    <a:pt x="2336" y="17747"/>
                    <a:pt x="2636" y="18481"/>
                    <a:pt x="3003" y="19148"/>
                  </a:cubicBezTo>
                  <a:lnTo>
                    <a:pt x="2569" y="21249"/>
                  </a:lnTo>
                  <a:lnTo>
                    <a:pt x="5671" y="24352"/>
                  </a:lnTo>
                  <a:lnTo>
                    <a:pt x="7739" y="23918"/>
                  </a:lnTo>
                  <a:cubicBezTo>
                    <a:pt x="8440" y="24285"/>
                    <a:pt x="9140" y="24585"/>
                    <a:pt x="9908" y="24819"/>
                  </a:cubicBezTo>
                  <a:lnTo>
                    <a:pt x="11242" y="26920"/>
                  </a:lnTo>
                  <a:lnTo>
                    <a:pt x="15645" y="26920"/>
                  </a:lnTo>
                  <a:lnTo>
                    <a:pt x="16979" y="24819"/>
                  </a:lnTo>
                  <a:cubicBezTo>
                    <a:pt x="17713" y="24585"/>
                    <a:pt x="18447" y="24285"/>
                    <a:pt x="19114" y="23885"/>
                  </a:cubicBezTo>
                  <a:lnTo>
                    <a:pt x="21216" y="24352"/>
                  </a:lnTo>
                  <a:lnTo>
                    <a:pt x="24318" y="21249"/>
                  </a:lnTo>
                  <a:lnTo>
                    <a:pt x="23884" y="19148"/>
                  </a:lnTo>
                  <a:cubicBezTo>
                    <a:pt x="24251" y="18481"/>
                    <a:pt x="24551" y="17747"/>
                    <a:pt x="24785" y="17013"/>
                  </a:cubicBezTo>
                  <a:lnTo>
                    <a:pt x="26886" y="15645"/>
                  </a:lnTo>
                  <a:lnTo>
                    <a:pt x="26886" y="11242"/>
                  </a:lnTo>
                  <a:lnTo>
                    <a:pt x="24785" y="9908"/>
                  </a:lnTo>
                  <a:cubicBezTo>
                    <a:pt x="24551" y="9141"/>
                    <a:pt x="24251" y="8440"/>
                    <a:pt x="23884" y="7740"/>
                  </a:cubicBezTo>
                  <a:lnTo>
                    <a:pt x="24318" y="5672"/>
                  </a:lnTo>
                  <a:lnTo>
                    <a:pt x="21216" y="2569"/>
                  </a:lnTo>
                  <a:lnTo>
                    <a:pt x="19114" y="3003"/>
                  </a:lnTo>
                  <a:cubicBezTo>
                    <a:pt x="18447" y="2636"/>
                    <a:pt x="17713" y="2336"/>
                    <a:pt x="16979" y="2102"/>
                  </a:cubicBezTo>
                  <a:lnTo>
                    <a:pt x="15645" y="1"/>
                  </a:lnTo>
                  <a:close/>
                </a:path>
              </a:pathLst>
            </a:custGeom>
            <a:solidFill>
              <a:srgbClr val="7BD9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hanks">
  <p:cSld name="CUSTOM">
    <p:spTree>
      <p:nvGrpSpPr>
        <p:cNvPr id="1" name="Shape 139"/>
        <p:cNvGrpSpPr/>
        <p:nvPr/>
      </p:nvGrpSpPr>
      <p:grpSpPr>
        <a:xfrm>
          <a:off x="0" y="0"/>
          <a:ext cx="0" cy="0"/>
          <a:chOff x="0" y="0"/>
          <a:chExt cx="0" cy="0"/>
        </a:xfrm>
      </p:grpSpPr>
      <p:sp>
        <p:nvSpPr>
          <p:cNvPr id="140" name="Google Shape;140;p19"/>
          <p:cNvSpPr txBox="1">
            <a:spLocks noGrp="1"/>
          </p:cNvSpPr>
          <p:nvPr>
            <p:ph type="ctrTitle"/>
          </p:nvPr>
        </p:nvSpPr>
        <p:spPr>
          <a:xfrm>
            <a:off x="2848800" y="562799"/>
            <a:ext cx="3446400" cy="1131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5200"/>
              <a:buNone/>
              <a:defRPr sz="5800" b="1">
                <a:solidFill>
                  <a:srgbClr val="FF8B7B"/>
                </a:solidFill>
                <a:latin typeface="Hammersmith One"/>
                <a:ea typeface="Hammersmith One"/>
                <a:cs typeface="Hammersmith One"/>
                <a:sym typeface="Hammersmith One"/>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41" name="Google Shape;141;p19"/>
          <p:cNvSpPr txBox="1">
            <a:spLocks noGrp="1"/>
          </p:cNvSpPr>
          <p:nvPr>
            <p:ph type="subTitle" idx="1"/>
          </p:nvPr>
        </p:nvSpPr>
        <p:spPr>
          <a:xfrm>
            <a:off x="2970900" y="1788674"/>
            <a:ext cx="3202200" cy="1364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600">
                <a:latin typeface="Source Sans Pro"/>
                <a:ea typeface="Source Sans Pro"/>
                <a:cs typeface="Source Sans Pro"/>
                <a:sym typeface="Source Sans Pro"/>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42" name="Google Shape;142;p19"/>
          <p:cNvSpPr txBox="1"/>
          <p:nvPr/>
        </p:nvSpPr>
        <p:spPr>
          <a:xfrm>
            <a:off x="3058050" y="2956125"/>
            <a:ext cx="3027900" cy="915900"/>
          </a:xfrm>
          <a:prstGeom prst="rect">
            <a:avLst/>
          </a:prstGeom>
          <a:noFill/>
          <a:ln>
            <a:noFill/>
          </a:ln>
        </p:spPr>
        <p:txBody>
          <a:bodyPr spcFirstLastPara="1" wrap="square" lIns="91425" tIns="91425" rIns="91425" bIns="91425" anchor="t" anchorCtr="0">
            <a:noAutofit/>
          </a:bodyPr>
          <a:lstStyle/>
          <a:p>
            <a:pPr marL="0" lvl="0" indent="0" algn="ctr" rtl="0">
              <a:spcBef>
                <a:spcPts val="300"/>
              </a:spcBef>
              <a:spcAft>
                <a:spcPts val="0"/>
              </a:spcAft>
              <a:buNone/>
            </a:pPr>
            <a:r>
              <a:rPr lang="en" sz="1200">
                <a:solidFill>
                  <a:schemeClr val="lt1"/>
                </a:solidFill>
                <a:latin typeface="Source Sans Pro"/>
                <a:ea typeface="Source Sans Pro"/>
                <a:cs typeface="Source Sans Pro"/>
                <a:sym typeface="Source Sans Pro"/>
              </a:rPr>
              <a:t>CREDITS: This presentation template was created by </a:t>
            </a:r>
            <a:r>
              <a:rPr lang="en" sz="1200" b="1">
                <a:solidFill>
                  <a:schemeClr val="lt1"/>
                </a:solidFill>
                <a:uFill>
                  <a:noFill/>
                </a:uFill>
                <a:latin typeface="Source Sans Pro"/>
                <a:ea typeface="Source Sans Pro"/>
                <a:cs typeface="Source Sans Pro"/>
                <a:sym typeface="Source Sans Pro"/>
                <a:hlinkClick r:id="rId2">
                  <a:extLst>
                    <a:ext uri="{A12FA001-AC4F-418D-AE19-62706E023703}">
                      <ahyp:hlinkClr xmlns:ahyp="http://schemas.microsoft.com/office/drawing/2018/hyperlinkcolor" val="tx"/>
                    </a:ext>
                  </a:extLst>
                </a:hlinkClick>
              </a:rPr>
              <a:t>Slidesgo</a:t>
            </a:r>
            <a:r>
              <a:rPr lang="en" sz="1200">
                <a:solidFill>
                  <a:schemeClr val="lt1"/>
                </a:solidFill>
                <a:latin typeface="Source Sans Pro"/>
                <a:ea typeface="Source Sans Pro"/>
                <a:cs typeface="Source Sans Pro"/>
                <a:sym typeface="Source Sans Pro"/>
              </a:rPr>
              <a:t>, including icons by </a:t>
            </a:r>
            <a:r>
              <a:rPr lang="en" sz="1200" b="1">
                <a:solidFill>
                  <a:schemeClr val="lt1"/>
                </a:solidFill>
                <a:uFill>
                  <a:noFill/>
                </a:uFill>
                <a:latin typeface="Source Sans Pro"/>
                <a:ea typeface="Source Sans Pro"/>
                <a:cs typeface="Source Sans Pro"/>
                <a:sym typeface="Source Sans Pro"/>
                <a:hlinkClick r:id="rId3">
                  <a:extLst>
                    <a:ext uri="{A12FA001-AC4F-418D-AE19-62706E023703}">
                      <ahyp:hlinkClr xmlns:ahyp="http://schemas.microsoft.com/office/drawing/2018/hyperlinkcolor" val="tx"/>
                    </a:ext>
                  </a:extLst>
                </a:hlinkClick>
              </a:rPr>
              <a:t>Flaticon</a:t>
            </a:r>
            <a:r>
              <a:rPr lang="en" sz="1200">
                <a:solidFill>
                  <a:schemeClr val="lt1"/>
                </a:solidFill>
                <a:latin typeface="Source Sans Pro"/>
                <a:ea typeface="Source Sans Pro"/>
                <a:cs typeface="Source Sans Pro"/>
                <a:sym typeface="Source Sans Pro"/>
              </a:rPr>
              <a:t>, and infographics &amp; images by </a:t>
            </a:r>
            <a:r>
              <a:rPr lang="en" sz="1200" b="1">
                <a:solidFill>
                  <a:schemeClr val="lt1"/>
                </a:solidFill>
                <a:uFill>
                  <a:noFill/>
                </a:uFill>
                <a:latin typeface="Source Sans Pro"/>
                <a:ea typeface="Source Sans Pro"/>
                <a:cs typeface="Source Sans Pro"/>
                <a:sym typeface="Source Sans Pro"/>
                <a:hlinkClick r:id="rId4">
                  <a:extLst>
                    <a:ext uri="{A12FA001-AC4F-418D-AE19-62706E023703}">
                      <ahyp:hlinkClr xmlns:ahyp="http://schemas.microsoft.com/office/drawing/2018/hyperlinkcolor" val="tx"/>
                    </a:ext>
                  </a:extLst>
                </a:hlinkClick>
              </a:rPr>
              <a:t>Freepik</a:t>
            </a:r>
            <a:r>
              <a:rPr lang="en" sz="1200" b="1">
                <a:solidFill>
                  <a:schemeClr val="lt1"/>
                </a:solidFill>
                <a:latin typeface="Source Sans Pro"/>
                <a:ea typeface="Source Sans Pro"/>
                <a:cs typeface="Source Sans Pro"/>
                <a:sym typeface="Source Sans Pro"/>
              </a:rPr>
              <a:t> </a:t>
            </a:r>
            <a:r>
              <a:rPr lang="en" sz="1200">
                <a:solidFill>
                  <a:schemeClr val="lt1"/>
                </a:solidFill>
                <a:latin typeface="Source Sans Pro"/>
                <a:ea typeface="Source Sans Pro"/>
                <a:cs typeface="Source Sans Pro"/>
                <a:sym typeface="Source Sans Pro"/>
              </a:rPr>
              <a:t>and illustrations by </a:t>
            </a:r>
            <a:r>
              <a:rPr lang="en" sz="1200" b="1">
                <a:solidFill>
                  <a:schemeClr val="lt1"/>
                </a:solidFill>
                <a:uFill>
                  <a:noFill/>
                </a:uFill>
                <a:latin typeface="Source Sans Pro"/>
                <a:ea typeface="Source Sans Pro"/>
                <a:cs typeface="Source Sans Pro"/>
                <a:sym typeface="Source Sans Pro"/>
                <a:hlinkClick r:id="rId5">
                  <a:extLst>
                    <a:ext uri="{A12FA001-AC4F-418D-AE19-62706E023703}">
                      <ahyp:hlinkClr xmlns:ahyp="http://schemas.microsoft.com/office/drawing/2018/hyperlinkcolor" val="tx"/>
                    </a:ext>
                  </a:extLst>
                </a:hlinkClick>
              </a:rPr>
              <a:t>Stories</a:t>
            </a:r>
            <a:r>
              <a:rPr lang="en" sz="1200">
                <a:solidFill>
                  <a:schemeClr val="lt1"/>
                </a:solidFill>
                <a:latin typeface="Source Sans Pro"/>
                <a:ea typeface="Source Sans Pro"/>
                <a:cs typeface="Source Sans Pro"/>
                <a:sym typeface="Source Sans Pro"/>
              </a:rPr>
              <a:t>. </a:t>
            </a:r>
            <a:endParaRPr sz="1200">
              <a:solidFill>
                <a:schemeClr val="lt1"/>
              </a:solidFill>
              <a:latin typeface="Source Sans Pro"/>
              <a:ea typeface="Source Sans Pro"/>
              <a:cs typeface="Source Sans Pro"/>
              <a:sym typeface="Source Sans Pro"/>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p:cSld name="CUSTOM_7">
    <p:spTree>
      <p:nvGrpSpPr>
        <p:cNvPr id="1" name="Shape 143"/>
        <p:cNvGrpSpPr/>
        <p:nvPr/>
      </p:nvGrpSpPr>
      <p:grpSpPr>
        <a:xfrm>
          <a:off x="0" y="0"/>
          <a:ext cx="0" cy="0"/>
          <a:chOff x="0" y="0"/>
          <a:chExt cx="0" cy="0"/>
        </a:xfrm>
      </p:grpSpPr>
      <p:sp>
        <p:nvSpPr>
          <p:cNvPr id="144" name="Google Shape;144;p20"/>
          <p:cNvSpPr/>
          <p:nvPr/>
        </p:nvSpPr>
        <p:spPr>
          <a:xfrm rot="1251267" flipH="1">
            <a:off x="-428677" y="623425"/>
            <a:ext cx="1132515" cy="1131690"/>
          </a:xfrm>
          <a:custGeom>
            <a:avLst/>
            <a:gdLst/>
            <a:ahLst/>
            <a:cxnLst/>
            <a:rect l="l" t="t" r="r" b="b"/>
            <a:pathLst>
              <a:path w="45300" h="45267" extrusionOk="0">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rgbClr val="64B7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20"/>
          <p:cNvSpPr/>
          <p:nvPr/>
        </p:nvSpPr>
        <p:spPr>
          <a:xfrm rot="1251267" flipH="1">
            <a:off x="536673" y="97611"/>
            <a:ext cx="672184" cy="673034"/>
          </a:xfrm>
          <a:custGeom>
            <a:avLst/>
            <a:gdLst/>
            <a:ahLst/>
            <a:cxnLst/>
            <a:rect l="l" t="t" r="r" b="b"/>
            <a:pathLst>
              <a:path w="26887" h="26921" extrusionOk="0">
                <a:moveTo>
                  <a:pt x="13475" y="7342"/>
                </a:moveTo>
                <a:cubicBezTo>
                  <a:pt x="14975" y="7342"/>
                  <a:pt x="16504" y="7898"/>
                  <a:pt x="17747" y="9141"/>
                </a:cubicBezTo>
                <a:cubicBezTo>
                  <a:pt x="21583" y="12977"/>
                  <a:pt x="18881" y="19548"/>
                  <a:pt x="13443" y="19548"/>
                </a:cubicBezTo>
                <a:cubicBezTo>
                  <a:pt x="10074" y="19548"/>
                  <a:pt x="7339" y="16813"/>
                  <a:pt x="7339" y="13444"/>
                </a:cubicBezTo>
                <a:cubicBezTo>
                  <a:pt x="7339" y="9767"/>
                  <a:pt x="10343" y="7342"/>
                  <a:pt x="13475" y="7342"/>
                </a:cubicBezTo>
                <a:close/>
                <a:moveTo>
                  <a:pt x="11209" y="1"/>
                </a:moveTo>
                <a:lnTo>
                  <a:pt x="9874" y="2102"/>
                </a:lnTo>
                <a:cubicBezTo>
                  <a:pt x="9107" y="2336"/>
                  <a:pt x="8407" y="2636"/>
                  <a:pt x="7739" y="3003"/>
                </a:cubicBezTo>
                <a:lnTo>
                  <a:pt x="5638" y="2569"/>
                </a:lnTo>
                <a:lnTo>
                  <a:pt x="2536" y="5672"/>
                </a:lnTo>
                <a:lnTo>
                  <a:pt x="3003" y="7740"/>
                </a:lnTo>
                <a:cubicBezTo>
                  <a:pt x="2602" y="8440"/>
                  <a:pt x="2302" y="9141"/>
                  <a:pt x="2069" y="9908"/>
                </a:cubicBezTo>
                <a:lnTo>
                  <a:pt x="1" y="11242"/>
                </a:lnTo>
                <a:lnTo>
                  <a:pt x="1" y="15645"/>
                </a:lnTo>
                <a:lnTo>
                  <a:pt x="2102" y="17013"/>
                </a:lnTo>
                <a:cubicBezTo>
                  <a:pt x="2336" y="17747"/>
                  <a:pt x="2636" y="18481"/>
                  <a:pt x="3003" y="19148"/>
                </a:cubicBezTo>
                <a:lnTo>
                  <a:pt x="2569" y="21249"/>
                </a:lnTo>
                <a:lnTo>
                  <a:pt x="5671" y="24352"/>
                </a:lnTo>
                <a:lnTo>
                  <a:pt x="7739" y="23918"/>
                </a:lnTo>
                <a:cubicBezTo>
                  <a:pt x="8440" y="24285"/>
                  <a:pt x="9140" y="24585"/>
                  <a:pt x="9908" y="24819"/>
                </a:cubicBezTo>
                <a:lnTo>
                  <a:pt x="11242" y="26920"/>
                </a:lnTo>
                <a:lnTo>
                  <a:pt x="15645" y="26920"/>
                </a:lnTo>
                <a:lnTo>
                  <a:pt x="16979" y="24819"/>
                </a:lnTo>
                <a:cubicBezTo>
                  <a:pt x="17713" y="24585"/>
                  <a:pt x="18447" y="24285"/>
                  <a:pt x="19114" y="23885"/>
                </a:cubicBezTo>
                <a:lnTo>
                  <a:pt x="21216" y="24352"/>
                </a:lnTo>
                <a:lnTo>
                  <a:pt x="24318" y="21249"/>
                </a:lnTo>
                <a:lnTo>
                  <a:pt x="23884" y="19148"/>
                </a:lnTo>
                <a:cubicBezTo>
                  <a:pt x="24251" y="18481"/>
                  <a:pt x="24551" y="17747"/>
                  <a:pt x="24785" y="17013"/>
                </a:cubicBezTo>
                <a:lnTo>
                  <a:pt x="26886" y="15645"/>
                </a:lnTo>
                <a:lnTo>
                  <a:pt x="26886" y="11242"/>
                </a:lnTo>
                <a:lnTo>
                  <a:pt x="24785" y="9908"/>
                </a:lnTo>
                <a:cubicBezTo>
                  <a:pt x="24551" y="9141"/>
                  <a:pt x="24251" y="8440"/>
                  <a:pt x="23884" y="7740"/>
                </a:cubicBezTo>
                <a:lnTo>
                  <a:pt x="24318" y="5672"/>
                </a:lnTo>
                <a:lnTo>
                  <a:pt x="21216" y="2569"/>
                </a:lnTo>
                <a:lnTo>
                  <a:pt x="19114" y="3003"/>
                </a:lnTo>
                <a:cubicBezTo>
                  <a:pt x="18447" y="2636"/>
                  <a:pt x="17713" y="2336"/>
                  <a:pt x="16979" y="2102"/>
                </a:cubicBezTo>
                <a:lnTo>
                  <a:pt x="15645" y="1"/>
                </a:lnTo>
                <a:close/>
              </a:path>
            </a:pathLst>
          </a:custGeom>
          <a:solidFill>
            <a:srgbClr val="7BD9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20"/>
          <p:cNvSpPr/>
          <p:nvPr/>
        </p:nvSpPr>
        <p:spPr>
          <a:xfrm rot="940743" flipH="1">
            <a:off x="-545427" y="1864560"/>
            <a:ext cx="1365294" cy="1364300"/>
          </a:xfrm>
          <a:custGeom>
            <a:avLst/>
            <a:gdLst/>
            <a:ahLst/>
            <a:cxnLst/>
            <a:rect l="l" t="t" r="r" b="b"/>
            <a:pathLst>
              <a:path w="45300" h="45267" extrusionOk="0">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rgbClr val="5EB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20"/>
          <p:cNvSpPr/>
          <p:nvPr/>
        </p:nvSpPr>
        <p:spPr>
          <a:xfrm rot="1250804" flipH="1">
            <a:off x="1358028" y="140861"/>
            <a:ext cx="531893" cy="532566"/>
          </a:xfrm>
          <a:custGeom>
            <a:avLst/>
            <a:gdLst/>
            <a:ahLst/>
            <a:cxnLst/>
            <a:rect l="l" t="t" r="r" b="b"/>
            <a:pathLst>
              <a:path w="26887" h="26921" extrusionOk="0">
                <a:moveTo>
                  <a:pt x="13475" y="7342"/>
                </a:moveTo>
                <a:cubicBezTo>
                  <a:pt x="14975" y="7342"/>
                  <a:pt x="16504" y="7898"/>
                  <a:pt x="17747" y="9141"/>
                </a:cubicBezTo>
                <a:cubicBezTo>
                  <a:pt x="21583" y="12977"/>
                  <a:pt x="18881" y="19548"/>
                  <a:pt x="13443" y="19548"/>
                </a:cubicBezTo>
                <a:cubicBezTo>
                  <a:pt x="10074" y="19548"/>
                  <a:pt x="7339" y="16813"/>
                  <a:pt x="7339" y="13444"/>
                </a:cubicBezTo>
                <a:cubicBezTo>
                  <a:pt x="7339" y="9767"/>
                  <a:pt x="10343" y="7342"/>
                  <a:pt x="13475" y="7342"/>
                </a:cubicBezTo>
                <a:close/>
                <a:moveTo>
                  <a:pt x="11209" y="1"/>
                </a:moveTo>
                <a:lnTo>
                  <a:pt x="9874" y="2102"/>
                </a:lnTo>
                <a:cubicBezTo>
                  <a:pt x="9107" y="2336"/>
                  <a:pt x="8407" y="2636"/>
                  <a:pt x="7739" y="3003"/>
                </a:cubicBezTo>
                <a:lnTo>
                  <a:pt x="5638" y="2569"/>
                </a:lnTo>
                <a:lnTo>
                  <a:pt x="2536" y="5672"/>
                </a:lnTo>
                <a:lnTo>
                  <a:pt x="3003" y="7740"/>
                </a:lnTo>
                <a:cubicBezTo>
                  <a:pt x="2602" y="8440"/>
                  <a:pt x="2302" y="9141"/>
                  <a:pt x="2069" y="9908"/>
                </a:cubicBezTo>
                <a:lnTo>
                  <a:pt x="1" y="11242"/>
                </a:lnTo>
                <a:lnTo>
                  <a:pt x="1" y="15645"/>
                </a:lnTo>
                <a:lnTo>
                  <a:pt x="2102" y="17013"/>
                </a:lnTo>
                <a:cubicBezTo>
                  <a:pt x="2336" y="17747"/>
                  <a:pt x="2636" y="18481"/>
                  <a:pt x="3003" y="19148"/>
                </a:cubicBezTo>
                <a:lnTo>
                  <a:pt x="2569" y="21249"/>
                </a:lnTo>
                <a:lnTo>
                  <a:pt x="5671" y="24352"/>
                </a:lnTo>
                <a:lnTo>
                  <a:pt x="7739" y="23918"/>
                </a:lnTo>
                <a:cubicBezTo>
                  <a:pt x="8440" y="24285"/>
                  <a:pt x="9140" y="24585"/>
                  <a:pt x="9908" y="24819"/>
                </a:cubicBezTo>
                <a:lnTo>
                  <a:pt x="11242" y="26920"/>
                </a:lnTo>
                <a:lnTo>
                  <a:pt x="15645" y="26920"/>
                </a:lnTo>
                <a:lnTo>
                  <a:pt x="16979" y="24819"/>
                </a:lnTo>
                <a:cubicBezTo>
                  <a:pt x="17713" y="24585"/>
                  <a:pt x="18447" y="24285"/>
                  <a:pt x="19114" y="23885"/>
                </a:cubicBezTo>
                <a:lnTo>
                  <a:pt x="21216" y="24352"/>
                </a:lnTo>
                <a:lnTo>
                  <a:pt x="24318" y="21249"/>
                </a:lnTo>
                <a:lnTo>
                  <a:pt x="23884" y="19148"/>
                </a:lnTo>
                <a:cubicBezTo>
                  <a:pt x="24251" y="18481"/>
                  <a:pt x="24551" y="17747"/>
                  <a:pt x="24785" y="17013"/>
                </a:cubicBezTo>
                <a:lnTo>
                  <a:pt x="26886" y="15645"/>
                </a:lnTo>
                <a:lnTo>
                  <a:pt x="26886" y="11242"/>
                </a:lnTo>
                <a:lnTo>
                  <a:pt x="24785" y="9908"/>
                </a:lnTo>
                <a:cubicBezTo>
                  <a:pt x="24551" y="9141"/>
                  <a:pt x="24251" y="8440"/>
                  <a:pt x="23884" y="7740"/>
                </a:cubicBezTo>
                <a:lnTo>
                  <a:pt x="24318" y="5672"/>
                </a:lnTo>
                <a:lnTo>
                  <a:pt x="21216" y="2569"/>
                </a:lnTo>
                <a:lnTo>
                  <a:pt x="19114" y="3003"/>
                </a:lnTo>
                <a:cubicBezTo>
                  <a:pt x="18447" y="2636"/>
                  <a:pt x="17713" y="2336"/>
                  <a:pt x="16979" y="2102"/>
                </a:cubicBezTo>
                <a:lnTo>
                  <a:pt x="15645" y="1"/>
                </a:lnTo>
                <a:close/>
              </a:path>
            </a:pathLst>
          </a:custGeom>
          <a:solidFill>
            <a:srgbClr val="AEEA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20"/>
          <p:cNvSpPr/>
          <p:nvPr/>
        </p:nvSpPr>
        <p:spPr>
          <a:xfrm rot="-310401" flipH="1">
            <a:off x="528872" y="2863302"/>
            <a:ext cx="1365241" cy="1364246"/>
          </a:xfrm>
          <a:custGeom>
            <a:avLst/>
            <a:gdLst/>
            <a:ahLst/>
            <a:cxnLst/>
            <a:rect l="l" t="t" r="r" b="b"/>
            <a:pathLst>
              <a:path w="45300" h="45267" extrusionOk="0">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rgbClr val="5EB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20"/>
          <p:cNvSpPr/>
          <p:nvPr/>
        </p:nvSpPr>
        <p:spPr>
          <a:xfrm rot="-310344" flipH="1">
            <a:off x="-133892" y="4256006"/>
            <a:ext cx="1707174" cy="1705930"/>
          </a:xfrm>
          <a:custGeom>
            <a:avLst/>
            <a:gdLst/>
            <a:ahLst/>
            <a:cxnLst/>
            <a:rect l="l" t="t" r="r" b="b"/>
            <a:pathLst>
              <a:path w="45300" h="45267" extrusionOk="0">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rgbClr val="C3FF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ackground 1">
  <p:cSld name="CUSTOM_8">
    <p:spTree>
      <p:nvGrpSpPr>
        <p:cNvPr id="1" name="Shape 150"/>
        <p:cNvGrpSpPr/>
        <p:nvPr/>
      </p:nvGrpSpPr>
      <p:grpSpPr>
        <a:xfrm>
          <a:off x="0" y="0"/>
          <a:ext cx="0" cy="0"/>
          <a:chOff x="0" y="0"/>
          <a:chExt cx="0" cy="0"/>
        </a:xfrm>
      </p:grpSpPr>
      <p:sp>
        <p:nvSpPr>
          <p:cNvPr id="151" name="Google Shape;151;p21"/>
          <p:cNvSpPr/>
          <p:nvPr/>
        </p:nvSpPr>
        <p:spPr>
          <a:xfrm rot="9548733">
            <a:off x="-352477" y="3213511"/>
            <a:ext cx="1132515" cy="1131690"/>
          </a:xfrm>
          <a:custGeom>
            <a:avLst/>
            <a:gdLst/>
            <a:ahLst/>
            <a:cxnLst/>
            <a:rect l="l" t="t" r="r" b="b"/>
            <a:pathLst>
              <a:path w="45300" h="45267" extrusionOk="0">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rgbClr val="64B7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21"/>
          <p:cNvSpPr/>
          <p:nvPr/>
        </p:nvSpPr>
        <p:spPr>
          <a:xfrm rot="9548733">
            <a:off x="612873" y="4197981"/>
            <a:ext cx="672184" cy="673034"/>
          </a:xfrm>
          <a:custGeom>
            <a:avLst/>
            <a:gdLst/>
            <a:ahLst/>
            <a:cxnLst/>
            <a:rect l="l" t="t" r="r" b="b"/>
            <a:pathLst>
              <a:path w="26887" h="26921" extrusionOk="0">
                <a:moveTo>
                  <a:pt x="13475" y="7342"/>
                </a:moveTo>
                <a:cubicBezTo>
                  <a:pt x="14975" y="7342"/>
                  <a:pt x="16504" y="7898"/>
                  <a:pt x="17747" y="9141"/>
                </a:cubicBezTo>
                <a:cubicBezTo>
                  <a:pt x="21583" y="12977"/>
                  <a:pt x="18881" y="19548"/>
                  <a:pt x="13443" y="19548"/>
                </a:cubicBezTo>
                <a:cubicBezTo>
                  <a:pt x="10074" y="19548"/>
                  <a:pt x="7339" y="16813"/>
                  <a:pt x="7339" y="13444"/>
                </a:cubicBezTo>
                <a:cubicBezTo>
                  <a:pt x="7339" y="9767"/>
                  <a:pt x="10343" y="7342"/>
                  <a:pt x="13475" y="7342"/>
                </a:cubicBezTo>
                <a:close/>
                <a:moveTo>
                  <a:pt x="11209" y="1"/>
                </a:moveTo>
                <a:lnTo>
                  <a:pt x="9874" y="2102"/>
                </a:lnTo>
                <a:cubicBezTo>
                  <a:pt x="9107" y="2336"/>
                  <a:pt x="8407" y="2636"/>
                  <a:pt x="7739" y="3003"/>
                </a:cubicBezTo>
                <a:lnTo>
                  <a:pt x="5638" y="2569"/>
                </a:lnTo>
                <a:lnTo>
                  <a:pt x="2536" y="5672"/>
                </a:lnTo>
                <a:lnTo>
                  <a:pt x="3003" y="7740"/>
                </a:lnTo>
                <a:cubicBezTo>
                  <a:pt x="2602" y="8440"/>
                  <a:pt x="2302" y="9141"/>
                  <a:pt x="2069" y="9908"/>
                </a:cubicBezTo>
                <a:lnTo>
                  <a:pt x="1" y="11242"/>
                </a:lnTo>
                <a:lnTo>
                  <a:pt x="1" y="15645"/>
                </a:lnTo>
                <a:lnTo>
                  <a:pt x="2102" y="17013"/>
                </a:lnTo>
                <a:cubicBezTo>
                  <a:pt x="2336" y="17747"/>
                  <a:pt x="2636" y="18481"/>
                  <a:pt x="3003" y="19148"/>
                </a:cubicBezTo>
                <a:lnTo>
                  <a:pt x="2569" y="21249"/>
                </a:lnTo>
                <a:lnTo>
                  <a:pt x="5671" y="24352"/>
                </a:lnTo>
                <a:lnTo>
                  <a:pt x="7739" y="23918"/>
                </a:lnTo>
                <a:cubicBezTo>
                  <a:pt x="8440" y="24285"/>
                  <a:pt x="9140" y="24585"/>
                  <a:pt x="9908" y="24819"/>
                </a:cubicBezTo>
                <a:lnTo>
                  <a:pt x="11242" y="26920"/>
                </a:lnTo>
                <a:lnTo>
                  <a:pt x="15645" y="26920"/>
                </a:lnTo>
                <a:lnTo>
                  <a:pt x="16979" y="24819"/>
                </a:lnTo>
                <a:cubicBezTo>
                  <a:pt x="17713" y="24585"/>
                  <a:pt x="18447" y="24285"/>
                  <a:pt x="19114" y="23885"/>
                </a:cubicBezTo>
                <a:lnTo>
                  <a:pt x="21216" y="24352"/>
                </a:lnTo>
                <a:lnTo>
                  <a:pt x="24318" y="21249"/>
                </a:lnTo>
                <a:lnTo>
                  <a:pt x="23884" y="19148"/>
                </a:lnTo>
                <a:cubicBezTo>
                  <a:pt x="24251" y="18481"/>
                  <a:pt x="24551" y="17747"/>
                  <a:pt x="24785" y="17013"/>
                </a:cubicBezTo>
                <a:lnTo>
                  <a:pt x="26886" y="15645"/>
                </a:lnTo>
                <a:lnTo>
                  <a:pt x="26886" y="11242"/>
                </a:lnTo>
                <a:lnTo>
                  <a:pt x="24785" y="9908"/>
                </a:lnTo>
                <a:cubicBezTo>
                  <a:pt x="24551" y="9141"/>
                  <a:pt x="24251" y="8440"/>
                  <a:pt x="23884" y="7740"/>
                </a:cubicBezTo>
                <a:lnTo>
                  <a:pt x="24318" y="5672"/>
                </a:lnTo>
                <a:lnTo>
                  <a:pt x="21216" y="2569"/>
                </a:lnTo>
                <a:lnTo>
                  <a:pt x="19114" y="3003"/>
                </a:lnTo>
                <a:cubicBezTo>
                  <a:pt x="18447" y="2636"/>
                  <a:pt x="17713" y="2336"/>
                  <a:pt x="16979" y="2102"/>
                </a:cubicBezTo>
                <a:lnTo>
                  <a:pt x="15645" y="1"/>
                </a:lnTo>
                <a:close/>
              </a:path>
            </a:pathLst>
          </a:custGeom>
          <a:solidFill>
            <a:srgbClr val="7BD9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21"/>
          <p:cNvSpPr/>
          <p:nvPr/>
        </p:nvSpPr>
        <p:spPr>
          <a:xfrm rot="9859257">
            <a:off x="-469227" y="1739767"/>
            <a:ext cx="1365294" cy="1364300"/>
          </a:xfrm>
          <a:custGeom>
            <a:avLst/>
            <a:gdLst/>
            <a:ahLst/>
            <a:cxnLst/>
            <a:rect l="l" t="t" r="r" b="b"/>
            <a:pathLst>
              <a:path w="45300" h="45267" extrusionOk="0">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rgbClr val="5EB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1"/>
          <p:cNvSpPr/>
          <p:nvPr/>
        </p:nvSpPr>
        <p:spPr>
          <a:xfrm rot="9549196">
            <a:off x="1434228" y="4295200"/>
            <a:ext cx="531893" cy="532566"/>
          </a:xfrm>
          <a:custGeom>
            <a:avLst/>
            <a:gdLst/>
            <a:ahLst/>
            <a:cxnLst/>
            <a:rect l="l" t="t" r="r" b="b"/>
            <a:pathLst>
              <a:path w="26887" h="26921" extrusionOk="0">
                <a:moveTo>
                  <a:pt x="13475" y="7342"/>
                </a:moveTo>
                <a:cubicBezTo>
                  <a:pt x="14975" y="7342"/>
                  <a:pt x="16504" y="7898"/>
                  <a:pt x="17747" y="9141"/>
                </a:cubicBezTo>
                <a:cubicBezTo>
                  <a:pt x="21583" y="12977"/>
                  <a:pt x="18881" y="19548"/>
                  <a:pt x="13443" y="19548"/>
                </a:cubicBezTo>
                <a:cubicBezTo>
                  <a:pt x="10074" y="19548"/>
                  <a:pt x="7339" y="16813"/>
                  <a:pt x="7339" y="13444"/>
                </a:cubicBezTo>
                <a:cubicBezTo>
                  <a:pt x="7339" y="9767"/>
                  <a:pt x="10343" y="7342"/>
                  <a:pt x="13475" y="7342"/>
                </a:cubicBezTo>
                <a:close/>
                <a:moveTo>
                  <a:pt x="11209" y="1"/>
                </a:moveTo>
                <a:lnTo>
                  <a:pt x="9874" y="2102"/>
                </a:lnTo>
                <a:cubicBezTo>
                  <a:pt x="9107" y="2336"/>
                  <a:pt x="8407" y="2636"/>
                  <a:pt x="7739" y="3003"/>
                </a:cubicBezTo>
                <a:lnTo>
                  <a:pt x="5638" y="2569"/>
                </a:lnTo>
                <a:lnTo>
                  <a:pt x="2536" y="5672"/>
                </a:lnTo>
                <a:lnTo>
                  <a:pt x="3003" y="7740"/>
                </a:lnTo>
                <a:cubicBezTo>
                  <a:pt x="2602" y="8440"/>
                  <a:pt x="2302" y="9141"/>
                  <a:pt x="2069" y="9908"/>
                </a:cubicBezTo>
                <a:lnTo>
                  <a:pt x="1" y="11242"/>
                </a:lnTo>
                <a:lnTo>
                  <a:pt x="1" y="15645"/>
                </a:lnTo>
                <a:lnTo>
                  <a:pt x="2102" y="17013"/>
                </a:lnTo>
                <a:cubicBezTo>
                  <a:pt x="2336" y="17747"/>
                  <a:pt x="2636" y="18481"/>
                  <a:pt x="3003" y="19148"/>
                </a:cubicBezTo>
                <a:lnTo>
                  <a:pt x="2569" y="21249"/>
                </a:lnTo>
                <a:lnTo>
                  <a:pt x="5671" y="24352"/>
                </a:lnTo>
                <a:lnTo>
                  <a:pt x="7739" y="23918"/>
                </a:lnTo>
                <a:cubicBezTo>
                  <a:pt x="8440" y="24285"/>
                  <a:pt x="9140" y="24585"/>
                  <a:pt x="9908" y="24819"/>
                </a:cubicBezTo>
                <a:lnTo>
                  <a:pt x="11242" y="26920"/>
                </a:lnTo>
                <a:lnTo>
                  <a:pt x="15645" y="26920"/>
                </a:lnTo>
                <a:lnTo>
                  <a:pt x="16979" y="24819"/>
                </a:lnTo>
                <a:cubicBezTo>
                  <a:pt x="17713" y="24585"/>
                  <a:pt x="18447" y="24285"/>
                  <a:pt x="19114" y="23885"/>
                </a:cubicBezTo>
                <a:lnTo>
                  <a:pt x="21216" y="24352"/>
                </a:lnTo>
                <a:lnTo>
                  <a:pt x="24318" y="21249"/>
                </a:lnTo>
                <a:lnTo>
                  <a:pt x="23884" y="19148"/>
                </a:lnTo>
                <a:cubicBezTo>
                  <a:pt x="24251" y="18481"/>
                  <a:pt x="24551" y="17747"/>
                  <a:pt x="24785" y="17013"/>
                </a:cubicBezTo>
                <a:lnTo>
                  <a:pt x="26886" y="15645"/>
                </a:lnTo>
                <a:lnTo>
                  <a:pt x="26886" y="11242"/>
                </a:lnTo>
                <a:lnTo>
                  <a:pt x="24785" y="9908"/>
                </a:lnTo>
                <a:cubicBezTo>
                  <a:pt x="24551" y="9141"/>
                  <a:pt x="24251" y="8440"/>
                  <a:pt x="23884" y="7740"/>
                </a:cubicBezTo>
                <a:lnTo>
                  <a:pt x="24318" y="5672"/>
                </a:lnTo>
                <a:lnTo>
                  <a:pt x="21216" y="2569"/>
                </a:lnTo>
                <a:lnTo>
                  <a:pt x="19114" y="3003"/>
                </a:lnTo>
                <a:cubicBezTo>
                  <a:pt x="18447" y="2636"/>
                  <a:pt x="17713" y="2336"/>
                  <a:pt x="16979" y="2102"/>
                </a:cubicBezTo>
                <a:lnTo>
                  <a:pt x="15645" y="1"/>
                </a:lnTo>
                <a:close/>
              </a:path>
            </a:pathLst>
          </a:custGeom>
          <a:solidFill>
            <a:srgbClr val="AEEA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21"/>
          <p:cNvSpPr/>
          <p:nvPr/>
        </p:nvSpPr>
        <p:spPr>
          <a:xfrm rot="-10489599">
            <a:off x="605072" y="741078"/>
            <a:ext cx="1365241" cy="1364246"/>
          </a:xfrm>
          <a:custGeom>
            <a:avLst/>
            <a:gdLst/>
            <a:ahLst/>
            <a:cxnLst/>
            <a:rect l="l" t="t" r="r" b="b"/>
            <a:pathLst>
              <a:path w="45300" h="45267" extrusionOk="0">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rgbClr val="5EB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21"/>
          <p:cNvSpPr/>
          <p:nvPr/>
        </p:nvSpPr>
        <p:spPr>
          <a:xfrm rot="-10489656">
            <a:off x="-57692" y="-993310"/>
            <a:ext cx="1707174" cy="1705930"/>
          </a:xfrm>
          <a:custGeom>
            <a:avLst/>
            <a:gdLst/>
            <a:ahLst/>
            <a:cxnLst/>
            <a:rect l="l" t="t" r="r" b="b"/>
            <a:pathLst>
              <a:path w="45300" h="45267" extrusionOk="0">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rgbClr val="C3FF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ackground 2">
  <p:cSld name="CUSTOM_9">
    <p:spTree>
      <p:nvGrpSpPr>
        <p:cNvPr id="1" name="Shape 157"/>
        <p:cNvGrpSpPr/>
        <p:nvPr/>
      </p:nvGrpSpPr>
      <p:grpSpPr>
        <a:xfrm>
          <a:off x="0" y="0"/>
          <a:ext cx="0" cy="0"/>
          <a:chOff x="0" y="0"/>
          <a:chExt cx="0" cy="0"/>
        </a:xfrm>
      </p:grpSpPr>
      <p:sp>
        <p:nvSpPr>
          <p:cNvPr id="158" name="Google Shape;158;p22"/>
          <p:cNvSpPr/>
          <p:nvPr/>
        </p:nvSpPr>
        <p:spPr>
          <a:xfrm rot="-6651267">
            <a:off x="3597833" y="-694565"/>
            <a:ext cx="1132515" cy="1131690"/>
          </a:xfrm>
          <a:custGeom>
            <a:avLst/>
            <a:gdLst/>
            <a:ahLst/>
            <a:cxnLst/>
            <a:rect l="l" t="t" r="r" b="b"/>
            <a:pathLst>
              <a:path w="45300" h="45267" extrusionOk="0">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rgbClr val="64B7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2"/>
          <p:cNvSpPr/>
          <p:nvPr/>
        </p:nvSpPr>
        <p:spPr>
          <a:xfrm rot="-6651267">
            <a:off x="3072856" y="269948"/>
            <a:ext cx="672184" cy="673034"/>
          </a:xfrm>
          <a:custGeom>
            <a:avLst/>
            <a:gdLst/>
            <a:ahLst/>
            <a:cxnLst/>
            <a:rect l="l" t="t" r="r" b="b"/>
            <a:pathLst>
              <a:path w="26887" h="26921" extrusionOk="0">
                <a:moveTo>
                  <a:pt x="13475" y="7342"/>
                </a:moveTo>
                <a:cubicBezTo>
                  <a:pt x="14975" y="7342"/>
                  <a:pt x="16504" y="7898"/>
                  <a:pt x="17747" y="9141"/>
                </a:cubicBezTo>
                <a:cubicBezTo>
                  <a:pt x="21583" y="12977"/>
                  <a:pt x="18881" y="19548"/>
                  <a:pt x="13443" y="19548"/>
                </a:cubicBezTo>
                <a:cubicBezTo>
                  <a:pt x="10074" y="19548"/>
                  <a:pt x="7339" y="16813"/>
                  <a:pt x="7339" y="13444"/>
                </a:cubicBezTo>
                <a:cubicBezTo>
                  <a:pt x="7339" y="9767"/>
                  <a:pt x="10343" y="7342"/>
                  <a:pt x="13475" y="7342"/>
                </a:cubicBezTo>
                <a:close/>
                <a:moveTo>
                  <a:pt x="11209" y="1"/>
                </a:moveTo>
                <a:lnTo>
                  <a:pt x="9874" y="2102"/>
                </a:lnTo>
                <a:cubicBezTo>
                  <a:pt x="9107" y="2336"/>
                  <a:pt x="8407" y="2636"/>
                  <a:pt x="7739" y="3003"/>
                </a:cubicBezTo>
                <a:lnTo>
                  <a:pt x="5638" y="2569"/>
                </a:lnTo>
                <a:lnTo>
                  <a:pt x="2536" y="5672"/>
                </a:lnTo>
                <a:lnTo>
                  <a:pt x="3003" y="7740"/>
                </a:lnTo>
                <a:cubicBezTo>
                  <a:pt x="2602" y="8440"/>
                  <a:pt x="2302" y="9141"/>
                  <a:pt x="2069" y="9908"/>
                </a:cubicBezTo>
                <a:lnTo>
                  <a:pt x="1" y="11242"/>
                </a:lnTo>
                <a:lnTo>
                  <a:pt x="1" y="15645"/>
                </a:lnTo>
                <a:lnTo>
                  <a:pt x="2102" y="17013"/>
                </a:lnTo>
                <a:cubicBezTo>
                  <a:pt x="2336" y="17747"/>
                  <a:pt x="2636" y="18481"/>
                  <a:pt x="3003" y="19148"/>
                </a:cubicBezTo>
                <a:lnTo>
                  <a:pt x="2569" y="21249"/>
                </a:lnTo>
                <a:lnTo>
                  <a:pt x="5671" y="24352"/>
                </a:lnTo>
                <a:lnTo>
                  <a:pt x="7739" y="23918"/>
                </a:lnTo>
                <a:cubicBezTo>
                  <a:pt x="8440" y="24285"/>
                  <a:pt x="9140" y="24585"/>
                  <a:pt x="9908" y="24819"/>
                </a:cubicBezTo>
                <a:lnTo>
                  <a:pt x="11242" y="26920"/>
                </a:lnTo>
                <a:lnTo>
                  <a:pt x="15645" y="26920"/>
                </a:lnTo>
                <a:lnTo>
                  <a:pt x="16979" y="24819"/>
                </a:lnTo>
                <a:cubicBezTo>
                  <a:pt x="17713" y="24585"/>
                  <a:pt x="18447" y="24285"/>
                  <a:pt x="19114" y="23885"/>
                </a:cubicBezTo>
                <a:lnTo>
                  <a:pt x="21216" y="24352"/>
                </a:lnTo>
                <a:lnTo>
                  <a:pt x="24318" y="21249"/>
                </a:lnTo>
                <a:lnTo>
                  <a:pt x="23884" y="19148"/>
                </a:lnTo>
                <a:cubicBezTo>
                  <a:pt x="24251" y="18481"/>
                  <a:pt x="24551" y="17747"/>
                  <a:pt x="24785" y="17013"/>
                </a:cubicBezTo>
                <a:lnTo>
                  <a:pt x="26886" y="15645"/>
                </a:lnTo>
                <a:lnTo>
                  <a:pt x="26886" y="11242"/>
                </a:lnTo>
                <a:lnTo>
                  <a:pt x="24785" y="9908"/>
                </a:lnTo>
                <a:cubicBezTo>
                  <a:pt x="24551" y="9141"/>
                  <a:pt x="24251" y="8440"/>
                  <a:pt x="23884" y="7740"/>
                </a:cubicBezTo>
                <a:lnTo>
                  <a:pt x="24318" y="5672"/>
                </a:lnTo>
                <a:lnTo>
                  <a:pt x="21216" y="2569"/>
                </a:lnTo>
                <a:lnTo>
                  <a:pt x="19114" y="3003"/>
                </a:lnTo>
                <a:cubicBezTo>
                  <a:pt x="18447" y="2636"/>
                  <a:pt x="17713" y="2336"/>
                  <a:pt x="16979" y="2102"/>
                </a:cubicBezTo>
                <a:lnTo>
                  <a:pt x="15645" y="1"/>
                </a:lnTo>
                <a:close/>
              </a:path>
            </a:pathLst>
          </a:custGeom>
          <a:solidFill>
            <a:srgbClr val="7BD9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22"/>
          <p:cNvSpPr/>
          <p:nvPr/>
        </p:nvSpPr>
        <p:spPr>
          <a:xfrm rot="-6340743">
            <a:off x="4838882" y="-811231"/>
            <a:ext cx="1365294" cy="1364300"/>
          </a:xfrm>
          <a:custGeom>
            <a:avLst/>
            <a:gdLst/>
            <a:ahLst/>
            <a:cxnLst/>
            <a:rect l="l" t="t" r="r" b="b"/>
            <a:pathLst>
              <a:path w="45300" h="45267" extrusionOk="0">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rgbClr val="5EB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2"/>
          <p:cNvSpPr/>
          <p:nvPr/>
        </p:nvSpPr>
        <p:spPr>
          <a:xfrm rot="-6650804">
            <a:off x="2506417" y="187116"/>
            <a:ext cx="531893" cy="532566"/>
          </a:xfrm>
          <a:custGeom>
            <a:avLst/>
            <a:gdLst/>
            <a:ahLst/>
            <a:cxnLst/>
            <a:rect l="l" t="t" r="r" b="b"/>
            <a:pathLst>
              <a:path w="26887" h="26921" extrusionOk="0">
                <a:moveTo>
                  <a:pt x="13475" y="7342"/>
                </a:moveTo>
                <a:cubicBezTo>
                  <a:pt x="14975" y="7342"/>
                  <a:pt x="16504" y="7898"/>
                  <a:pt x="17747" y="9141"/>
                </a:cubicBezTo>
                <a:cubicBezTo>
                  <a:pt x="21583" y="12977"/>
                  <a:pt x="18881" y="19548"/>
                  <a:pt x="13443" y="19548"/>
                </a:cubicBezTo>
                <a:cubicBezTo>
                  <a:pt x="10074" y="19548"/>
                  <a:pt x="7339" y="16813"/>
                  <a:pt x="7339" y="13444"/>
                </a:cubicBezTo>
                <a:cubicBezTo>
                  <a:pt x="7339" y="9767"/>
                  <a:pt x="10343" y="7342"/>
                  <a:pt x="13475" y="7342"/>
                </a:cubicBezTo>
                <a:close/>
                <a:moveTo>
                  <a:pt x="11209" y="1"/>
                </a:moveTo>
                <a:lnTo>
                  <a:pt x="9874" y="2102"/>
                </a:lnTo>
                <a:cubicBezTo>
                  <a:pt x="9107" y="2336"/>
                  <a:pt x="8407" y="2636"/>
                  <a:pt x="7739" y="3003"/>
                </a:cubicBezTo>
                <a:lnTo>
                  <a:pt x="5638" y="2569"/>
                </a:lnTo>
                <a:lnTo>
                  <a:pt x="2536" y="5672"/>
                </a:lnTo>
                <a:lnTo>
                  <a:pt x="3003" y="7740"/>
                </a:lnTo>
                <a:cubicBezTo>
                  <a:pt x="2602" y="8440"/>
                  <a:pt x="2302" y="9141"/>
                  <a:pt x="2069" y="9908"/>
                </a:cubicBezTo>
                <a:lnTo>
                  <a:pt x="1" y="11242"/>
                </a:lnTo>
                <a:lnTo>
                  <a:pt x="1" y="15645"/>
                </a:lnTo>
                <a:lnTo>
                  <a:pt x="2102" y="17013"/>
                </a:lnTo>
                <a:cubicBezTo>
                  <a:pt x="2336" y="17747"/>
                  <a:pt x="2636" y="18481"/>
                  <a:pt x="3003" y="19148"/>
                </a:cubicBezTo>
                <a:lnTo>
                  <a:pt x="2569" y="21249"/>
                </a:lnTo>
                <a:lnTo>
                  <a:pt x="5671" y="24352"/>
                </a:lnTo>
                <a:lnTo>
                  <a:pt x="7739" y="23918"/>
                </a:lnTo>
                <a:cubicBezTo>
                  <a:pt x="8440" y="24285"/>
                  <a:pt x="9140" y="24585"/>
                  <a:pt x="9908" y="24819"/>
                </a:cubicBezTo>
                <a:lnTo>
                  <a:pt x="11242" y="26920"/>
                </a:lnTo>
                <a:lnTo>
                  <a:pt x="15645" y="26920"/>
                </a:lnTo>
                <a:lnTo>
                  <a:pt x="16979" y="24819"/>
                </a:lnTo>
                <a:cubicBezTo>
                  <a:pt x="17713" y="24585"/>
                  <a:pt x="18447" y="24285"/>
                  <a:pt x="19114" y="23885"/>
                </a:cubicBezTo>
                <a:lnTo>
                  <a:pt x="21216" y="24352"/>
                </a:lnTo>
                <a:lnTo>
                  <a:pt x="24318" y="21249"/>
                </a:lnTo>
                <a:lnTo>
                  <a:pt x="23884" y="19148"/>
                </a:lnTo>
                <a:cubicBezTo>
                  <a:pt x="24251" y="18481"/>
                  <a:pt x="24551" y="17747"/>
                  <a:pt x="24785" y="17013"/>
                </a:cubicBezTo>
                <a:lnTo>
                  <a:pt x="26886" y="15645"/>
                </a:lnTo>
                <a:lnTo>
                  <a:pt x="26886" y="11242"/>
                </a:lnTo>
                <a:lnTo>
                  <a:pt x="24785" y="9908"/>
                </a:lnTo>
                <a:cubicBezTo>
                  <a:pt x="24551" y="9141"/>
                  <a:pt x="24251" y="8440"/>
                  <a:pt x="23884" y="7740"/>
                </a:cubicBezTo>
                <a:lnTo>
                  <a:pt x="24318" y="5672"/>
                </a:lnTo>
                <a:lnTo>
                  <a:pt x="21216" y="2569"/>
                </a:lnTo>
                <a:lnTo>
                  <a:pt x="19114" y="3003"/>
                </a:lnTo>
                <a:cubicBezTo>
                  <a:pt x="18447" y="2636"/>
                  <a:pt x="17713" y="2336"/>
                  <a:pt x="16979" y="2102"/>
                </a:cubicBezTo>
                <a:lnTo>
                  <a:pt x="15645" y="1"/>
                </a:lnTo>
                <a:close/>
              </a:path>
            </a:pathLst>
          </a:custGeom>
          <a:solidFill>
            <a:srgbClr val="AEEA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22"/>
          <p:cNvSpPr/>
          <p:nvPr/>
        </p:nvSpPr>
        <p:spPr>
          <a:xfrm rot="-5089599">
            <a:off x="5837625" y="263069"/>
            <a:ext cx="1365241" cy="1364246"/>
          </a:xfrm>
          <a:custGeom>
            <a:avLst/>
            <a:gdLst/>
            <a:ahLst/>
            <a:cxnLst/>
            <a:rect l="l" t="t" r="r" b="b"/>
            <a:pathLst>
              <a:path w="45300" h="45267" extrusionOk="0">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rgbClr val="5EB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2"/>
          <p:cNvSpPr/>
          <p:nvPr/>
        </p:nvSpPr>
        <p:spPr>
          <a:xfrm rot="-5089656">
            <a:off x="7230204" y="-399571"/>
            <a:ext cx="1707174" cy="1705930"/>
          </a:xfrm>
          <a:custGeom>
            <a:avLst/>
            <a:gdLst/>
            <a:ahLst/>
            <a:cxnLst/>
            <a:rect l="l" t="t" r="r" b="b"/>
            <a:pathLst>
              <a:path w="45300" h="45267" extrusionOk="0">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rgbClr val="C3FF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ackground 3">
  <p:cSld name="CUSTOM_10">
    <p:spTree>
      <p:nvGrpSpPr>
        <p:cNvPr id="1" name="Shape 164"/>
        <p:cNvGrpSpPr/>
        <p:nvPr/>
      </p:nvGrpSpPr>
      <p:grpSpPr>
        <a:xfrm>
          <a:off x="0" y="0"/>
          <a:ext cx="0" cy="0"/>
          <a:chOff x="0" y="0"/>
          <a:chExt cx="0" cy="0"/>
        </a:xfrm>
      </p:grpSpPr>
      <p:sp>
        <p:nvSpPr>
          <p:cNvPr id="165" name="Google Shape;165;p23"/>
          <p:cNvSpPr/>
          <p:nvPr/>
        </p:nvSpPr>
        <p:spPr>
          <a:xfrm rot="4148733">
            <a:off x="4232259" y="4717386"/>
            <a:ext cx="1132515" cy="1131690"/>
          </a:xfrm>
          <a:custGeom>
            <a:avLst/>
            <a:gdLst/>
            <a:ahLst/>
            <a:cxnLst/>
            <a:rect l="l" t="t" r="r" b="b"/>
            <a:pathLst>
              <a:path w="45300" h="45267" extrusionOk="0">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rgbClr val="64B7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23"/>
          <p:cNvSpPr/>
          <p:nvPr/>
        </p:nvSpPr>
        <p:spPr>
          <a:xfrm rot="4148733">
            <a:off x="5217567" y="4211530"/>
            <a:ext cx="672184" cy="673034"/>
          </a:xfrm>
          <a:custGeom>
            <a:avLst/>
            <a:gdLst/>
            <a:ahLst/>
            <a:cxnLst/>
            <a:rect l="l" t="t" r="r" b="b"/>
            <a:pathLst>
              <a:path w="26887" h="26921" extrusionOk="0">
                <a:moveTo>
                  <a:pt x="13475" y="7342"/>
                </a:moveTo>
                <a:cubicBezTo>
                  <a:pt x="14975" y="7342"/>
                  <a:pt x="16504" y="7898"/>
                  <a:pt x="17747" y="9141"/>
                </a:cubicBezTo>
                <a:cubicBezTo>
                  <a:pt x="21583" y="12977"/>
                  <a:pt x="18881" y="19548"/>
                  <a:pt x="13443" y="19548"/>
                </a:cubicBezTo>
                <a:cubicBezTo>
                  <a:pt x="10074" y="19548"/>
                  <a:pt x="7339" y="16813"/>
                  <a:pt x="7339" y="13444"/>
                </a:cubicBezTo>
                <a:cubicBezTo>
                  <a:pt x="7339" y="9767"/>
                  <a:pt x="10343" y="7342"/>
                  <a:pt x="13475" y="7342"/>
                </a:cubicBezTo>
                <a:close/>
                <a:moveTo>
                  <a:pt x="11209" y="1"/>
                </a:moveTo>
                <a:lnTo>
                  <a:pt x="9874" y="2102"/>
                </a:lnTo>
                <a:cubicBezTo>
                  <a:pt x="9107" y="2336"/>
                  <a:pt x="8407" y="2636"/>
                  <a:pt x="7739" y="3003"/>
                </a:cubicBezTo>
                <a:lnTo>
                  <a:pt x="5638" y="2569"/>
                </a:lnTo>
                <a:lnTo>
                  <a:pt x="2536" y="5672"/>
                </a:lnTo>
                <a:lnTo>
                  <a:pt x="3003" y="7740"/>
                </a:lnTo>
                <a:cubicBezTo>
                  <a:pt x="2602" y="8440"/>
                  <a:pt x="2302" y="9141"/>
                  <a:pt x="2069" y="9908"/>
                </a:cubicBezTo>
                <a:lnTo>
                  <a:pt x="1" y="11242"/>
                </a:lnTo>
                <a:lnTo>
                  <a:pt x="1" y="15645"/>
                </a:lnTo>
                <a:lnTo>
                  <a:pt x="2102" y="17013"/>
                </a:lnTo>
                <a:cubicBezTo>
                  <a:pt x="2336" y="17747"/>
                  <a:pt x="2636" y="18481"/>
                  <a:pt x="3003" y="19148"/>
                </a:cubicBezTo>
                <a:lnTo>
                  <a:pt x="2569" y="21249"/>
                </a:lnTo>
                <a:lnTo>
                  <a:pt x="5671" y="24352"/>
                </a:lnTo>
                <a:lnTo>
                  <a:pt x="7739" y="23918"/>
                </a:lnTo>
                <a:cubicBezTo>
                  <a:pt x="8440" y="24285"/>
                  <a:pt x="9140" y="24585"/>
                  <a:pt x="9908" y="24819"/>
                </a:cubicBezTo>
                <a:lnTo>
                  <a:pt x="11242" y="26920"/>
                </a:lnTo>
                <a:lnTo>
                  <a:pt x="15645" y="26920"/>
                </a:lnTo>
                <a:lnTo>
                  <a:pt x="16979" y="24819"/>
                </a:lnTo>
                <a:cubicBezTo>
                  <a:pt x="17713" y="24585"/>
                  <a:pt x="18447" y="24285"/>
                  <a:pt x="19114" y="23885"/>
                </a:cubicBezTo>
                <a:lnTo>
                  <a:pt x="21216" y="24352"/>
                </a:lnTo>
                <a:lnTo>
                  <a:pt x="24318" y="21249"/>
                </a:lnTo>
                <a:lnTo>
                  <a:pt x="23884" y="19148"/>
                </a:lnTo>
                <a:cubicBezTo>
                  <a:pt x="24251" y="18481"/>
                  <a:pt x="24551" y="17747"/>
                  <a:pt x="24785" y="17013"/>
                </a:cubicBezTo>
                <a:lnTo>
                  <a:pt x="26886" y="15645"/>
                </a:lnTo>
                <a:lnTo>
                  <a:pt x="26886" y="11242"/>
                </a:lnTo>
                <a:lnTo>
                  <a:pt x="24785" y="9908"/>
                </a:lnTo>
                <a:cubicBezTo>
                  <a:pt x="24551" y="9141"/>
                  <a:pt x="24251" y="8440"/>
                  <a:pt x="23884" y="7740"/>
                </a:cubicBezTo>
                <a:lnTo>
                  <a:pt x="24318" y="5672"/>
                </a:lnTo>
                <a:lnTo>
                  <a:pt x="21216" y="2569"/>
                </a:lnTo>
                <a:lnTo>
                  <a:pt x="19114" y="3003"/>
                </a:lnTo>
                <a:cubicBezTo>
                  <a:pt x="18447" y="2636"/>
                  <a:pt x="17713" y="2336"/>
                  <a:pt x="16979" y="2102"/>
                </a:cubicBezTo>
                <a:lnTo>
                  <a:pt x="15645" y="1"/>
                </a:lnTo>
                <a:close/>
              </a:path>
            </a:pathLst>
          </a:custGeom>
          <a:solidFill>
            <a:srgbClr val="7BD9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23"/>
          <p:cNvSpPr/>
          <p:nvPr/>
        </p:nvSpPr>
        <p:spPr>
          <a:xfrm rot="4459257">
            <a:off x="2758430" y="4601442"/>
            <a:ext cx="1365294" cy="1364300"/>
          </a:xfrm>
          <a:custGeom>
            <a:avLst/>
            <a:gdLst/>
            <a:ahLst/>
            <a:cxnLst/>
            <a:rect l="l" t="t" r="r" b="b"/>
            <a:pathLst>
              <a:path w="45300" h="45267" extrusionOk="0">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rgbClr val="5EB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3"/>
          <p:cNvSpPr/>
          <p:nvPr/>
        </p:nvSpPr>
        <p:spPr>
          <a:xfrm rot="4149196">
            <a:off x="5924296" y="4434829"/>
            <a:ext cx="531893" cy="532566"/>
          </a:xfrm>
          <a:custGeom>
            <a:avLst/>
            <a:gdLst/>
            <a:ahLst/>
            <a:cxnLst/>
            <a:rect l="l" t="t" r="r" b="b"/>
            <a:pathLst>
              <a:path w="26887" h="26921" extrusionOk="0">
                <a:moveTo>
                  <a:pt x="13475" y="7342"/>
                </a:moveTo>
                <a:cubicBezTo>
                  <a:pt x="14975" y="7342"/>
                  <a:pt x="16504" y="7898"/>
                  <a:pt x="17747" y="9141"/>
                </a:cubicBezTo>
                <a:cubicBezTo>
                  <a:pt x="21583" y="12977"/>
                  <a:pt x="18881" y="19548"/>
                  <a:pt x="13443" y="19548"/>
                </a:cubicBezTo>
                <a:cubicBezTo>
                  <a:pt x="10074" y="19548"/>
                  <a:pt x="7339" y="16813"/>
                  <a:pt x="7339" y="13444"/>
                </a:cubicBezTo>
                <a:cubicBezTo>
                  <a:pt x="7339" y="9767"/>
                  <a:pt x="10343" y="7342"/>
                  <a:pt x="13475" y="7342"/>
                </a:cubicBezTo>
                <a:close/>
                <a:moveTo>
                  <a:pt x="11209" y="1"/>
                </a:moveTo>
                <a:lnTo>
                  <a:pt x="9874" y="2102"/>
                </a:lnTo>
                <a:cubicBezTo>
                  <a:pt x="9107" y="2336"/>
                  <a:pt x="8407" y="2636"/>
                  <a:pt x="7739" y="3003"/>
                </a:cubicBezTo>
                <a:lnTo>
                  <a:pt x="5638" y="2569"/>
                </a:lnTo>
                <a:lnTo>
                  <a:pt x="2536" y="5672"/>
                </a:lnTo>
                <a:lnTo>
                  <a:pt x="3003" y="7740"/>
                </a:lnTo>
                <a:cubicBezTo>
                  <a:pt x="2602" y="8440"/>
                  <a:pt x="2302" y="9141"/>
                  <a:pt x="2069" y="9908"/>
                </a:cubicBezTo>
                <a:lnTo>
                  <a:pt x="1" y="11242"/>
                </a:lnTo>
                <a:lnTo>
                  <a:pt x="1" y="15645"/>
                </a:lnTo>
                <a:lnTo>
                  <a:pt x="2102" y="17013"/>
                </a:lnTo>
                <a:cubicBezTo>
                  <a:pt x="2336" y="17747"/>
                  <a:pt x="2636" y="18481"/>
                  <a:pt x="3003" y="19148"/>
                </a:cubicBezTo>
                <a:lnTo>
                  <a:pt x="2569" y="21249"/>
                </a:lnTo>
                <a:lnTo>
                  <a:pt x="5671" y="24352"/>
                </a:lnTo>
                <a:lnTo>
                  <a:pt x="7739" y="23918"/>
                </a:lnTo>
                <a:cubicBezTo>
                  <a:pt x="8440" y="24285"/>
                  <a:pt x="9140" y="24585"/>
                  <a:pt x="9908" y="24819"/>
                </a:cubicBezTo>
                <a:lnTo>
                  <a:pt x="11242" y="26920"/>
                </a:lnTo>
                <a:lnTo>
                  <a:pt x="15645" y="26920"/>
                </a:lnTo>
                <a:lnTo>
                  <a:pt x="16979" y="24819"/>
                </a:lnTo>
                <a:cubicBezTo>
                  <a:pt x="17713" y="24585"/>
                  <a:pt x="18447" y="24285"/>
                  <a:pt x="19114" y="23885"/>
                </a:cubicBezTo>
                <a:lnTo>
                  <a:pt x="21216" y="24352"/>
                </a:lnTo>
                <a:lnTo>
                  <a:pt x="24318" y="21249"/>
                </a:lnTo>
                <a:lnTo>
                  <a:pt x="23884" y="19148"/>
                </a:lnTo>
                <a:cubicBezTo>
                  <a:pt x="24251" y="18481"/>
                  <a:pt x="24551" y="17747"/>
                  <a:pt x="24785" y="17013"/>
                </a:cubicBezTo>
                <a:lnTo>
                  <a:pt x="26886" y="15645"/>
                </a:lnTo>
                <a:lnTo>
                  <a:pt x="26886" y="11242"/>
                </a:lnTo>
                <a:lnTo>
                  <a:pt x="24785" y="9908"/>
                </a:lnTo>
                <a:cubicBezTo>
                  <a:pt x="24551" y="9141"/>
                  <a:pt x="24251" y="8440"/>
                  <a:pt x="23884" y="7740"/>
                </a:cubicBezTo>
                <a:lnTo>
                  <a:pt x="24318" y="5672"/>
                </a:lnTo>
                <a:lnTo>
                  <a:pt x="21216" y="2569"/>
                </a:lnTo>
                <a:lnTo>
                  <a:pt x="19114" y="3003"/>
                </a:lnTo>
                <a:cubicBezTo>
                  <a:pt x="18447" y="2636"/>
                  <a:pt x="17713" y="2336"/>
                  <a:pt x="16979" y="2102"/>
                </a:cubicBezTo>
                <a:lnTo>
                  <a:pt x="15645" y="1"/>
                </a:lnTo>
                <a:close/>
              </a:path>
            </a:pathLst>
          </a:custGeom>
          <a:solidFill>
            <a:srgbClr val="AEEA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3"/>
          <p:cNvSpPr/>
          <p:nvPr/>
        </p:nvSpPr>
        <p:spPr>
          <a:xfrm rot="5710401">
            <a:off x="1759741" y="3527196"/>
            <a:ext cx="1365241" cy="1364246"/>
          </a:xfrm>
          <a:custGeom>
            <a:avLst/>
            <a:gdLst/>
            <a:ahLst/>
            <a:cxnLst/>
            <a:rect l="l" t="t" r="r" b="b"/>
            <a:pathLst>
              <a:path w="45300" h="45267" extrusionOk="0">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rgbClr val="5EB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3"/>
          <p:cNvSpPr/>
          <p:nvPr/>
        </p:nvSpPr>
        <p:spPr>
          <a:xfrm rot="5710344">
            <a:off x="25229" y="3848152"/>
            <a:ext cx="1707174" cy="1705930"/>
          </a:xfrm>
          <a:custGeom>
            <a:avLst/>
            <a:gdLst/>
            <a:ahLst/>
            <a:cxnLst/>
            <a:rect l="l" t="t" r="r" b="b"/>
            <a:pathLst>
              <a:path w="45300" h="45267" extrusionOk="0">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rgbClr val="C3FF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4"/>
        <p:cNvGrpSpPr/>
        <p:nvPr/>
      </p:nvGrpSpPr>
      <p:grpSpPr>
        <a:xfrm>
          <a:off x="0" y="0"/>
          <a:ext cx="0" cy="0"/>
          <a:chOff x="0" y="0"/>
          <a:chExt cx="0" cy="0"/>
        </a:xfrm>
      </p:grpSpPr>
      <p:sp>
        <p:nvSpPr>
          <p:cNvPr id="15" name="Google Shape;15;p3"/>
          <p:cNvSpPr txBox="1">
            <a:spLocks noGrp="1"/>
          </p:cNvSpPr>
          <p:nvPr>
            <p:ph type="ctrTitle"/>
          </p:nvPr>
        </p:nvSpPr>
        <p:spPr>
          <a:xfrm>
            <a:off x="4969750" y="2637994"/>
            <a:ext cx="2697900" cy="9066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5200"/>
              <a:buNone/>
              <a:defRPr sz="3800">
                <a:solidFill>
                  <a:schemeClr val="lt1"/>
                </a:solidFill>
              </a:defRPr>
            </a:lvl1pPr>
            <a:lvl2pPr lvl="1" rtl="0">
              <a:spcBef>
                <a:spcPts val="0"/>
              </a:spcBef>
              <a:spcAft>
                <a:spcPts val="0"/>
              </a:spcAft>
              <a:buClr>
                <a:schemeClr val="dk1"/>
              </a:buClr>
              <a:buSzPts val="5200"/>
              <a:buNone/>
              <a:defRPr sz="5200">
                <a:solidFill>
                  <a:schemeClr val="dk1"/>
                </a:solidFill>
              </a:defRPr>
            </a:lvl2pPr>
            <a:lvl3pPr lvl="2" rtl="0">
              <a:spcBef>
                <a:spcPts val="0"/>
              </a:spcBef>
              <a:spcAft>
                <a:spcPts val="0"/>
              </a:spcAft>
              <a:buClr>
                <a:schemeClr val="dk1"/>
              </a:buClr>
              <a:buSzPts val="5200"/>
              <a:buNone/>
              <a:defRPr sz="5200">
                <a:solidFill>
                  <a:schemeClr val="dk1"/>
                </a:solidFill>
              </a:defRPr>
            </a:lvl3pPr>
            <a:lvl4pPr lvl="3" rtl="0">
              <a:spcBef>
                <a:spcPts val="0"/>
              </a:spcBef>
              <a:spcAft>
                <a:spcPts val="0"/>
              </a:spcAft>
              <a:buClr>
                <a:schemeClr val="dk1"/>
              </a:buClr>
              <a:buSzPts val="5200"/>
              <a:buNone/>
              <a:defRPr sz="5200">
                <a:solidFill>
                  <a:schemeClr val="dk1"/>
                </a:solidFill>
              </a:defRPr>
            </a:lvl4pPr>
            <a:lvl5pPr lvl="4" rtl="0">
              <a:spcBef>
                <a:spcPts val="0"/>
              </a:spcBef>
              <a:spcAft>
                <a:spcPts val="0"/>
              </a:spcAft>
              <a:buClr>
                <a:schemeClr val="dk1"/>
              </a:buClr>
              <a:buSzPts val="5200"/>
              <a:buNone/>
              <a:defRPr sz="5200">
                <a:solidFill>
                  <a:schemeClr val="dk1"/>
                </a:solidFill>
              </a:defRPr>
            </a:lvl5pPr>
            <a:lvl6pPr lvl="5" rtl="0">
              <a:spcBef>
                <a:spcPts val="0"/>
              </a:spcBef>
              <a:spcAft>
                <a:spcPts val="0"/>
              </a:spcAft>
              <a:buClr>
                <a:schemeClr val="dk1"/>
              </a:buClr>
              <a:buSzPts val="5200"/>
              <a:buNone/>
              <a:defRPr sz="5200">
                <a:solidFill>
                  <a:schemeClr val="dk1"/>
                </a:solidFill>
              </a:defRPr>
            </a:lvl6pPr>
            <a:lvl7pPr lvl="6" rtl="0">
              <a:spcBef>
                <a:spcPts val="0"/>
              </a:spcBef>
              <a:spcAft>
                <a:spcPts val="0"/>
              </a:spcAft>
              <a:buClr>
                <a:schemeClr val="dk1"/>
              </a:buClr>
              <a:buSzPts val="5200"/>
              <a:buNone/>
              <a:defRPr sz="5200">
                <a:solidFill>
                  <a:schemeClr val="dk1"/>
                </a:solidFill>
              </a:defRPr>
            </a:lvl7pPr>
            <a:lvl8pPr lvl="7" rtl="0">
              <a:spcBef>
                <a:spcPts val="0"/>
              </a:spcBef>
              <a:spcAft>
                <a:spcPts val="0"/>
              </a:spcAft>
              <a:buClr>
                <a:schemeClr val="dk1"/>
              </a:buClr>
              <a:buSzPts val="5200"/>
              <a:buNone/>
              <a:defRPr sz="5200">
                <a:solidFill>
                  <a:schemeClr val="dk1"/>
                </a:solidFill>
              </a:defRPr>
            </a:lvl8pPr>
            <a:lvl9pPr lvl="8" rtl="0">
              <a:spcBef>
                <a:spcPts val="0"/>
              </a:spcBef>
              <a:spcAft>
                <a:spcPts val="0"/>
              </a:spcAft>
              <a:buClr>
                <a:schemeClr val="dk1"/>
              </a:buClr>
              <a:buSzPts val="5200"/>
              <a:buNone/>
              <a:defRPr sz="5200">
                <a:solidFill>
                  <a:schemeClr val="dk1"/>
                </a:solidFill>
              </a:defRPr>
            </a:lvl9pPr>
          </a:lstStyle>
          <a:p>
            <a:endParaRPr/>
          </a:p>
        </p:txBody>
      </p:sp>
      <p:sp>
        <p:nvSpPr>
          <p:cNvPr id="16" name="Google Shape;16;p3"/>
          <p:cNvSpPr txBox="1">
            <a:spLocks noGrp="1"/>
          </p:cNvSpPr>
          <p:nvPr>
            <p:ph type="subTitle" idx="1"/>
          </p:nvPr>
        </p:nvSpPr>
        <p:spPr>
          <a:xfrm>
            <a:off x="4969750" y="3732719"/>
            <a:ext cx="2507400" cy="420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800"/>
              <a:buNone/>
              <a:defRPr sz="1600"/>
            </a:lvl1pPr>
            <a:lvl2pPr lvl="1" rtl="0">
              <a:lnSpc>
                <a:spcPct val="100000"/>
              </a:lnSpc>
              <a:spcBef>
                <a:spcPts val="0"/>
              </a:spcBef>
              <a:spcAft>
                <a:spcPts val="0"/>
              </a:spcAft>
              <a:buClr>
                <a:schemeClr val="dk1"/>
              </a:buClr>
              <a:buSzPts val="2800"/>
              <a:buNone/>
              <a:defRPr sz="2800">
                <a:solidFill>
                  <a:schemeClr val="dk1"/>
                </a:solidFill>
              </a:defRPr>
            </a:lvl2pPr>
            <a:lvl3pPr lvl="2" rtl="0">
              <a:lnSpc>
                <a:spcPct val="100000"/>
              </a:lnSpc>
              <a:spcBef>
                <a:spcPts val="0"/>
              </a:spcBef>
              <a:spcAft>
                <a:spcPts val="0"/>
              </a:spcAft>
              <a:buClr>
                <a:schemeClr val="dk1"/>
              </a:buClr>
              <a:buSzPts val="2800"/>
              <a:buNone/>
              <a:defRPr sz="2800">
                <a:solidFill>
                  <a:schemeClr val="dk1"/>
                </a:solidFill>
              </a:defRPr>
            </a:lvl3pPr>
            <a:lvl4pPr lvl="3" rtl="0">
              <a:lnSpc>
                <a:spcPct val="100000"/>
              </a:lnSpc>
              <a:spcBef>
                <a:spcPts val="0"/>
              </a:spcBef>
              <a:spcAft>
                <a:spcPts val="0"/>
              </a:spcAft>
              <a:buClr>
                <a:schemeClr val="dk1"/>
              </a:buClr>
              <a:buSzPts val="2800"/>
              <a:buNone/>
              <a:defRPr sz="2800">
                <a:solidFill>
                  <a:schemeClr val="dk1"/>
                </a:solidFill>
              </a:defRPr>
            </a:lvl4pPr>
            <a:lvl5pPr lvl="4" rtl="0">
              <a:lnSpc>
                <a:spcPct val="100000"/>
              </a:lnSpc>
              <a:spcBef>
                <a:spcPts val="0"/>
              </a:spcBef>
              <a:spcAft>
                <a:spcPts val="0"/>
              </a:spcAft>
              <a:buClr>
                <a:schemeClr val="dk1"/>
              </a:buClr>
              <a:buSzPts val="2800"/>
              <a:buNone/>
              <a:defRPr sz="2800">
                <a:solidFill>
                  <a:schemeClr val="dk1"/>
                </a:solidFill>
              </a:defRPr>
            </a:lvl5pPr>
            <a:lvl6pPr lvl="5" rtl="0">
              <a:lnSpc>
                <a:spcPct val="100000"/>
              </a:lnSpc>
              <a:spcBef>
                <a:spcPts val="0"/>
              </a:spcBef>
              <a:spcAft>
                <a:spcPts val="0"/>
              </a:spcAft>
              <a:buClr>
                <a:schemeClr val="dk1"/>
              </a:buClr>
              <a:buSzPts val="2800"/>
              <a:buNone/>
              <a:defRPr sz="2800">
                <a:solidFill>
                  <a:schemeClr val="dk1"/>
                </a:solidFill>
              </a:defRPr>
            </a:lvl6pPr>
            <a:lvl7pPr lvl="6" rtl="0">
              <a:lnSpc>
                <a:spcPct val="100000"/>
              </a:lnSpc>
              <a:spcBef>
                <a:spcPts val="0"/>
              </a:spcBef>
              <a:spcAft>
                <a:spcPts val="0"/>
              </a:spcAft>
              <a:buClr>
                <a:schemeClr val="dk1"/>
              </a:buClr>
              <a:buSzPts val="2800"/>
              <a:buNone/>
              <a:defRPr sz="2800">
                <a:solidFill>
                  <a:schemeClr val="dk1"/>
                </a:solidFill>
              </a:defRPr>
            </a:lvl7pPr>
            <a:lvl8pPr lvl="7" rtl="0">
              <a:lnSpc>
                <a:spcPct val="100000"/>
              </a:lnSpc>
              <a:spcBef>
                <a:spcPts val="0"/>
              </a:spcBef>
              <a:spcAft>
                <a:spcPts val="0"/>
              </a:spcAft>
              <a:buClr>
                <a:schemeClr val="dk1"/>
              </a:buClr>
              <a:buSzPts val="2800"/>
              <a:buNone/>
              <a:defRPr sz="2800">
                <a:solidFill>
                  <a:schemeClr val="dk1"/>
                </a:solidFill>
              </a:defRPr>
            </a:lvl8pPr>
            <a:lvl9pPr lvl="8" rtl="0">
              <a:lnSpc>
                <a:spcPct val="100000"/>
              </a:lnSpc>
              <a:spcBef>
                <a:spcPts val="0"/>
              </a:spcBef>
              <a:spcAft>
                <a:spcPts val="0"/>
              </a:spcAft>
              <a:buClr>
                <a:schemeClr val="dk1"/>
              </a:buClr>
              <a:buSzPts val="2800"/>
              <a:buNone/>
              <a:defRPr sz="2800">
                <a:solidFill>
                  <a:schemeClr val="dk1"/>
                </a:solidFill>
              </a:defRPr>
            </a:lvl9pPr>
          </a:lstStyle>
          <a:p>
            <a:endParaRPr/>
          </a:p>
        </p:txBody>
      </p:sp>
      <p:sp>
        <p:nvSpPr>
          <p:cNvPr id="17" name="Google Shape;17;p3"/>
          <p:cNvSpPr txBox="1">
            <a:spLocks noGrp="1"/>
          </p:cNvSpPr>
          <p:nvPr>
            <p:ph type="title" idx="2" hasCustomPrompt="1"/>
          </p:nvPr>
        </p:nvSpPr>
        <p:spPr>
          <a:xfrm>
            <a:off x="4969750" y="989881"/>
            <a:ext cx="1554900" cy="10533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3"/>
              </a:buClr>
              <a:buSzPts val="6000"/>
              <a:buNone/>
              <a:defRPr sz="6000">
                <a:solidFill>
                  <a:schemeClr val="accent3"/>
                </a:solidFill>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r>
              <a:t>xx%</a:t>
            </a:r>
          </a:p>
        </p:txBody>
      </p:sp>
      <p:sp>
        <p:nvSpPr>
          <p:cNvPr id="18" name="Google Shape;18;p3"/>
          <p:cNvSpPr/>
          <p:nvPr/>
        </p:nvSpPr>
        <p:spPr>
          <a:xfrm rot="-10489809">
            <a:off x="8336493" y="-433378"/>
            <a:ext cx="1028076" cy="1027327"/>
          </a:xfrm>
          <a:custGeom>
            <a:avLst/>
            <a:gdLst/>
            <a:ahLst/>
            <a:cxnLst/>
            <a:rect l="l" t="t" r="r" b="b"/>
            <a:pathLst>
              <a:path w="45300" h="45267" extrusionOk="0">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rgbClr val="C3FF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9"/>
        <p:cNvGrpSpPr/>
        <p:nvPr/>
      </p:nvGrpSpPr>
      <p:grpSpPr>
        <a:xfrm>
          <a:off x="0" y="0"/>
          <a:ext cx="0" cy="0"/>
          <a:chOff x="0" y="0"/>
          <a:chExt cx="0" cy="0"/>
        </a:xfrm>
      </p:grpSpPr>
      <p:sp>
        <p:nvSpPr>
          <p:cNvPr id="20" name="Google Shape;20;p4"/>
          <p:cNvSpPr txBox="1">
            <a:spLocks noGrp="1"/>
          </p:cNvSpPr>
          <p:nvPr>
            <p:ph type="body" idx="1"/>
          </p:nvPr>
        </p:nvSpPr>
        <p:spPr>
          <a:xfrm>
            <a:off x="713225" y="1038175"/>
            <a:ext cx="7736700" cy="3565500"/>
          </a:xfrm>
          <a:prstGeom prst="rect">
            <a:avLst/>
          </a:prstGeom>
        </p:spPr>
        <p:txBody>
          <a:bodyPr spcFirstLastPara="1" wrap="square" lIns="91425" tIns="91425" rIns="91425" bIns="91425" anchor="t" anchorCtr="0">
            <a:noAutofit/>
          </a:bodyPr>
          <a:lstStyle>
            <a:lvl1pPr marL="457200" lvl="0" indent="-387350">
              <a:spcBef>
                <a:spcPts val="0"/>
              </a:spcBef>
              <a:spcAft>
                <a:spcPts val="0"/>
              </a:spcAft>
              <a:buSzPts val="2500"/>
              <a:buAutoNum type="arabicPeriod"/>
              <a:defRPr sz="1200"/>
            </a:lvl1pPr>
            <a:lvl2pPr marL="914400" lvl="1" indent="-317500">
              <a:spcBef>
                <a:spcPts val="1600"/>
              </a:spcBef>
              <a:spcAft>
                <a:spcPts val="0"/>
              </a:spcAft>
              <a:buSzPts val="1400"/>
              <a:buAutoNum type="alphaLcPeriod"/>
              <a:defRPr/>
            </a:lvl2pPr>
            <a:lvl3pPr marL="1371600" lvl="2" indent="-317500">
              <a:spcBef>
                <a:spcPts val="1600"/>
              </a:spcBef>
              <a:spcAft>
                <a:spcPts val="0"/>
              </a:spcAft>
              <a:buSzPts val="1400"/>
              <a:buAutoNum type="romanLcPeriod"/>
              <a:defRPr/>
            </a:lvl3pPr>
            <a:lvl4pPr marL="1828800" lvl="3" indent="-317500">
              <a:spcBef>
                <a:spcPts val="1600"/>
              </a:spcBef>
              <a:spcAft>
                <a:spcPts val="0"/>
              </a:spcAft>
              <a:buSzPts val="1400"/>
              <a:buAutoNum type="arabicPeriod"/>
              <a:defRPr/>
            </a:lvl4pPr>
            <a:lvl5pPr marL="2286000" lvl="4" indent="-317500">
              <a:spcBef>
                <a:spcPts val="1600"/>
              </a:spcBef>
              <a:spcAft>
                <a:spcPts val="0"/>
              </a:spcAft>
              <a:buSzPts val="1400"/>
              <a:buAutoNum type="alphaLcPeriod"/>
              <a:defRPr/>
            </a:lvl5pPr>
            <a:lvl6pPr marL="2743200" lvl="5" indent="-317500">
              <a:spcBef>
                <a:spcPts val="1600"/>
              </a:spcBef>
              <a:spcAft>
                <a:spcPts val="0"/>
              </a:spcAft>
              <a:buSzPts val="1400"/>
              <a:buAutoNum type="romanLcPeriod"/>
              <a:defRPr/>
            </a:lvl6pPr>
            <a:lvl7pPr marL="3200400" lvl="6" indent="-317500">
              <a:spcBef>
                <a:spcPts val="1600"/>
              </a:spcBef>
              <a:spcAft>
                <a:spcPts val="0"/>
              </a:spcAft>
              <a:buSzPts val="1400"/>
              <a:buAutoNum type="arabicPeriod"/>
              <a:defRPr/>
            </a:lvl7pPr>
            <a:lvl8pPr marL="3657600" lvl="7" indent="-317500">
              <a:spcBef>
                <a:spcPts val="1600"/>
              </a:spcBef>
              <a:spcAft>
                <a:spcPts val="0"/>
              </a:spcAft>
              <a:buClr>
                <a:srgbClr val="000000"/>
              </a:buClr>
              <a:buSzPts val="1400"/>
              <a:buAutoNum type="alphaLcPeriod"/>
              <a:defRPr>
                <a:solidFill>
                  <a:srgbClr val="000000"/>
                </a:solidFill>
              </a:defRPr>
            </a:lvl8pPr>
            <a:lvl9pPr marL="4114800" lvl="8" indent="-317500">
              <a:spcBef>
                <a:spcPts val="1600"/>
              </a:spcBef>
              <a:spcAft>
                <a:spcPts val="1600"/>
              </a:spcAft>
              <a:buClr>
                <a:srgbClr val="000000"/>
              </a:buClr>
              <a:buSzPts val="1400"/>
              <a:buAutoNum type="romanLcPeriod"/>
              <a:defRPr>
                <a:solidFill>
                  <a:srgbClr val="000000"/>
                </a:solidFill>
              </a:defRPr>
            </a:lvl9pPr>
          </a:lstStyle>
          <a:p>
            <a:endParaRPr/>
          </a:p>
        </p:txBody>
      </p:sp>
      <p:sp>
        <p:nvSpPr>
          <p:cNvPr id="21" name="Google Shape;21;p4"/>
          <p:cNvSpPr txBox="1">
            <a:spLocks noGrp="1"/>
          </p:cNvSpPr>
          <p:nvPr>
            <p:ph type="title"/>
          </p:nvPr>
        </p:nvSpPr>
        <p:spPr>
          <a:xfrm>
            <a:off x="713225" y="359300"/>
            <a:ext cx="77367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2" name="Google Shape;22;p4"/>
          <p:cNvSpPr/>
          <p:nvPr/>
        </p:nvSpPr>
        <p:spPr>
          <a:xfrm rot="4844145" flipH="1">
            <a:off x="8619877" y="652024"/>
            <a:ext cx="328520" cy="328281"/>
          </a:xfrm>
          <a:custGeom>
            <a:avLst/>
            <a:gdLst/>
            <a:ahLst/>
            <a:cxnLst/>
            <a:rect l="l" t="t" r="r" b="b"/>
            <a:pathLst>
              <a:path w="45300" h="45267" extrusionOk="0">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rgbClr val="C3FF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4"/>
          <p:cNvSpPr/>
          <p:nvPr/>
        </p:nvSpPr>
        <p:spPr>
          <a:xfrm rot="4844102" flipH="1">
            <a:off x="8077203" y="233942"/>
            <a:ext cx="513493" cy="513119"/>
          </a:xfrm>
          <a:custGeom>
            <a:avLst/>
            <a:gdLst/>
            <a:ahLst/>
            <a:cxnLst/>
            <a:rect l="l" t="t" r="r" b="b"/>
            <a:pathLst>
              <a:path w="45300" h="45267" extrusionOk="0">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4"/>
          <p:cNvSpPr/>
          <p:nvPr/>
        </p:nvSpPr>
        <p:spPr>
          <a:xfrm rot="310191">
            <a:off x="8398938" y="4513703"/>
            <a:ext cx="1028076" cy="1027327"/>
          </a:xfrm>
          <a:custGeom>
            <a:avLst/>
            <a:gdLst/>
            <a:ahLst/>
            <a:cxnLst/>
            <a:rect l="l" t="t" r="r" b="b"/>
            <a:pathLst>
              <a:path w="45300" h="45267" extrusionOk="0">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rgbClr val="C3FF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5"/>
        <p:cNvGrpSpPr/>
        <p:nvPr/>
      </p:nvGrpSpPr>
      <p:grpSpPr>
        <a:xfrm>
          <a:off x="0" y="0"/>
          <a:ext cx="0" cy="0"/>
          <a:chOff x="0" y="0"/>
          <a:chExt cx="0" cy="0"/>
        </a:xfrm>
      </p:grpSpPr>
      <p:sp>
        <p:nvSpPr>
          <p:cNvPr id="26" name="Google Shape;26;p5"/>
          <p:cNvSpPr txBox="1">
            <a:spLocks noGrp="1"/>
          </p:cNvSpPr>
          <p:nvPr>
            <p:ph type="body" idx="1"/>
          </p:nvPr>
        </p:nvSpPr>
        <p:spPr>
          <a:xfrm>
            <a:off x="704875" y="2457325"/>
            <a:ext cx="2204400" cy="1219200"/>
          </a:xfrm>
          <a:prstGeom prst="rect">
            <a:avLst/>
          </a:prstGeom>
        </p:spPr>
        <p:txBody>
          <a:bodyPr spcFirstLastPara="1" wrap="square" lIns="91425" tIns="91425" rIns="91425" bIns="91425" anchor="t" anchorCtr="0">
            <a:noAutofit/>
          </a:bodyPr>
          <a:lstStyle>
            <a:lvl1pPr marL="457200" lvl="0" indent="-317500" rtl="0">
              <a:lnSpc>
                <a:spcPct val="100000"/>
              </a:lnSpc>
              <a:spcBef>
                <a:spcPts val="1000"/>
              </a:spcBef>
              <a:spcAft>
                <a:spcPts val="0"/>
              </a:spcAft>
              <a:buClr>
                <a:srgbClr val="EB7E7C"/>
              </a:buClr>
              <a:buSzPts val="1400"/>
              <a:buChar char="■"/>
              <a:defRPr sz="1600"/>
            </a:lvl1pPr>
            <a:lvl2pPr marL="914400" lvl="1" indent="-317500" rtl="0">
              <a:spcBef>
                <a:spcPts val="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27" name="Google Shape;27;p5"/>
          <p:cNvSpPr txBox="1">
            <a:spLocks noGrp="1"/>
          </p:cNvSpPr>
          <p:nvPr>
            <p:ph type="title"/>
          </p:nvPr>
        </p:nvSpPr>
        <p:spPr>
          <a:xfrm>
            <a:off x="704875" y="1943925"/>
            <a:ext cx="2425800" cy="4632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None/>
              <a:defRPr sz="2000">
                <a:solidFill>
                  <a:schemeClr val="lt1"/>
                </a:solidFill>
              </a:defRPr>
            </a:lvl1pPr>
            <a:lvl2pPr lvl="1" rtl="0">
              <a:spcBef>
                <a:spcPts val="0"/>
              </a:spcBef>
              <a:spcAft>
                <a:spcPts val="0"/>
              </a:spcAft>
              <a:buSzPts val="1800"/>
              <a:buNone/>
              <a:defRPr sz="1800" b="1"/>
            </a:lvl2pPr>
            <a:lvl3pPr lvl="2" rtl="0">
              <a:spcBef>
                <a:spcPts val="0"/>
              </a:spcBef>
              <a:spcAft>
                <a:spcPts val="0"/>
              </a:spcAft>
              <a:buSzPts val="1800"/>
              <a:buNone/>
              <a:defRPr sz="1800" b="1"/>
            </a:lvl3pPr>
            <a:lvl4pPr lvl="3" rtl="0">
              <a:spcBef>
                <a:spcPts val="0"/>
              </a:spcBef>
              <a:spcAft>
                <a:spcPts val="0"/>
              </a:spcAft>
              <a:buSzPts val="1800"/>
              <a:buNone/>
              <a:defRPr sz="1800" b="1"/>
            </a:lvl4pPr>
            <a:lvl5pPr lvl="4" rtl="0">
              <a:spcBef>
                <a:spcPts val="0"/>
              </a:spcBef>
              <a:spcAft>
                <a:spcPts val="0"/>
              </a:spcAft>
              <a:buSzPts val="1800"/>
              <a:buNone/>
              <a:defRPr sz="1800" b="1"/>
            </a:lvl5pPr>
            <a:lvl6pPr lvl="5" rtl="0">
              <a:spcBef>
                <a:spcPts val="0"/>
              </a:spcBef>
              <a:spcAft>
                <a:spcPts val="0"/>
              </a:spcAft>
              <a:buSzPts val="1800"/>
              <a:buNone/>
              <a:defRPr sz="1800" b="1"/>
            </a:lvl6pPr>
            <a:lvl7pPr lvl="6" rtl="0">
              <a:spcBef>
                <a:spcPts val="0"/>
              </a:spcBef>
              <a:spcAft>
                <a:spcPts val="0"/>
              </a:spcAft>
              <a:buSzPts val="1800"/>
              <a:buNone/>
              <a:defRPr sz="1800" b="1"/>
            </a:lvl7pPr>
            <a:lvl8pPr lvl="7" rtl="0">
              <a:spcBef>
                <a:spcPts val="0"/>
              </a:spcBef>
              <a:spcAft>
                <a:spcPts val="0"/>
              </a:spcAft>
              <a:buSzPts val="1800"/>
              <a:buNone/>
              <a:defRPr sz="1800" b="1"/>
            </a:lvl8pPr>
            <a:lvl9pPr lvl="8" rtl="0">
              <a:spcBef>
                <a:spcPts val="0"/>
              </a:spcBef>
              <a:spcAft>
                <a:spcPts val="0"/>
              </a:spcAft>
              <a:buSzPts val="1800"/>
              <a:buNone/>
              <a:defRPr sz="1800" b="1"/>
            </a:lvl9pPr>
          </a:lstStyle>
          <a:p>
            <a:endParaRPr/>
          </a:p>
        </p:txBody>
      </p:sp>
      <p:sp>
        <p:nvSpPr>
          <p:cNvPr id="28" name="Google Shape;28;p5"/>
          <p:cNvSpPr txBox="1">
            <a:spLocks noGrp="1"/>
          </p:cNvSpPr>
          <p:nvPr>
            <p:ph type="body" idx="2"/>
          </p:nvPr>
        </p:nvSpPr>
        <p:spPr>
          <a:xfrm>
            <a:off x="6244250" y="2457325"/>
            <a:ext cx="2204400" cy="1219200"/>
          </a:xfrm>
          <a:prstGeom prst="rect">
            <a:avLst/>
          </a:prstGeom>
        </p:spPr>
        <p:txBody>
          <a:bodyPr spcFirstLastPara="1" wrap="square" lIns="91425" tIns="91425" rIns="91425" bIns="91425" anchor="t" anchorCtr="0">
            <a:noAutofit/>
          </a:bodyPr>
          <a:lstStyle>
            <a:lvl1pPr marL="457200" lvl="0" indent="-317500" algn="r" rtl="0">
              <a:lnSpc>
                <a:spcPct val="100000"/>
              </a:lnSpc>
              <a:spcBef>
                <a:spcPts val="1000"/>
              </a:spcBef>
              <a:spcAft>
                <a:spcPts val="0"/>
              </a:spcAft>
              <a:buClr>
                <a:srgbClr val="EB7E7C"/>
              </a:buClr>
              <a:buSzPts val="1400"/>
              <a:buChar char="■"/>
              <a:defRPr sz="1600"/>
            </a:lvl1pPr>
            <a:lvl2pPr marL="914400" lvl="1" indent="-317500" rtl="0">
              <a:spcBef>
                <a:spcPts val="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29" name="Google Shape;29;p5"/>
          <p:cNvSpPr txBox="1">
            <a:spLocks noGrp="1"/>
          </p:cNvSpPr>
          <p:nvPr>
            <p:ph type="title" idx="3"/>
          </p:nvPr>
        </p:nvSpPr>
        <p:spPr>
          <a:xfrm>
            <a:off x="6022850" y="1943925"/>
            <a:ext cx="2425800" cy="4632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800"/>
              <a:buNone/>
              <a:defRPr sz="2000">
                <a:solidFill>
                  <a:schemeClr val="lt1"/>
                </a:solidFill>
              </a:defRPr>
            </a:lvl1pPr>
            <a:lvl2pPr lvl="1" rtl="0">
              <a:spcBef>
                <a:spcPts val="0"/>
              </a:spcBef>
              <a:spcAft>
                <a:spcPts val="0"/>
              </a:spcAft>
              <a:buSzPts val="1800"/>
              <a:buNone/>
              <a:defRPr sz="1800" b="1"/>
            </a:lvl2pPr>
            <a:lvl3pPr lvl="2" rtl="0">
              <a:spcBef>
                <a:spcPts val="0"/>
              </a:spcBef>
              <a:spcAft>
                <a:spcPts val="0"/>
              </a:spcAft>
              <a:buSzPts val="1800"/>
              <a:buNone/>
              <a:defRPr sz="1800" b="1"/>
            </a:lvl3pPr>
            <a:lvl4pPr lvl="3" rtl="0">
              <a:spcBef>
                <a:spcPts val="0"/>
              </a:spcBef>
              <a:spcAft>
                <a:spcPts val="0"/>
              </a:spcAft>
              <a:buSzPts val="1800"/>
              <a:buNone/>
              <a:defRPr sz="1800" b="1"/>
            </a:lvl4pPr>
            <a:lvl5pPr lvl="4" rtl="0">
              <a:spcBef>
                <a:spcPts val="0"/>
              </a:spcBef>
              <a:spcAft>
                <a:spcPts val="0"/>
              </a:spcAft>
              <a:buSzPts val="1800"/>
              <a:buNone/>
              <a:defRPr sz="1800" b="1"/>
            </a:lvl5pPr>
            <a:lvl6pPr lvl="5" rtl="0">
              <a:spcBef>
                <a:spcPts val="0"/>
              </a:spcBef>
              <a:spcAft>
                <a:spcPts val="0"/>
              </a:spcAft>
              <a:buSzPts val="1800"/>
              <a:buNone/>
              <a:defRPr sz="1800" b="1"/>
            </a:lvl6pPr>
            <a:lvl7pPr lvl="6" rtl="0">
              <a:spcBef>
                <a:spcPts val="0"/>
              </a:spcBef>
              <a:spcAft>
                <a:spcPts val="0"/>
              </a:spcAft>
              <a:buSzPts val="1800"/>
              <a:buNone/>
              <a:defRPr sz="1800" b="1"/>
            </a:lvl7pPr>
            <a:lvl8pPr lvl="7" rtl="0">
              <a:spcBef>
                <a:spcPts val="0"/>
              </a:spcBef>
              <a:spcAft>
                <a:spcPts val="0"/>
              </a:spcAft>
              <a:buSzPts val="1800"/>
              <a:buNone/>
              <a:defRPr sz="1800" b="1"/>
            </a:lvl8pPr>
            <a:lvl9pPr lvl="8" rtl="0">
              <a:spcBef>
                <a:spcPts val="0"/>
              </a:spcBef>
              <a:spcAft>
                <a:spcPts val="0"/>
              </a:spcAft>
              <a:buSzPts val="1800"/>
              <a:buNone/>
              <a:defRPr sz="1800" b="1"/>
            </a:lvl9pPr>
          </a:lstStyle>
          <a:p>
            <a:endParaRPr/>
          </a:p>
        </p:txBody>
      </p:sp>
      <p:sp>
        <p:nvSpPr>
          <p:cNvPr id="30" name="Google Shape;30;p5"/>
          <p:cNvSpPr txBox="1">
            <a:spLocks noGrp="1"/>
          </p:cNvSpPr>
          <p:nvPr>
            <p:ph type="title" idx="4"/>
          </p:nvPr>
        </p:nvSpPr>
        <p:spPr>
          <a:xfrm>
            <a:off x="713225" y="359300"/>
            <a:ext cx="77367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3000">
                <a:solidFill>
                  <a:srgbClr val="FF8B7B"/>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31" name="Google Shape;31;p5"/>
          <p:cNvGrpSpPr/>
          <p:nvPr/>
        </p:nvGrpSpPr>
        <p:grpSpPr>
          <a:xfrm rot="-3893581">
            <a:off x="239534" y="3987104"/>
            <a:ext cx="748908" cy="1111500"/>
            <a:chOff x="8421281" y="3267397"/>
            <a:chExt cx="1249584" cy="1854584"/>
          </a:xfrm>
        </p:grpSpPr>
        <p:sp>
          <p:nvSpPr>
            <p:cNvPr id="32" name="Google Shape;32;p5"/>
            <p:cNvSpPr/>
            <p:nvPr/>
          </p:nvSpPr>
          <p:spPr>
            <a:xfrm rot="10800000" flipH="1">
              <a:off x="8538365" y="3267397"/>
              <a:ext cx="1132500" cy="1131675"/>
            </a:xfrm>
            <a:custGeom>
              <a:avLst/>
              <a:gdLst/>
              <a:ahLst/>
              <a:cxnLst/>
              <a:rect l="l" t="t" r="r" b="b"/>
              <a:pathLst>
                <a:path w="45300" h="45267" extrusionOk="0">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rgbClr val="64B7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5"/>
            <p:cNvSpPr/>
            <p:nvPr/>
          </p:nvSpPr>
          <p:spPr>
            <a:xfrm rot="10800000" flipH="1">
              <a:off x="8421281" y="4548159"/>
              <a:ext cx="573096" cy="573821"/>
            </a:xfrm>
            <a:custGeom>
              <a:avLst/>
              <a:gdLst/>
              <a:ahLst/>
              <a:cxnLst/>
              <a:rect l="l" t="t" r="r" b="b"/>
              <a:pathLst>
                <a:path w="26887" h="26921" extrusionOk="0">
                  <a:moveTo>
                    <a:pt x="13475" y="7342"/>
                  </a:moveTo>
                  <a:cubicBezTo>
                    <a:pt x="14975" y="7342"/>
                    <a:pt x="16504" y="7898"/>
                    <a:pt x="17747" y="9141"/>
                  </a:cubicBezTo>
                  <a:cubicBezTo>
                    <a:pt x="21583" y="12977"/>
                    <a:pt x="18881" y="19548"/>
                    <a:pt x="13443" y="19548"/>
                  </a:cubicBezTo>
                  <a:cubicBezTo>
                    <a:pt x="10074" y="19548"/>
                    <a:pt x="7339" y="16813"/>
                    <a:pt x="7339" y="13444"/>
                  </a:cubicBezTo>
                  <a:cubicBezTo>
                    <a:pt x="7339" y="9767"/>
                    <a:pt x="10343" y="7342"/>
                    <a:pt x="13475" y="7342"/>
                  </a:cubicBezTo>
                  <a:close/>
                  <a:moveTo>
                    <a:pt x="11209" y="1"/>
                  </a:moveTo>
                  <a:lnTo>
                    <a:pt x="9874" y="2102"/>
                  </a:lnTo>
                  <a:cubicBezTo>
                    <a:pt x="9107" y="2336"/>
                    <a:pt x="8407" y="2636"/>
                    <a:pt x="7739" y="3003"/>
                  </a:cubicBezTo>
                  <a:lnTo>
                    <a:pt x="5638" y="2569"/>
                  </a:lnTo>
                  <a:lnTo>
                    <a:pt x="2536" y="5672"/>
                  </a:lnTo>
                  <a:lnTo>
                    <a:pt x="3003" y="7740"/>
                  </a:lnTo>
                  <a:cubicBezTo>
                    <a:pt x="2602" y="8440"/>
                    <a:pt x="2302" y="9141"/>
                    <a:pt x="2069" y="9908"/>
                  </a:cubicBezTo>
                  <a:lnTo>
                    <a:pt x="1" y="11242"/>
                  </a:lnTo>
                  <a:lnTo>
                    <a:pt x="1" y="15645"/>
                  </a:lnTo>
                  <a:lnTo>
                    <a:pt x="2102" y="17013"/>
                  </a:lnTo>
                  <a:cubicBezTo>
                    <a:pt x="2336" y="17747"/>
                    <a:pt x="2636" y="18481"/>
                    <a:pt x="3003" y="19148"/>
                  </a:cubicBezTo>
                  <a:lnTo>
                    <a:pt x="2569" y="21249"/>
                  </a:lnTo>
                  <a:lnTo>
                    <a:pt x="5671" y="24352"/>
                  </a:lnTo>
                  <a:lnTo>
                    <a:pt x="7739" y="23918"/>
                  </a:lnTo>
                  <a:cubicBezTo>
                    <a:pt x="8440" y="24285"/>
                    <a:pt x="9140" y="24585"/>
                    <a:pt x="9908" y="24819"/>
                  </a:cubicBezTo>
                  <a:lnTo>
                    <a:pt x="11242" y="26920"/>
                  </a:lnTo>
                  <a:lnTo>
                    <a:pt x="15645" y="26920"/>
                  </a:lnTo>
                  <a:lnTo>
                    <a:pt x="16979" y="24819"/>
                  </a:lnTo>
                  <a:cubicBezTo>
                    <a:pt x="17713" y="24585"/>
                    <a:pt x="18447" y="24285"/>
                    <a:pt x="19114" y="23885"/>
                  </a:cubicBezTo>
                  <a:lnTo>
                    <a:pt x="21216" y="24352"/>
                  </a:lnTo>
                  <a:lnTo>
                    <a:pt x="24318" y="21249"/>
                  </a:lnTo>
                  <a:lnTo>
                    <a:pt x="23884" y="19148"/>
                  </a:lnTo>
                  <a:cubicBezTo>
                    <a:pt x="24251" y="18481"/>
                    <a:pt x="24551" y="17747"/>
                    <a:pt x="24785" y="17013"/>
                  </a:cubicBezTo>
                  <a:lnTo>
                    <a:pt x="26886" y="15645"/>
                  </a:lnTo>
                  <a:lnTo>
                    <a:pt x="26886" y="11242"/>
                  </a:lnTo>
                  <a:lnTo>
                    <a:pt x="24785" y="9908"/>
                  </a:lnTo>
                  <a:cubicBezTo>
                    <a:pt x="24551" y="9141"/>
                    <a:pt x="24251" y="8440"/>
                    <a:pt x="23884" y="7740"/>
                  </a:cubicBezTo>
                  <a:lnTo>
                    <a:pt x="24318" y="5672"/>
                  </a:lnTo>
                  <a:lnTo>
                    <a:pt x="21216" y="2569"/>
                  </a:lnTo>
                  <a:lnTo>
                    <a:pt x="19114" y="3003"/>
                  </a:lnTo>
                  <a:cubicBezTo>
                    <a:pt x="18447" y="2636"/>
                    <a:pt x="17713" y="2336"/>
                    <a:pt x="16979" y="2102"/>
                  </a:cubicBezTo>
                  <a:lnTo>
                    <a:pt x="15645" y="1"/>
                  </a:lnTo>
                  <a:close/>
                </a:path>
              </a:pathLst>
            </a:custGeom>
            <a:solidFill>
              <a:srgbClr val="7BD9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 name="Google Shape;34;p5"/>
          <p:cNvSpPr/>
          <p:nvPr/>
        </p:nvSpPr>
        <p:spPr>
          <a:xfrm rot="4844145" flipH="1">
            <a:off x="8619877" y="652024"/>
            <a:ext cx="328520" cy="328281"/>
          </a:xfrm>
          <a:custGeom>
            <a:avLst/>
            <a:gdLst/>
            <a:ahLst/>
            <a:cxnLst/>
            <a:rect l="l" t="t" r="r" b="b"/>
            <a:pathLst>
              <a:path w="45300" h="45267" extrusionOk="0">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rgbClr val="C3FF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5"/>
          <p:cNvSpPr/>
          <p:nvPr/>
        </p:nvSpPr>
        <p:spPr>
          <a:xfrm rot="4844102" flipH="1">
            <a:off x="8077203" y="233942"/>
            <a:ext cx="513493" cy="513119"/>
          </a:xfrm>
          <a:custGeom>
            <a:avLst/>
            <a:gdLst/>
            <a:ahLst/>
            <a:cxnLst/>
            <a:rect l="l" t="t" r="r" b="b"/>
            <a:pathLst>
              <a:path w="45300" h="45267" extrusionOk="0">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1"/>
        <p:cNvGrpSpPr/>
        <p:nvPr/>
      </p:nvGrpSpPr>
      <p:grpSpPr>
        <a:xfrm>
          <a:off x="0" y="0"/>
          <a:ext cx="0" cy="0"/>
          <a:chOff x="0" y="0"/>
          <a:chExt cx="0" cy="0"/>
        </a:xfrm>
      </p:grpSpPr>
      <p:sp>
        <p:nvSpPr>
          <p:cNvPr id="42" name="Google Shape;42;p7"/>
          <p:cNvSpPr txBox="1">
            <a:spLocks noGrp="1"/>
          </p:cNvSpPr>
          <p:nvPr>
            <p:ph type="body" idx="1"/>
          </p:nvPr>
        </p:nvSpPr>
        <p:spPr>
          <a:xfrm>
            <a:off x="692700" y="1389600"/>
            <a:ext cx="7757100" cy="31794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43" name="Google Shape;43;p7"/>
          <p:cNvSpPr txBox="1">
            <a:spLocks noGrp="1"/>
          </p:cNvSpPr>
          <p:nvPr>
            <p:ph type="title"/>
          </p:nvPr>
        </p:nvSpPr>
        <p:spPr>
          <a:xfrm>
            <a:off x="713225" y="359300"/>
            <a:ext cx="77367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3000">
                <a:solidFill>
                  <a:srgbClr val="FF8B7B"/>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4" name="Google Shape;44;p7"/>
          <p:cNvSpPr/>
          <p:nvPr/>
        </p:nvSpPr>
        <p:spPr>
          <a:xfrm rot="-9548733" flipH="1">
            <a:off x="8388609" y="3588581"/>
            <a:ext cx="1132515" cy="1131690"/>
          </a:xfrm>
          <a:custGeom>
            <a:avLst/>
            <a:gdLst/>
            <a:ahLst/>
            <a:cxnLst/>
            <a:rect l="l" t="t" r="r" b="b"/>
            <a:pathLst>
              <a:path w="45300" h="45267" extrusionOk="0">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rgbClr val="64B7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7"/>
          <p:cNvSpPr/>
          <p:nvPr/>
        </p:nvSpPr>
        <p:spPr>
          <a:xfrm rot="-9548733" flipH="1">
            <a:off x="7883590" y="4573051"/>
            <a:ext cx="672184" cy="673034"/>
          </a:xfrm>
          <a:custGeom>
            <a:avLst/>
            <a:gdLst/>
            <a:ahLst/>
            <a:cxnLst/>
            <a:rect l="l" t="t" r="r" b="b"/>
            <a:pathLst>
              <a:path w="26887" h="26921" extrusionOk="0">
                <a:moveTo>
                  <a:pt x="13475" y="7342"/>
                </a:moveTo>
                <a:cubicBezTo>
                  <a:pt x="14975" y="7342"/>
                  <a:pt x="16504" y="7898"/>
                  <a:pt x="17747" y="9141"/>
                </a:cubicBezTo>
                <a:cubicBezTo>
                  <a:pt x="21583" y="12977"/>
                  <a:pt x="18881" y="19548"/>
                  <a:pt x="13443" y="19548"/>
                </a:cubicBezTo>
                <a:cubicBezTo>
                  <a:pt x="10074" y="19548"/>
                  <a:pt x="7339" y="16813"/>
                  <a:pt x="7339" y="13444"/>
                </a:cubicBezTo>
                <a:cubicBezTo>
                  <a:pt x="7339" y="9767"/>
                  <a:pt x="10343" y="7342"/>
                  <a:pt x="13475" y="7342"/>
                </a:cubicBezTo>
                <a:close/>
                <a:moveTo>
                  <a:pt x="11209" y="1"/>
                </a:moveTo>
                <a:lnTo>
                  <a:pt x="9874" y="2102"/>
                </a:lnTo>
                <a:cubicBezTo>
                  <a:pt x="9107" y="2336"/>
                  <a:pt x="8407" y="2636"/>
                  <a:pt x="7739" y="3003"/>
                </a:cubicBezTo>
                <a:lnTo>
                  <a:pt x="5638" y="2569"/>
                </a:lnTo>
                <a:lnTo>
                  <a:pt x="2536" y="5672"/>
                </a:lnTo>
                <a:lnTo>
                  <a:pt x="3003" y="7740"/>
                </a:lnTo>
                <a:cubicBezTo>
                  <a:pt x="2602" y="8440"/>
                  <a:pt x="2302" y="9141"/>
                  <a:pt x="2069" y="9908"/>
                </a:cubicBezTo>
                <a:lnTo>
                  <a:pt x="1" y="11242"/>
                </a:lnTo>
                <a:lnTo>
                  <a:pt x="1" y="15645"/>
                </a:lnTo>
                <a:lnTo>
                  <a:pt x="2102" y="17013"/>
                </a:lnTo>
                <a:cubicBezTo>
                  <a:pt x="2336" y="17747"/>
                  <a:pt x="2636" y="18481"/>
                  <a:pt x="3003" y="19148"/>
                </a:cubicBezTo>
                <a:lnTo>
                  <a:pt x="2569" y="21249"/>
                </a:lnTo>
                <a:lnTo>
                  <a:pt x="5671" y="24352"/>
                </a:lnTo>
                <a:lnTo>
                  <a:pt x="7739" y="23918"/>
                </a:lnTo>
                <a:cubicBezTo>
                  <a:pt x="8440" y="24285"/>
                  <a:pt x="9140" y="24585"/>
                  <a:pt x="9908" y="24819"/>
                </a:cubicBezTo>
                <a:lnTo>
                  <a:pt x="11242" y="26920"/>
                </a:lnTo>
                <a:lnTo>
                  <a:pt x="15645" y="26920"/>
                </a:lnTo>
                <a:lnTo>
                  <a:pt x="16979" y="24819"/>
                </a:lnTo>
                <a:cubicBezTo>
                  <a:pt x="17713" y="24585"/>
                  <a:pt x="18447" y="24285"/>
                  <a:pt x="19114" y="23885"/>
                </a:cubicBezTo>
                <a:lnTo>
                  <a:pt x="21216" y="24352"/>
                </a:lnTo>
                <a:lnTo>
                  <a:pt x="24318" y="21249"/>
                </a:lnTo>
                <a:lnTo>
                  <a:pt x="23884" y="19148"/>
                </a:lnTo>
                <a:cubicBezTo>
                  <a:pt x="24251" y="18481"/>
                  <a:pt x="24551" y="17747"/>
                  <a:pt x="24785" y="17013"/>
                </a:cubicBezTo>
                <a:lnTo>
                  <a:pt x="26886" y="15645"/>
                </a:lnTo>
                <a:lnTo>
                  <a:pt x="26886" y="11242"/>
                </a:lnTo>
                <a:lnTo>
                  <a:pt x="24785" y="9908"/>
                </a:lnTo>
                <a:cubicBezTo>
                  <a:pt x="24551" y="9141"/>
                  <a:pt x="24251" y="8440"/>
                  <a:pt x="23884" y="7740"/>
                </a:cubicBezTo>
                <a:lnTo>
                  <a:pt x="24318" y="5672"/>
                </a:lnTo>
                <a:lnTo>
                  <a:pt x="21216" y="2569"/>
                </a:lnTo>
                <a:lnTo>
                  <a:pt x="19114" y="3003"/>
                </a:lnTo>
                <a:cubicBezTo>
                  <a:pt x="18447" y="2636"/>
                  <a:pt x="17713" y="2336"/>
                  <a:pt x="16979" y="2102"/>
                </a:cubicBezTo>
                <a:lnTo>
                  <a:pt x="15645" y="1"/>
                </a:lnTo>
                <a:close/>
              </a:path>
            </a:pathLst>
          </a:custGeom>
          <a:solidFill>
            <a:srgbClr val="7BD9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7"/>
          <p:cNvSpPr/>
          <p:nvPr/>
        </p:nvSpPr>
        <p:spPr>
          <a:xfrm rot="-9549196" flipH="1">
            <a:off x="7202525" y="4670270"/>
            <a:ext cx="531893" cy="532566"/>
          </a:xfrm>
          <a:custGeom>
            <a:avLst/>
            <a:gdLst/>
            <a:ahLst/>
            <a:cxnLst/>
            <a:rect l="l" t="t" r="r" b="b"/>
            <a:pathLst>
              <a:path w="26887" h="26921" extrusionOk="0">
                <a:moveTo>
                  <a:pt x="13475" y="7342"/>
                </a:moveTo>
                <a:cubicBezTo>
                  <a:pt x="14975" y="7342"/>
                  <a:pt x="16504" y="7898"/>
                  <a:pt x="17747" y="9141"/>
                </a:cubicBezTo>
                <a:cubicBezTo>
                  <a:pt x="21583" y="12977"/>
                  <a:pt x="18881" y="19548"/>
                  <a:pt x="13443" y="19548"/>
                </a:cubicBezTo>
                <a:cubicBezTo>
                  <a:pt x="10074" y="19548"/>
                  <a:pt x="7339" y="16813"/>
                  <a:pt x="7339" y="13444"/>
                </a:cubicBezTo>
                <a:cubicBezTo>
                  <a:pt x="7339" y="9767"/>
                  <a:pt x="10343" y="7342"/>
                  <a:pt x="13475" y="7342"/>
                </a:cubicBezTo>
                <a:close/>
                <a:moveTo>
                  <a:pt x="11209" y="1"/>
                </a:moveTo>
                <a:lnTo>
                  <a:pt x="9874" y="2102"/>
                </a:lnTo>
                <a:cubicBezTo>
                  <a:pt x="9107" y="2336"/>
                  <a:pt x="8407" y="2636"/>
                  <a:pt x="7739" y="3003"/>
                </a:cubicBezTo>
                <a:lnTo>
                  <a:pt x="5638" y="2569"/>
                </a:lnTo>
                <a:lnTo>
                  <a:pt x="2536" y="5672"/>
                </a:lnTo>
                <a:lnTo>
                  <a:pt x="3003" y="7740"/>
                </a:lnTo>
                <a:cubicBezTo>
                  <a:pt x="2602" y="8440"/>
                  <a:pt x="2302" y="9141"/>
                  <a:pt x="2069" y="9908"/>
                </a:cubicBezTo>
                <a:lnTo>
                  <a:pt x="1" y="11242"/>
                </a:lnTo>
                <a:lnTo>
                  <a:pt x="1" y="15645"/>
                </a:lnTo>
                <a:lnTo>
                  <a:pt x="2102" y="17013"/>
                </a:lnTo>
                <a:cubicBezTo>
                  <a:pt x="2336" y="17747"/>
                  <a:pt x="2636" y="18481"/>
                  <a:pt x="3003" y="19148"/>
                </a:cubicBezTo>
                <a:lnTo>
                  <a:pt x="2569" y="21249"/>
                </a:lnTo>
                <a:lnTo>
                  <a:pt x="5671" y="24352"/>
                </a:lnTo>
                <a:lnTo>
                  <a:pt x="7739" y="23918"/>
                </a:lnTo>
                <a:cubicBezTo>
                  <a:pt x="8440" y="24285"/>
                  <a:pt x="9140" y="24585"/>
                  <a:pt x="9908" y="24819"/>
                </a:cubicBezTo>
                <a:lnTo>
                  <a:pt x="11242" y="26920"/>
                </a:lnTo>
                <a:lnTo>
                  <a:pt x="15645" y="26920"/>
                </a:lnTo>
                <a:lnTo>
                  <a:pt x="16979" y="24819"/>
                </a:lnTo>
                <a:cubicBezTo>
                  <a:pt x="17713" y="24585"/>
                  <a:pt x="18447" y="24285"/>
                  <a:pt x="19114" y="23885"/>
                </a:cubicBezTo>
                <a:lnTo>
                  <a:pt x="21216" y="24352"/>
                </a:lnTo>
                <a:lnTo>
                  <a:pt x="24318" y="21249"/>
                </a:lnTo>
                <a:lnTo>
                  <a:pt x="23884" y="19148"/>
                </a:lnTo>
                <a:cubicBezTo>
                  <a:pt x="24251" y="18481"/>
                  <a:pt x="24551" y="17747"/>
                  <a:pt x="24785" y="17013"/>
                </a:cubicBezTo>
                <a:lnTo>
                  <a:pt x="26886" y="15645"/>
                </a:lnTo>
                <a:lnTo>
                  <a:pt x="26886" y="11242"/>
                </a:lnTo>
                <a:lnTo>
                  <a:pt x="24785" y="9908"/>
                </a:lnTo>
                <a:cubicBezTo>
                  <a:pt x="24551" y="9141"/>
                  <a:pt x="24251" y="8440"/>
                  <a:pt x="23884" y="7740"/>
                </a:cubicBezTo>
                <a:lnTo>
                  <a:pt x="24318" y="5672"/>
                </a:lnTo>
                <a:lnTo>
                  <a:pt x="21216" y="2569"/>
                </a:lnTo>
                <a:lnTo>
                  <a:pt x="19114" y="3003"/>
                </a:lnTo>
                <a:cubicBezTo>
                  <a:pt x="18447" y="2636"/>
                  <a:pt x="17713" y="2336"/>
                  <a:pt x="16979" y="2102"/>
                </a:cubicBezTo>
                <a:lnTo>
                  <a:pt x="15645" y="1"/>
                </a:lnTo>
                <a:close/>
              </a:path>
            </a:pathLst>
          </a:custGeom>
          <a:solidFill>
            <a:srgbClr val="AEEA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7"/>
          <p:cNvSpPr/>
          <p:nvPr/>
        </p:nvSpPr>
        <p:spPr>
          <a:xfrm rot="1251267" flipH="1">
            <a:off x="-530510" y="532756"/>
            <a:ext cx="1132515" cy="1131690"/>
          </a:xfrm>
          <a:custGeom>
            <a:avLst/>
            <a:gdLst/>
            <a:ahLst/>
            <a:cxnLst/>
            <a:rect l="l" t="t" r="r" b="b"/>
            <a:pathLst>
              <a:path w="45300" h="45267" extrusionOk="0">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rgbClr val="64B7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7"/>
          <p:cNvSpPr/>
          <p:nvPr/>
        </p:nvSpPr>
        <p:spPr>
          <a:xfrm rot="1251267" flipH="1">
            <a:off x="434840" y="6942"/>
            <a:ext cx="672184" cy="673034"/>
          </a:xfrm>
          <a:custGeom>
            <a:avLst/>
            <a:gdLst/>
            <a:ahLst/>
            <a:cxnLst/>
            <a:rect l="l" t="t" r="r" b="b"/>
            <a:pathLst>
              <a:path w="26887" h="26921" extrusionOk="0">
                <a:moveTo>
                  <a:pt x="13475" y="7342"/>
                </a:moveTo>
                <a:cubicBezTo>
                  <a:pt x="14975" y="7342"/>
                  <a:pt x="16504" y="7898"/>
                  <a:pt x="17747" y="9141"/>
                </a:cubicBezTo>
                <a:cubicBezTo>
                  <a:pt x="21583" y="12977"/>
                  <a:pt x="18881" y="19548"/>
                  <a:pt x="13443" y="19548"/>
                </a:cubicBezTo>
                <a:cubicBezTo>
                  <a:pt x="10074" y="19548"/>
                  <a:pt x="7339" y="16813"/>
                  <a:pt x="7339" y="13444"/>
                </a:cubicBezTo>
                <a:cubicBezTo>
                  <a:pt x="7339" y="9767"/>
                  <a:pt x="10343" y="7342"/>
                  <a:pt x="13475" y="7342"/>
                </a:cubicBezTo>
                <a:close/>
                <a:moveTo>
                  <a:pt x="11209" y="1"/>
                </a:moveTo>
                <a:lnTo>
                  <a:pt x="9874" y="2102"/>
                </a:lnTo>
                <a:cubicBezTo>
                  <a:pt x="9107" y="2336"/>
                  <a:pt x="8407" y="2636"/>
                  <a:pt x="7739" y="3003"/>
                </a:cubicBezTo>
                <a:lnTo>
                  <a:pt x="5638" y="2569"/>
                </a:lnTo>
                <a:lnTo>
                  <a:pt x="2536" y="5672"/>
                </a:lnTo>
                <a:lnTo>
                  <a:pt x="3003" y="7740"/>
                </a:lnTo>
                <a:cubicBezTo>
                  <a:pt x="2602" y="8440"/>
                  <a:pt x="2302" y="9141"/>
                  <a:pt x="2069" y="9908"/>
                </a:cubicBezTo>
                <a:lnTo>
                  <a:pt x="1" y="11242"/>
                </a:lnTo>
                <a:lnTo>
                  <a:pt x="1" y="15645"/>
                </a:lnTo>
                <a:lnTo>
                  <a:pt x="2102" y="17013"/>
                </a:lnTo>
                <a:cubicBezTo>
                  <a:pt x="2336" y="17747"/>
                  <a:pt x="2636" y="18481"/>
                  <a:pt x="3003" y="19148"/>
                </a:cubicBezTo>
                <a:lnTo>
                  <a:pt x="2569" y="21249"/>
                </a:lnTo>
                <a:lnTo>
                  <a:pt x="5671" y="24352"/>
                </a:lnTo>
                <a:lnTo>
                  <a:pt x="7739" y="23918"/>
                </a:lnTo>
                <a:cubicBezTo>
                  <a:pt x="8440" y="24285"/>
                  <a:pt x="9140" y="24585"/>
                  <a:pt x="9908" y="24819"/>
                </a:cubicBezTo>
                <a:lnTo>
                  <a:pt x="11242" y="26920"/>
                </a:lnTo>
                <a:lnTo>
                  <a:pt x="15645" y="26920"/>
                </a:lnTo>
                <a:lnTo>
                  <a:pt x="16979" y="24819"/>
                </a:lnTo>
                <a:cubicBezTo>
                  <a:pt x="17713" y="24585"/>
                  <a:pt x="18447" y="24285"/>
                  <a:pt x="19114" y="23885"/>
                </a:cubicBezTo>
                <a:lnTo>
                  <a:pt x="21216" y="24352"/>
                </a:lnTo>
                <a:lnTo>
                  <a:pt x="24318" y="21249"/>
                </a:lnTo>
                <a:lnTo>
                  <a:pt x="23884" y="19148"/>
                </a:lnTo>
                <a:cubicBezTo>
                  <a:pt x="24251" y="18481"/>
                  <a:pt x="24551" y="17747"/>
                  <a:pt x="24785" y="17013"/>
                </a:cubicBezTo>
                <a:lnTo>
                  <a:pt x="26886" y="15645"/>
                </a:lnTo>
                <a:lnTo>
                  <a:pt x="26886" y="11242"/>
                </a:lnTo>
                <a:lnTo>
                  <a:pt x="24785" y="9908"/>
                </a:lnTo>
                <a:cubicBezTo>
                  <a:pt x="24551" y="9141"/>
                  <a:pt x="24251" y="8440"/>
                  <a:pt x="23884" y="7740"/>
                </a:cubicBezTo>
                <a:lnTo>
                  <a:pt x="24318" y="5672"/>
                </a:lnTo>
                <a:lnTo>
                  <a:pt x="21216" y="2569"/>
                </a:lnTo>
                <a:lnTo>
                  <a:pt x="19114" y="3003"/>
                </a:lnTo>
                <a:cubicBezTo>
                  <a:pt x="18447" y="2636"/>
                  <a:pt x="17713" y="2336"/>
                  <a:pt x="16979" y="2102"/>
                </a:cubicBezTo>
                <a:lnTo>
                  <a:pt x="15645" y="1"/>
                </a:lnTo>
                <a:close/>
              </a:path>
            </a:pathLst>
          </a:custGeom>
          <a:solidFill>
            <a:srgbClr val="7BD9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7"/>
          <p:cNvSpPr/>
          <p:nvPr/>
        </p:nvSpPr>
        <p:spPr>
          <a:xfrm rot="1250804" flipH="1">
            <a:off x="1256195" y="50192"/>
            <a:ext cx="531893" cy="532566"/>
          </a:xfrm>
          <a:custGeom>
            <a:avLst/>
            <a:gdLst/>
            <a:ahLst/>
            <a:cxnLst/>
            <a:rect l="l" t="t" r="r" b="b"/>
            <a:pathLst>
              <a:path w="26887" h="26921" extrusionOk="0">
                <a:moveTo>
                  <a:pt x="13475" y="7342"/>
                </a:moveTo>
                <a:cubicBezTo>
                  <a:pt x="14975" y="7342"/>
                  <a:pt x="16504" y="7898"/>
                  <a:pt x="17747" y="9141"/>
                </a:cubicBezTo>
                <a:cubicBezTo>
                  <a:pt x="21583" y="12977"/>
                  <a:pt x="18881" y="19548"/>
                  <a:pt x="13443" y="19548"/>
                </a:cubicBezTo>
                <a:cubicBezTo>
                  <a:pt x="10074" y="19548"/>
                  <a:pt x="7339" y="16813"/>
                  <a:pt x="7339" y="13444"/>
                </a:cubicBezTo>
                <a:cubicBezTo>
                  <a:pt x="7339" y="9767"/>
                  <a:pt x="10343" y="7342"/>
                  <a:pt x="13475" y="7342"/>
                </a:cubicBezTo>
                <a:close/>
                <a:moveTo>
                  <a:pt x="11209" y="1"/>
                </a:moveTo>
                <a:lnTo>
                  <a:pt x="9874" y="2102"/>
                </a:lnTo>
                <a:cubicBezTo>
                  <a:pt x="9107" y="2336"/>
                  <a:pt x="8407" y="2636"/>
                  <a:pt x="7739" y="3003"/>
                </a:cubicBezTo>
                <a:lnTo>
                  <a:pt x="5638" y="2569"/>
                </a:lnTo>
                <a:lnTo>
                  <a:pt x="2536" y="5672"/>
                </a:lnTo>
                <a:lnTo>
                  <a:pt x="3003" y="7740"/>
                </a:lnTo>
                <a:cubicBezTo>
                  <a:pt x="2602" y="8440"/>
                  <a:pt x="2302" y="9141"/>
                  <a:pt x="2069" y="9908"/>
                </a:cubicBezTo>
                <a:lnTo>
                  <a:pt x="1" y="11242"/>
                </a:lnTo>
                <a:lnTo>
                  <a:pt x="1" y="15645"/>
                </a:lnTo>
                <a:lnTo>
                  <a:pt x="2102" y="17013"/>
                </a:lnTo>
                <a:cubicBezTo>
                  <a:pt x="2336" y="17747"/>
                  <a:pt x="2636" y="18481"/>
                  <a:pt x="3003" y="19148"/>
                </a:cubicBezTo>
                <a:lnTo>
                  <a:pt x="2569" y="21249"/>
                </a:lnTo>
                <a:lnTo>
                  <a:pt x="5671" y="24352"/>
                </a:lnTo>
                <a:lnTo>
                  <a:pt x="7739" y="23918"/>
                </a:lnTo>
                <a:cubicBezTo>
                  <a:pt x="8440" y="24285"/>
                  <a:pt x="9140" y="24585"/>
                  <a:pt x="9908" y="24819"/>
                </a:cubicBezTo>
                <a:lnTo>
                  <a:pt x="11242" y="26920"/>
                </a:lnTo>
                <a:lnTo>
                  <a:pt x="15645" y="26920"/>
                </a:lnTo>
                <a:lnTo>
                  <a:pt x="16979" y="24819"/>
                </a:lnTo>
                <a:cubicBezTo>
                  <a:pt x="17713" y="24585"/>
                  <a:pt x="18447" y="24285"/>
                  <a:pt x="19114" y="23885"/>
                </a:cubicBezTo>
                <a:lnTo>
                  <a:pt x="21216" y="24352"/>
                </a:lnTo>
                <a:lnTo>
                  <a:pt x="24318" y="21249"/>
                </a:lnTo>
                <a:lnTo>
                  <a:pt x="23884" y="19148"/>
                </a:lnTo>
                <a:cubicBezTo>
                  <a:pt x="24251" y="18481"/>
                  <a:pt x="24551" y="17747"/>
                  <a:pt x="24785" y="17013"/>
                </a:cubicBezTo>
                <a:lnTo>
                  <a:pt x="26886" y="15645"/>
                </a:lnTo>
                <a:lnTo>
                  <a:pt x="26886" y="11242"/>
                </a:lnTo>
                <a:lnTo>
                  <a:pt x="24785" y="9908"/>
                </a:lnTo>
                <a:cubicBezTo>
                  <a:pt x="24551" y="9141"/>
                  <a:pt x="24251" y="8440"/>
                  <a:pt x="23884" y="7740"/>
                </a:cubicBezTo>
                <a:lnTo>
                  <a:pt x="24318" y="5672"/>
                </a:lnTo>
                <a:lnTo>
                  <a:pt x="21216" y="2569"/>
                </a:lnTo>
                <a:lnTo>
                  <a:pt x="19114" y="3003"/>
                </a:lnTo>
                <a:cubicBezTo>
                  <a:pt x="18447" y="2636"/>
                  <a:pt x="17713" y="2336"/>
                  <a:pt x="16979" y="2102"/>
                </a:cubicBezTo>
                <a:lnTo>
                  <a:pt x="15645" y="1"/>
                </a:lnTo>
                <a:close/>
              </a:path>
            </a:pathLst>
          </a:custGeom>
          <a:solidFill>
            <a:srgbClr val="AEEA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50"/>
        <p:cNvGrpSpPr/>
        <p:nvPr/>
      </p:nvGrpSpPr>
      <p:grpSpPr>
        <a:xfrm>
          <a:off x="0" y="0"/>
          <a:ext cx="0" cy="0"/>
          <a:chOff x="0" y="0"/>
          <a:chExt cx="0" cy="0"/>
        </a:xfrm>
      </p:grpSpPr>
      <p:sp>
        <p:nvSpPr>
          <p:cNvPr id="51" name="Google Shape;51;p8"/>
          <p:cNvSpPr txBox="1">
            <a:spLocks noGrp="1"/>
          </p:cNvSpPr>
          <p:nvPr>
            <p:ph type="title"/>
          </p:nvPr>
        </p:nvSpPr>
        <p:spPr>
          <a:xfrm>
            <a:off x="713225" y="539500"/>
            <a:ext cx="7736700" cy="40644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52" name="Google Shape;52;p8"/>
          <p:cNvSpPr/>
          <p:nvPr/>
        </p:nvSpPr>
        <p:spPr>
          <a:xfrm>
            <a:off x="8626139" y="968000"/>
            <a:ext cx="1132500" cy="1131675"/>
          </a:xfrm>
          <a:custGeom>
            <a:avLst/>
            <a:gdLst/>
            <a:ahLst/>
            <a:cxnLst/>
            <a:rect l="l" t="t" r="r" b="b"/>
            <a:pathLst>
              <a:path w="45300" h="45267" extrusionOk="0">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rgbClr val="64B7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8"/>
          <p:cNvSpPr/>
          <p:nvPr/>
        </p:nvSpPr>
        <p:spPr>
          <a:xfrm>
            <a:off x="8438052" y="229950"/>
            <a:ext cx="672175" cy="673025"/>
          </a:xfrm>
          <a:custGeom>
            <a:avLst/>
            <a:gdLst/>
            <a:ahLst/>
            <a:cxnLst/>
            <a:rect l="l" t="t" r="r" b="b"/>
            <a:pathLst>
              <a:path w="26887" h="26921" extrusionOk="0">
                <a:moveTo>
                  <a:pt x="13475" y="7342"/>
                </a:moveTo>
                <a:cubicBezTo>
                  <a:pt x="14975" y="7342"/>
                  <a:pt x="16504" y="7898"/>
                  <a:pt x="17747" y="9141"/>
                </a:cubicBezTo>
                <a:cubicBezTo>
                  <a:pt x="21583" y="12977"/>
                  <a:pt x="18881" y="19548"/>
                  <a:pt x="13443" y="19548"/>
                </a:cubicBezTo>
                <a:cubicBezTo>
                  <a:pt x="10074" y="19548"/>
                  <a:pt x="7339" y="16813"/>
                  <a:pt x="7339" y="13444"/>
                </a:cubicBezTo>
                <a:cubicBezTo>
                  <a:pt x="7339" y="9767"/>
                  <a:pt x="10343" y="7342"/>
                  <a:pt x="13475" y="7342"/>
                </a:cubicBezTo>
                <a:close/>
                <a:moveTo>
                  <a:pt x="11209" y="1"/>
                </a:moveTo>
                <a:lnTo>
                  <a:pt x="9874" y="2102"/>
                </a:lnTo>
                <a:cubicBezTo>
                  <a:pt x="9107" y="2336"/>
                  <a:pt x="8407" y="2636"/>
                  <a:pt x="7739" y="3003"/>
                </a:cubicBezTo>
                <a:lnTo>
                  <a:pt x="5638" y="2569"/>
                </a:lnTo>
                <a:lnTo>
                  <a:pt x="2536" y="5672"/>
                </a:lnTo>
                <a:lnTo>
                  <a:pt x="3003" y="7740"/>
                </a:lnTo>
                <a:cubicBezTo>
                  <a:pt x="2602" y="8440"/>
                  <a:pt x="2302" y="9141"/>
                  <a:pt x="2069" y="9908"/>
                </a:cubicBezTo>
                <a:lnTo>
                  <a:pt x="1" y="11242"/>
                </a:lnTo>
                <a:lnTo>
                  <a:pt x="1" y="15645"/>
                </a:lnTo>
                <a:lnTo>
                  <a:pt x="2102" y="17013"/>
                </a:lnTo>
                <a:cubicBezTo>
                  <a:pt x="2336" y="17747"/>
                  <a:pt x="2636" y="18481"/>
                  <a:pt x="3003" y="19148"/>
                </a:cubicBezTo>
                <a:lnTo>
                  <a:pt x="2569" y="21249"/>
                </a:lnTo>
                <a:lnTo>
                  <a:pt x="5671" y="24352"/>
                </a:lnTo>
                <a:lnTo>
                  <a:pt x="7739" y="23918"/>
                </a:lnTo>
                <a:cubicBezTo>
                  <a:pt x="8440" y="24285"/>
                  <a:pt x="9140" y="24585"/>
                  <a:pt x="9908" y="24819"/>
                </a:cubicBezTo>
                <a:lnTo>
                  <a:pt x="11242" y="26920"/>
                </a:lnTo>
                <a:lnTo>
                  <a:pt x="15645" y="26920"/>
                </a:lnTo>
                <a:lnTo>
                  <a:pt x="16979" y="24819"/>
                </a:lnTo>
                <a:cubicBezTo>
                  <a:pt x="17713" y="24585"/>
                  <a:pt x="18447" y="24285"/>
                  <a:pt x="19114" y="23885"/>
                </a:cubicBezTo>
                <a:lnTo>
                  <a:pt x="21216" y="24352"/>
                </a:lnTo>
                <a:lnTo>
                  <a:pt x="24318" y="21249"/>
                </a:lnTo>
                <a:lnTo>
                  <a:pt x="23884" y="19148"/>
                </a:lnTo>
                <a:cubicBezTo>
                  <a:pt x="24251" y="18481"/>
                  <a:pt x="24551" y="17747"/>
                  <a:pt x="24785" y="17013"/>
                </a:cubicBezTo>
                <a:lnTo>
                  <a:pt x="26886" y="15645"/>
                </a:lnTo>
                <a:lnTo>
                  <a:pt x="26886" y="11242"/>
                </a:lnTo>
                <a:lnTo>
                  <a:pt x="24785" y="9908"/>
                </a:lnTo>
                <a:cubicBezTo>
                  <a:pt x="24551" y="9141"/>
                  <a:pt x="24251" y="8440"/>
                  <a:pt x="23884" y="7740"/>
                </a:cubicBezTo>
                <a:lnTo>
                  <a:pt x="24318" y="5672"/>
                </a:lnTo>
                <a:lnTo>
                  <a:pt x="21216" y="2569"/>
                </a:lnTo>
                <a:lnTo>
                  <a:pt x="19114" y="3003"/>
                </a:lnTo>
                <a:cubicBezTo>
                  <a:pt x="18447" y="2636"/>
                  <a:pt x="17713" y="2336"/>
                  <a:pt x="16979" y="2102"/>
                </a:cubicBezTo>
                <a:lnTo>
                  <a:pt x="15645" y="1"/>
                </a:lnTo>
                <a:close/>
              </a:path>
            </a:pathLst>
          </a:custGeom>
          <a:solidFill>
            <a:srgbClr val="7BD9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8"/>
          <p:cNvSpPr/>
          <p:nvPr/>
        </p:nvSpPr>
        <p:spPr>
          <a:xfrm rot="310401">
            <a:off x="8026962" y="2120352"/>
            <a:ext cx="1365241" cy="1364246"/>
          </a:xfrm>
          <a:custGeom>
            <a:avLst/>
            <a:gdLst/>
            <a:ahLst/>
            <a:cxnLst/>
            <a:rect l="l" t="t" r="r" b="b"/>
            <a:pathLst>
              <a:path w="45300" h="45267" extrusionOk="0">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rgbClr val="5EB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8"/>
          <p:cNvSpPr/>
          <p:nvPr/>
        </p:nvSpPr>
        <p:spPr>
          <a:xfrm>
            <a:off x="7787250" y="102804"/>
            <a:ext cx="531892" cy="532565"/>
          </a:xfrm>
          <a:custGeom>
            <a:avLst/>
            <a:gdLst/>
            <a:ahLst/>
            <a:cxnLst/>
            <a:rect l="l" t="t" r="r" b="b"/>
            <a:pathLst>
              <a:path w="26887" h="26921" extrusionOk="0">
                <a:moveTo>
                  <a:pt x="13475" y="7342"/>
                </a:moveTo>
                <a:cubicBezTo>
                  <a:pt x="14975" y="7342"/>
                  <a:pt x="16504" y="7898"/>
                  <a:pt x="17747" y="9141"/>
                </a:cubicBezTo>
                <a:cubicBezTo>
                  <a:pt x="21583" y="12977"/>
                  <a:pt x="18881" y="19548"/>
                  <a:pt x="13443" y="19548"/>
                </a:cubicBezTo>
                <a:cubicBezTo>
                  <a:pt x="10074" y="19548"/>
                  <a:pt x="7339" y="16813"/>
                  <a:pt x="7339" y="13444"/>
                </a:cubicBezTo>
                <a:cubicBezTo>
                  <a:pt x="7339" y="9767"/>
                  <a:pt x="10343" y="7342"/>
                  <a:pt x="13475" y="7342"/>
                </a:cubicBezTo>
                <a:close/>
                <a:moveTo>
                  <a:pt x="11209" y="1"/>
                </a:moveTo>
                <a:lnTo>
                  <a:pt x="9874" y="2102"/>
                </a:lnTo>
                <a:cubicBezTo>
                  <a:pt x="9107" y="2336"/>
                  <a:pt x="8407" y="2636"/>
                  <a:pt x="7739" y="3003"/>
                </a:cubicBezTo>
                <a:lnTo>
                  <a:pt x="5638" y="2569"/>
                </a:lnTo>
                <a:lnTo>
                  <a:pt x="2536" y="5672"/>
                </a:lnTo>
                <a:lnTo>
                  <a:pt x="3003" y="7740"/>
                </a:lnTo>
                <a:cubicBezTo>
                  <a:pt x="2602" y="8440"/>
                  <a:pt x="2302" y="9141"/>
                  <a:pt x="2069" y="9908"/>
                </a:cubicBezTo>
                <a:lnTo>
                  <a:pt x="1" y="11242"/>
                </a:lnTo>
                <a:lnTo>
                  <a:pt x="1" y="15645"/>
                </a:lnTo>
                <a:lnTo>
                  <a:pt x="2102" y="17013"/>
                </a:lnTo>
                <a:cubicBezTo>
                  <a:pt x="2336" y="17747"/>
                  <a:pt x="2636" y="18481"/>
                  <a:pt x="3003" y="19148"/>
                </a:cubicBezTo>
                <a:lnTo>
                  <a:pt x="2569" y="21249"/>
                </a:lnTo>
                <a:lnTo>
                  <a:pt x="5671" y="24352"/>
                </a:lnTo>
                <a:lnTo>
                  <a:pt x="7739" y="23918"/>
                </a:lnTo>
                <a:cubicBezTo>
                  <a:pt x="8440" y="24285"/>
                  <a:pt x="9140" y="24585"/>
                  <a:pt x="9908" y="24819"/>
                </a:cubicBezTo>
                <a:lnTo>
                  <a:pt x="11242" y="26920"/>
                </a:lnTo>
                <a:lnTo>
                  <a:pt x="15645" y="26920"/>
                </a:lnTo>
                <a:lnTo>
                  <a:pt x="16979" y="24819"/>
                </a:lnTo>
                <a:cubicBezTo>
                  <a:pt x="17713" y="24585"/>
                  <a:pt x="18447" y="24285"/>
                  <a:pt x="19114" y="23885"/>
                </a:cubicBezTo>
                <a:lnTo>
                  <a:pt x="21216" y="24352"/>
                </a:lnTo>
                <a:lnTo>
                  <a:pt x="24318" y="21249"/>
                </a:lnTo>
                <a:lnTo>
                  <a:pt x="23884" y="19148"/>
                </a:lnTo>
                <a:cubicBezTo>
                  <a:pt x="24251" y="18481"/>
                  <a:pt x="24551" y="17747"/>
                  <a:pt x="24785" y="17013"/>
                </a:cubicBezTo>
                <a:lnTo>
                  <a:pt x="26886" y="15645"/>
                </a:lnTo>
                <a:lnTo>
                  <a:pt x="26886" y="11242"/>
                </a:lnTo>
                <a:lnTo>
                  <a:pt x="24785" y="9908"/>
                </a:lnTo>
                <a:cubicBezTo>
                  <a:pt x="24551" y="9141"/>
                  <a:pt x="24251" y="8440"/>
                  <a:pt x="23884" y="7740"/>
                </a:cubicBezTo>
                <a:lnTo>
                  <a:pt x="24318" y="5672"/>
                </a:lnTo>
                <a:lnTo>
                  <a:pt x="21216" y="2569"/>
                </a:lnTo>
                <a:lnTo>
                  <a:pt x="19114" y="3003"/>
                </a:lnTo>
                <a:cubicBezTo>
                  <a:pt x="18447" y="2636"/>
                  <a:pt x="17713" y="2336"/>
                  <a:pt x="16979" y="2102"/>
                </a:cubicBezTo>
                <a:lnTo>
                  <a:pt x="15645" y="1"/>
                </a:lnTo>
                <a:close/>
              </a:path>
            </a:pathLst>
          </a:custGeom>
          <a:solidFill>
            <a:srgbClr val="AEEA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8"/>
          <p:cNvSpPr/>
          <p:nvPr/>
        </p:nvSpPr>
        <p:spPr>
          <a:xfrm rot="310344">
            <a:off x="8347793" y="3513056"/>
            <a:ext cx="1707174" cy="1705930"/>
          </a:xfrm>
          <a:custGeom>
            <a:avLst/>
            <a:gdLst/>
            <a:ahLst/>
            <a:cxnLst/>
            <a:rect l="l" t="t" r="r" b="b"/>
            <a:pathLst>
              <a:path w="45300" h="45267" extrusionOk="0">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rgbClr val="C3FF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8"/>
          <p:cNvSpPr/>
          <p:nvPr/>
        </p:nvSpPr>
        <p:spPr>
          <a:xfrm rot="10800000">
            <a:off x="-444075" y="3169658"/>
            <a:ext cx="1132500" cy="1131675"/>
          </a:xfrm>
          <a:custGeom>
            <a:avLst/>
            <a:gdLst/>
            <a:ahLst/>
            <a:cxnLst/>
            <a:rect l="l" t="t" r="r" b="b"/>
            <a:pathLst>
              <a:path w="45300" h="45267" extrusionOk="0">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rgbClr val="64B7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8"/>
          <p:cNvSpPr/>
          <p:nvPr/>
        </p:nvSpPr>
        <p:spPr>
          <a:xfrm rot="10800000">
            <a:off x="204337" y="4366358"/>
            <a:ext cx="672175" cy="673025"/>
          </a:xfrm>
          <a:custGeom>
            <a:avLst/>
            <a:gdLst/>
            <a:ahLst/>
            <a:cxnLst/>
            <a:rect l="l" t="t" r="r" b="b"/>
            <a:pathLst>
              <a:path w="26887" h="26921" extrusionOk="0">
                <a:moveTo>
                  <a:pt x="13475" y="7342"/>
                </a:moveTo>
                <a:cubicBezTo>
                  <a:pt x="14975" y="7342"/>
                  <a:pt x="16504" y="7898"/>
                  <a:pt x="17747" y="9141"/>
                </a:cubicBezTo>
                <a:cubicBezTo>
                  <a:pt x="21583" y="12977"/>
                  <a:pt x="18881" y="19548"/>
                  <a:pt x="13443" y="19548"/>
                </a:cubicBezTo>
                <a:cubicBezTo>
                  <a:pt x="10074" y="19548"/>
                  <a:pt x="7339" y="16813"/>
                  <a:pt x="7339" y="13444"/>
                </a:cubicBezTo>
                <a:cubicBezTo>
                  <a:pt x="7339" y="9767"/>
                  <a:pt x="10343" y="7342"/>
                  <a:pt x="13475" y="7342"/>
                </a:cubicBezTo>
                <a:close/>
                <a:moveTo>
                  <a:pt x="11209" y="1"/>
                </a:moveTo>
                <a:lnTo>
                  <a:pt x="9874" y="2102"/>
                </a:lnTo>
                <a:cubicBezTo>
                  <a:pt x="9107" y="2336"/>
                  <a:pt x="8407" y="2636"/>
                  <a:pt x="7739" y="3003"/>
                </a:cubicBezTo>
                <a:lnTo>
                  <a:pt x="5638" y="2569"/>
                </a:lnTo>
                <a:lnTo>
                  <a:pt x="2536" y="5672"/>
                </a:lnTo>
                <a:lnTo>
                  <a:pt x="3003" y="7740"/>
                </a:lnTo>
                <a:cubicBezTo>
                  <a:pt x="2602" y="8440"/>
                  <a:pt x="2302" y="9141"/>
                  <a:pt x="2069" y="9908"/>
                </a:cubicBezTo>
                <a:lnTo>
                  <a:pt x="1" y="11242"/>
                </a:lnTo>
                <a:lnTo>
                  <a:pt x="1" y="15645"/>
                </a:lnTo>
                <a:lnTo>
                  <a:pt x="2102" y="17013"/>
                </a:lnTo>
                <a:cubicBezTo>
                  <a:pt x="2336" y="17747"/>
                  <a:pt x="2636" y="18481"/>
                  <a:pt x="3003" y="19148"/>
                </a:cubicBezTo>
                <a:lnTo>
                  <a:pt x="2569" y="21249"/>
                </a:lnTo>
                <a:lnTo>
                  <a:pt x="5671" y="24352"/>
                </a:lnTo>
                <a:lnTo>
                  <a:pt x="7739" y="23918"/>
                </a:lnTo>
                <a:cubicBezTo>
                  <a:pt x="8440" y="24285"/>
                  <a:pt x="9140" y="24585"/>
                  <a:pt x="9908" y="24819"/>
                </a:cubicBezTo>
                <a:lnTo>
                  <a:pt x="11242" y="26920"/>
                </a:lnTo>
                <a:lnTo>
                  <a:pt x="15645" y="26920"/>
                </a:lnTo>
                <a:lnTo>
                  <a:pt x="16979" y="24819"/>
                </a:lnTo>
                <a:cubicBezTo>
                  <a:pt x="17713" y="24585"/>
                  <a:pt x="18447" y="24285"/>
                  <a:pt x="19114" y="23885"/>
                </a:cubicBezTo>
                <a:lnTo>
                  <a:pt x="21216" y="24352"/>
                </a:lnTo>
                <a:lnTo>
                  <a:pt x="24318" y="21249"/>
                </a:lnTo>
                <a:lnTo>
                  <a:pt x="23884" y="19148"/>
                </a:lnTo>
                <a:cubicBezTo>
                  <a:pt x="24251" y="18481"/>
                  <a:pt x="24551" y="17747"/>
                  <a:pt x="24785" y="17013"/>
                </a:cubicBezTo>
                <a:lnTo>
                  <a:pt x="26886" y="15645"/>
                </a:lnTo>
                <a:lnTo>
                  <a:pt x="26886" y="11242"/>
                </a:lnTo>
                <a:lnTo>
                  <a:pt x="24785" y="9908"/>
                </a:lnTo>
                <a:cubicBezTo>
                  <a:pt x="24551" y="9141"/>
                  <a:pt x="24251" y="8440"/>
                  <a:pt x="23884" y="7740"/>
                </a:cubicBezTo>
                <a:lnTo>
                  <a:pt x="24318" y="5672"/>
                </a:lnTo>
                <a:lnTo>
                  <a:pt x="21216" y="2569"/>
                </a:lnTo>
                <a:lnTo>
                  <a:pt x="19114" y="3003"/>
                </a:lnTo>
                <a:cubicBezTo>
                  <a:pt x="18447" y="2636"/>
                  <a:pt x="17713" y="2336"/>
                  <a:pt x="16979" y="2102"/>
                </a:cubicBezTo>
                <a:lnTo>
                  <a:pt x="15645" y="1"/>
                </a:lnTo>
                <a:close/>
              </a:path>
            </a:pathLst>
          </a:custGeom>
          <a:solidFill>
            <a:srgbClr val="7BD9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8"/>
          <p:cNvSpPr/>
          <p:nvPr/>
        </p:nvSpPr>
        <p:spPr>
          <a:xfrm rot="-10489599">
            <a:off x="-77639" y="1784735"/>
            <a:ext cx="1365241" cy="1364246"/>
          </a:xfrm>
          <a:custGeom>
            <a:avLst/>
            <a:gdLst/>
            <a:ahLst/>
            <a:cxnLst/>
            <a:rect l="l" t="t" r="r" b="b"/>
            <a:pathLst>
              <a:path w="45300" h="45267" extrusionOk="0">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rgbClr val="5EB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8"/>
          <p:cNvSpPr/>
          <p:nvPr/>
        </p:nvSpPr>
        <p:spPr>
          <a:xfrm rot="10800000">
            <a:off x="995422" y="4633964"/>
            <a:ext cx="531892" cy="532565"/>
          </a:xfrm>
          <a:custGeom>
            <a:avLst/>
            <a:gdLst/>
            <a:ahLst/>
            <a:cxnLst/>
            <a:rect l="l" t="t" r="r" b="b"/>
            <a:pathLst>
              <a:path w="26887" h="26921" extrusionOk="0">
                <a:moveTo>
                  <a:pt x="13475" y="7342"/>
                </a:moveTo>
                <a:cubicBezTo>
                  <a:pt x="14975" y="7342"/>
                  <a:pt x="16504" y="7898"/>
                  <a:pt x="17747" y="9141"/>
                </a:cubicBezTo>
                <a:cubicBezTo>
                  <a:pt x="21583" y="12977"/>
                  <a:pt x="18881" y="19548"/>
                  <a:pt x="13443" y="19548"/>
                </a:cubicBezTo>
                <a:cubicBezTo>
                  <a:pt x="10074" y="19548"/>
                  <a:pt x="7339" y="16813"/>
                  <a:pt x="7339" y="13444"/>
                </a:cubicBezTo>
                <a:cubicBezTo>
                  <a:pt x="7339" y="9767"/>
                  <a:pt x="10343" y="7342"/>
                  <a:pt x="13475" y="7342"/>
                </a:cubicBezTo>
                <a:close/>
                <a:moveTo>
                  <a:pt x="11209" y="1"/>
                </a:moveTo>
                <a:lnTo>
                  <a:pt x="9874" y="2102"/>
                </a:lnTo>
                <a:cubicBezTo>
                  <a:pt x="9107" y="2336"/>
                  <a:pt x="8407" y="2636"/>
                  <a:pt x="7739" y="3003"/>
                </a:cubicBezTo>
                <a:lnTo>
                  <a:pt x="5638" y="2569"/>
                </a:lnTo>
                <a:lnTo>
                  <a:pt x="2536" y="5672"/>
                </a:lnTo>
                <a:lnTo>
                  <a:pt x="3003" y="7740"/>
                </a:lnTo>
                <a:cubicBezTo>
                  <a:pt x="2602" y="8440"/>
                  <a:pt x="2302" y="9141"/>
                  <a:pt x="2069" y="9908"/>
                </a:cubicBezTo>
                <a:lnTo>
                  <a:pt x="1" y="11242"/>
                </a:lnTo>
                <a:lnTo>
                  <a:pt x="1" y="15645"/>
                </a:lnTo>
                <a:lnTo>
                  <a:pt x="2102" y="17013"/>
                </a:lnTo>
                <a:cubicBezTo>
                  <a:pt x="2336" y="17747"/>
                  <a:pt x="2636" y="18481"/>
                  <a:pt x="3003" y="19148"/>
                </a:cubicBezTo>
                <a:lnTo>
                  <a:pt x="2569" y="21249"/>
                </a:lnTo>
                <a:lnTo>
                  <a:pt x="5671" y="24352"/>
                </a:lnTo>
                <a:lnTo>
                  <a:pt x="7739" y="23918"/>
                </a:lnTo>
                <a:cubicBezTo>
                  <a:pt x="8440" y="24285"/>
                  <a:pt x="9140" y="24585"/>
                  <a:pt x="9908" y="24819"/>
                </a:cubicBezTo>
                <a:lnTo>
                  <a:pt x="11242" y="26920"/>
                </a:lnTo>
                <a:lnTo>
                  <a:pt x="15645" y="26920"/>
                </a:lnTo>
                <a:lnTo>
                  <a:pt x="16979" y="24819"/>
                </a:lnTo>
                <a:cubicBezTo>
                  <a:pt x="17713" y="24585"/>
                  <a:pt x="18447" y="24285"/>
                  <a:pt x="19114" y="23885"/>
                </a:cubicBezTo>
                <a:lnTo>
                  <a:pt x="21216" y="24352"/>
                </a:lnTo>
                <a:lnTo>
                  <a:pt x="24318" y="21249"/>
                </a:lnTo>
                <a:lnTo>
                  <a:pt x="23884" y="19148"/>
                </a:lnTo>
                <a:cubicBezTo>
                  <a:pt x="24251" y="18481"/>
                  <a:pt x="24551" y="17747"/>
                  <a:pt x="24785" y="17013"/>
                </a:cubicBezTo>
                <a:lnTo>
                  <a:pt x="26886" y="15645"/>
                </a:lnTo>
                <a:lnTo>
                  <a:pt x="26886" y="11242"/>
                </a:lnTo>
                <a:lnTo>
                  <a:pt x="24785" y="9908"/>
                </a:lnTo>
                <a:cubicBezTo>
                  <a:pt x="24551" y="9141"/>
                  <a:pt x="24251" y="8440"/>
                  <a:pt x="23884" y="7740"/>
                </a:cubicBezTo>
                <a:lnTo>
                  <a:pt x="24318" y="5672"/>
                </a:lnTo>
                <a:lnTo>
                  <a:pt x="21216" y="2569"/>
                </a:lnTo>
                <a:lnTo>
                  <a:pt x="19114" y="3003"/>
                </a:lnTo>
                <a:cubicBezTo>
                  <a:pt x="18447" y="2636"/>
                  <a:pt x="17713" y="2336"/>
                  <a:pt x="16979" y="2102"/>
                </a:cubicBezTo>
                <a:lnTo>
                  <a:pt x="15645" y="1"/>
                </a:lnTo>
                <a:close/>
              </a:path>
            </a:pathLst>
          </a:custGeom>
          <a:solidFill>
            <a:srgbClr val="AEEA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8"/>
          <p:cNvSpPr/>
          <p:nvPr/>
        </p:nvSpPr>
        <p:spPr>
          <a:xfrm rot="-10489656">
            <a:off x="-740403" y="50347"/>
            <a:ext cx="1707174" cy="1705930"/>
          </a:xfrm>
          <a:custGeom>
            <a:avLst/>
            <a:gdLst/>
            <a:ahLst/>
            <a:cxnLst/>
            <a:rect l="l" t="t" r="r" b="b"/>
            <a:pathLst>
              <a:path w="45300" h="45267" extrusionOk="0">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rgbClr val="C3FF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2"/>
        <p:cNvGrpSpPr/>
        <p:nvPr/>
      </p:nvGrpSpPr>
      <p:grpSpPr>
        <a:xfrm>
          <a:off x="0" y="0"/>
          <a:ext cx="0" cy="0"/>
          <a:chOff x="0" y="0"/>
          <a:chExt cx="0" cy="0"/>
        </a:xfrm>
      </p:grpSpPr>
      <p:sp>
        <p:nvSpPr>
          <p:cNvPr id="63" name="Google Shape;63;p9"/>
          <p:cNvSpPr txBox="1">
            <a:spLocks noGrp="1"/>
          </p:cNvSpPr>
          <p:nvPr>
            <p:ph type="body" idx="1"/>
          </p:nvPr>
        </p:nvSpPr>
        <p:spPr>
          <a:xfrm>
            <a:off x="1063925" y="2017500"/>
            <a:ext cx="3336900" cy="23943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Char char="●"/>
              <a:defRPr sz="1600"/>
            </a:lvl1pPr>
            <a:lvl2pPr marL="914400" lvl="1" indent="-317500" rtl="0">
              <a:spcBef>
                <a:spcPts val="10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Font typeface="Source Sans Pro"/>
              <a:buChar char="○"/>
              <a:defRPr>
                <a:latin typeface="Source Sans Pro"/>
                <a:ea typeface="Source Sans Pro"/>
                <a:cs typeface="Source Sans Pro"/>
                <a:sym typeface="Source Sans Pro"/>
              </a:defRPr>
            </a:lvl8pPr>
            <a:lvl9pPr marL="4114800" lvl="8" indent="-317500" rtl="0">
              <a:spcBef>
                <a:spcPts val="1600"/>
              </a:spcBef>
              <a:spcAft>
                <a:spcPts val="1600"/>
              </a:spcAft>
              <a:buSzPts val="1400"/>
              <a:buFont typeface="Source Sans Pro"/>
              <a:buChar char="■"/>
              <a:defRPr>
                <a:latin typeface="Source Sans Pro"/>
                <a:ea typeface="Source Sans Pro"/>
                <a:cs typeface="Source Sans Pro"/>
                <a:sym typeface="Source Sans Pro"/>
              </a:defRPr>
            </a:lvl9pPr>
          </a:lstStyle>
          <a:p>
            <a:endParaRPr/>
          </a:p>
        </p:txBody>
      </p:sp>
      <p:sp>
        <p:nvSpPr>
          <p:cNvPr id="64" name="Google Shape;64;p9"/>
          <p:cNvSpPr txBox="1">
            <a:spLocks noGrp="1"/>
          </p:cNvSpPr>
          <p:nvPr>
            <p:ph type="subTitle" idx="2"/>
          </p:nvPr>
        </p:nvSpPr>
        <p:spPr>
          <a:xfrm>
            <a:off x="1063925" y="1021013"/>
            <a:ext cx="3117000" cy="866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lt1"/>
              </a:buClr>
              <a:buSzPts val="2000"/>
              <a:buFont typeface="Hammersmith One"/>
              <a:buNone/>
              <a:defRPr sz="2000">
                <a:solidFill>
                  <a:schemeClr val="lt1"/>
                </a:solidFill>
                <a:latin typeface="Hammersmith One"/>
                <a:ea typeface="Hammersmith One"/>
                <a:cs typeface="Hammersmith One"/>
                <a:sym typeface="Hammersmith One"/>
              </a:defRPr>
            </a:lvl1pPr>
            <a:lvl2pPr lvl="1" rtl="0">
              <a:lnSpc>
                <a:spcPct val="100000"/>
              </a:lnSpc>
              <a:spcBef>
                <a:spcPts val="0"/>
              </a:spcBef>
              <a:spcAft>
                <a:spcPts val="0"/>
              </a:spcAft>
              <a:buClr>
                <a:srgbClr val="FF00A3"/>
              </a:buClr>
              <a:buSzPts val="2100"/>
              <a:buNone/>
              <a:defRPr sz="2100">
                <a:solidFill>
                  <a:srgbClr val="FF00A3"/>
                </a:solidFill>
              </a:defRPr>
            </a:lvl2pPr>
            <a:lvl3pPr lvl="2" rtl="0">
              <a:lnSpc>
                <a:spcPct val="100000"/>
              </a:lnSpc>
              <a:spcBef>
                <a:spcPts val="0"/>
              </a:spcBef>
              <a:spcAft>
                <a:spcPts val="0"/>
              </a:spcAft>
              <a:buClr>
                <a:srgbClr val="FF00A3"/>
              </a:buClr>
              <a:buSzPts val="2100"/>
              <a:buNone/>
              <a:defRPr sz="2100">
                <a:solidFill>
                  <a:srgbClr val="FF00A3"/>
                </a:solidFill>
              </a:defRPr>
            </a:lvl3pPr>
            <a:lvl4pPr lvl="3" rtl="0">
              <a:lnSpc>
                <a:spcPct val="100000"/>
              </a:lnSpc>
              <a:spcBef>
                <a:spcPts val="0"/>
              </a:spcBef>
              <a:spcAft>
                <a:spcPts val="0"/>
              </a:spcAft>
              <a:buClr>
                <a:srgbClr val="FF00A3"/>
              </a:buClr>
              <a:buSzPts val="2100"/>
              <a:buNone/>
              <a:defRPr sz="2100">
                <a:solidFill>
                  <a:srgbClr val="FF00A3"/>
                </a:solidFill>
              </a:defRPr>
            </a:lvl4pPr>
            <a:lvl5pPr lvl="4" rtl="0">
              <a:lnSpc>
                <a:spcPct val="100000"/>
              </a:lnSpc>
              <a:spcBef>
                <a:spcPts val="0"/>
              </a:spcBef>
              <a:spcAft>
                <a:spcPts val="0"/>
              </a:spcAft>
              <a:buClr>
                <a:srgbClr val="FF00A3"/>
              </a:buClr>
              <a:buSzPts val="2100"/>
              <a:buNone/>
              <a:defRPr sz="2100">
                <a:solidFill>
                  <a:srgbClr val="FF00A3"/>
                </a:solidFill>
              </a:defRPr>
            </a:lvl5pPr>
            <a:lvl6pPr lvl="5" rtl="0">
              <a:lnSpc>
                <a:spcPct val="100000"/>
              </a:lnSpc>
              <a:spcBef>
                <a:spcPts val="0"/>
              </a:spcBef>
              <a:spcAft>
                <a:spcPts val="0"/>
              </a:spcAft>
              <a:buClr>
                <a:srgbClr val="FF00A3"/>
              </a:buClr>
              <a:buSzPts val="2100"/>
              <a:buNone/>
              <a:defRPr sz="2100">
                <a:solidFill>
                  <a:srgbClr val="FF00A3"/>
                </a:solidFill>
              </a:defRPr>
            </a:lvl6pPr>
            <a:lvl7pPr lvl="6" rtl="0">
              <a:lnSpc>
                <a:spcPct val="100000"/>
              </a:lnSpc>
              <a:spcBef>
                <a:spcPts val="0"/>
              </a:spcBef>
              <a:spcAft>
                <a:spcPts val="0"/>
              </a:spcAft>
              <a:buClr>
                <a:srgbClr val="FF00A3"/>
              </a:buClr>
              <a:buSzPts val="2100"/>
              <a:buNone/>
              <a:defRPr sz="2100">
                <a:solidFill>
                  <a:srgbClr val="FF00A3"/>
                </a:solidFill>
              </a:defRPr>
            </a:lvl7pPr>
            <a:lvl8pPr lvl="7" rtl="0">
              <a:lnSpc>
                <a:spcPct val="100000"/>
              </a:lnSpc>
              <a:spcBef>
                <a:spcPts val="0"/>
              </a:spcBef>
              <a:spcAft>
                <a:spcPts val="0"/>
              </a:spcAft>
              <a:buClr>
                <a:srgbClr val="FF00A3"/>
              </a:buClr>
              <a:buSzPts val="2100"/>
              <a:buNone/>
              <a:defRPr sz="2100">
                <a:solidFill>
                  <a:srgbClr val="FF00A3"/>
                </a:solidFill>
              </a:defRPr>
            </a:lvl8pPr>
            <a:lvl9pPr lvl="8" rtl="0">
              <a:lnSpc>
                <a:spcPct val="100000"/>
              </a:lnSpc>
              <a:spcBef>
                <a:spcPts val="0"/>
              </a:spcBef>
              <a:spcAft>
                <a:spcPts val="0"/>
              </a:spcAft>
              <a:buClr>
                <a:srgbClr val="FF00A3"/>
              </a:buClr>
              <a:buSzPts val="2100"/>
              <a:buNone/>
              <a:defRPr sz="2100">
                <a:solidFill>
                  <a:srgbClr val="FF00A3"/>
                </a:solidFill>
              </a:defRPr>
            </a:lvl9pPr>
          </a:lstStyle>
          <a:p>
            <a:endParaRPr/>
          </a:p>
        </p:txBody>
      </p:sp>
      <p:sp>
        <p:nvSpPr>
          <p:cNvPr id="65" name="Google Shape;65;p9"/>
          <p:cNvSpPr txBox="1">
            <a:spLocks noGrp="1"/>
          </p:cNvSpPr>
          <p:nvPr>
            <p:ph type="title"/>
          </p:nvPr>
        </p:nvSpPr>
        <p:spPr>
          <a:xfrm>
            <a:off x="713225" y="359300"/>
            <a:ext cx="77367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3000">
                <a:solidFill>
                  <a:srgbClr val="FF8B7B"/>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66" name="Google Shape;66;p9"/>
          <p:cNvGrpSpPr/>
          <p:nvPr/>
        </p:nvGrpSpPr>
        <p:grpSpPr>
          <a:xfrm rot="-9548375">
            <a:off x="215617" y="258622"/>
            <a:ext cx="774553" cy="1059021"/>
            <a:chOff x="8487996" y="3199602"/>
            <a:chExt cx="1292466" cy="1767148"/>
          </a:xfrm>
        </p:grpSpPr>
        <p:sp>
          <p:nvSpPr>
            <p:cNvPr id="67" name="Google Shape;67;p9"/>
            <p:cNvSpPr/>
            <p:nvPr/>
          </p:nvSpPr>
          <p:spPr>
            <a:xfrm rot="10800000" flipH="1">
              <a:off x="8647963" y="3199602"/>
              <a:ext cx="1132500" cy="1131675"/>
            </a:xfrm>
            <a:custGeom>
              <a:avLst/>
              <a:gdLst/>
              <a:ahLst/>
              <a:cxnLst/>
              <a:rect l="l" t="t" r="r" b="b"/>
              <a:pathLst>
                <a:path w="45300" h="45267" extrusionOk="0">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rgbClr val="64B7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9"/>
            <p:cNvSpPr/>
            <p:nvPr/>
          </p:nvSpPr>
          <p:spPr>
            <a:xfrm rot="10800000" flipH="1">
              <a:off x="8487996" y="4392929"/>
              <a:ext cx="573096" cy="573821"/>
            </a:xfrm>
            <a:custGeom>
              <a:avLst/>
              <a:gdLst/>
              <a:ahLst/>
              <a:cxnLst/>
              <a:rect l="l" t="t" r="r" b="b"/>
              <a:pathLst>
                <a:path w="26887" h="26921" extrusionOk="0">
                  <a:moveTo>
                    <a:pt x="13475" y="7342"/>
                  </a:moveTo>
                  <a:cubicBezTo>
                    <a:pt x="14975" y="7342"/>
                    <a:pt x="16504" y="7898"/>
                    <a:pt x="17747" y="9141"/>
                  </a:cubicBezTo>
                  <a:cubicBezTo>
                    <a:pt x="21583" y="12977"/>
                    <a:pt x="18881" y="19548"/>
                    <a:pt x="13443" y="19548"/>
                  </a:cubicBezTo>
                  <a:cubicBezTo>
                    <a:pt x="10074" y="19548"/>
                    <a:pt x="7339" y="16813"/>
                    <a:pt x="7339" y="13444"/>
                  </a:cubicBezTo>
                  <a:cubicBezTo>
                    <a:pt x="7339" y="9767"/>
                    <a:pt x="10343" y="7342"/>
                    <a:pt x="13475" y="7342"/>
                  </a:cubicBezTo>
                  <a:close/>
                  <a:moveTo>
                    <a:pt x="11209" y="1"/>
                  </a:moveTo>
                  <a:lnTo>
                    <a:pt x="9874" y="2102"/>
                  </a:lnTo>
                  <a:cubicBezTo>
                    <a:pt x="9107" y="2336"/>
                    <a:pt x="8407" y="2636"/>
                    <a:pt x="7739" y="3003"/>
                  </a:cubicBezTo>
                  <a:lnTo>
                    <a:pt x="5638" y="2569"/>
                  </a:lnTo>
                  <a:lnTo>
                    <a:pt x="2536" y="5672"/>
                  </a:lnTo>
                  <a:lnTo>
                    <a:pt x="3003" y="7740"/>
                  </a:lnTo>
                  <a:cubicBezTo>
                    <a:pt x="2602" y="8440"/>
                    <a:pt x="2302" y="9141"/>
                    <a:pt x="2069" y="9908"/>
                  </a:cubicBezTo>
                  <a:lnTo>
                    <a:pt x="1" y="11242"/>
                  </a:lnTo>
                  <a:lnTo>
                    <a:pt x="1" y="15645"/>
                  </a:lnTo>
                  <a:lnTo>
                    <a:pt x="2102" y="17013"/>
                  </a:lnTo>
                  <a:cubicBezTo>
                    <a:pt x="2336" y="17747"/>
                    <a:pt x="2636" y="18481"/>
                    <a:pt x="3003" y="19148"/>
                  </a:cubicBezTo>
                  <a:lnTo>
                    <a:pt x="2569" y="21249"/>
                  </a:lnTo>
                  <a:lnTo>
                    <a:pt x="5671" y="24352"/>
                  </a:lnTo>
                  <a:lnTo>
                    <a:pt x="7739" y="23918"/>
                  </a:lnTo>
                  <a:cubicBezTo>
                    <a:pt x="8440" y="24285"/>
                    <a:pt x="9140" y="24585"/>
                    <a:pt x="9908" y="24819"/>
                  </a:cubicBezTo>
                  <a:lnTo>
                    <a:pt x="11242" y="26920"/>
                  </a:lnTo>
                  <a:lnTo>
                    <a:pt x="15645" y="26920"/>
                  </a:lnTo>
                  <a:lnTo>
                    <a:pt x="16979" y="24819"/>
                  </a:lnTo>
                  <a:cubicBezTo>
                    <a:pt x="17713" y="24585"/>
                    <a:pt x="18447" y="24285"/>
                    <a:pt x="19114" y="23885"/>
                  </a:cubicBezTo>
                  <a:lnTo>
                    <a:pt x="21216" y="24352"/>
                  </a:lnTo>
                  <a:lnTo>
                    <a:pt x="24318" y="21249"/>
                  </a:lnTo>
                  <a:lnTo>
                    <a:pt x="23884" y="19148"/>
                  </a:lnTo>
                  <a:cubicBezTo>
                    <a:pt x="24251" y="18481"/>
                    <a:pt x="24551" y="17747"/>
                    <a:pt x="24785" y="17013"/>
                  </a:cubicBezTo>
                  <a:lnTo>
                    <a:pt x="26886" y="15645"/>
                  </a:lnTo>
                  <a:lnTo>
                    <a:pt x="26886" y="11242"/>
                  </a:lnTo>
                  <a:lnTo>
                    <a:pt x="24785" y="9908"/>
                  </a:lnTo>
                  <a:cubicBezTo>
                    <a:pt x="24551" y="9141"/>
                    <a:pt x="24251" y="8440"/>
                    <a:pt x="23884" y="7740"/>
                  </a:cubicBezTo>
                  <a:lnTo>
                    <a:pt x="24318" y="5672"/>
                  </a:lnTo>
                  <a:lnTo>
                    <a:pt x="21216" y="2569"/>
                  </a:lnTo>
                  <a:lnTo>
                    <a:pt x="19114" y="3003"/>
                  </a:lnTo>
                  <a:cubicBezTo>
                    <a:pt x="18447" y="2636"/>
                    <a:pt x="17713" y="2336"/>
                    <a:pt x="16979" y="2102"/>
                  </a:cubicBezTo>
                  <a:lnTo>
                    <a:pt x="15645" y="1"/>
                  </a:lnTo>
                  <a:close/>
                </a:path>
              </a:pathLst>
            </a:custGeom>
            <a:solidFill>
              <a:srgbClr val="7BD9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9"/>
        <p:cNvGrpSpPr/>
        <p:nvPr/>
      </p:nvGrpSpPr>
      <p:grpSpPr>
        <a:xfrm>
          <a:off x="0" y="0"/>
          <a:ext cx="0" cy="0"/>
          <a:chOff x="0" y="0"/>
          <a:chExt cx="0" cy="0"/>
        </a:xfrm>
      </p:grpSpPr>
      <p:sp>
        <p:nvSpPr>
          <p:cNvPr id="70" name="Google Shape;70;p10"/>
          <p:cNvSpPr txBox="1">
            <a:spLocks noGrp="1"/>
          </p:cNvSpPr>
          <p:nvPr>
            <p:ph type="title"/>
          </p:nvPr>
        </p:nvSpPr>
        <p:spPr>
          <a:xfrm>
            <a:off x="713225" y="3864500"/>
            <a:ext cx="77367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3000">
                <a:solidFill>
                  <a:srgbClr val="FF8B7B"/>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71"/>
        <p:cNvGrpSpPr/>
        <p:nvPr/>
      </p:nvGrpSpPr>
      <p:grpSpPr>
        <a:xfrm>
          <a:off x="0" y="0"/>
          <a:ext cx="0" cy="0"/>
          <a:chOff x="0" y="0"/>
          <a:chExt cx="0" cy="0"/>
        </a:xfrm>
      </p:grpSpPr>
      <p:sp>
        <p:nvSpPr>
          <p:cNvPr id="72" name="Google Shape;72;p11"/>
          <p:cNvSpPr txBox="1">
            <a:spLocks noGrp="1"/>
          </p:cNvSpPr>
          <p:nvPr>
            <p:ph type="title" hasCustomPrompt="1"/>
          </p:nvPr>
        </p:nvSpPr>
        <p:spPr>
          <a:xfrm>
            <a:off x="1981200" y="1106125"/>
            <a:ext cx="5181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73" name="Google Shape;73;p11"/>
          <p:cNvSpPr txBox="1">
            <a:spLocks noGrp="1"/>
          </p:cNvSpPr>
          <p:nvPr>
            <p:ph type="body" idx="1"/>
          </p:nvPr>
        </p:nvSpPr>
        <p:spPr>
          <a:xfrm>
            <a:off x="2176500" y="3152225"/>
            <a:ext cx="47910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74" name="Google Shape;74;p11"/>
          <p:cNvSpPr/>
          <p:nvPr/>
        </p:nvSpPr>
        <p:spPr>
          <a:xfrm>
            <a:off x="8626139" y="968000"/>
            <a:ext cx="1132500" cy="1131675"/>
          </a:xfrm>
          <a:custGeom>
            <a:avLst/>
            <a:gdLst/>
            <a:ahLst/>
            <a:cxnLst/>
            <a:rect l="l" t="t" r="r" b="b"/>
            <a:pathLst>
              <a:path w="45300" h="45267" extrusionOk="0">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rgbClr val="64B7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1"/>
          <p:cNvSpPr/>
          <p:nvPr/>
        </p:nvSpPr>
        <p:spPr>
          <a:xfrm>
            <a:off x="8438052" y="229950"/>
            <a:ext cx="672175" cy="673025"/>
          </a:xfrm>
          <a:custGeom>
            <a:avLst/>
            <a:gdLst/>
            <a:ahLst/>
            <a:cxnLst/>
            <a:rect l="l" t="t" r="r" b="b"/>
            <a:pathLst>
              <a:path w="26887" h="26921" extrusionOk="0">
                <a:moveTo>
                  <a:pt x="13475" y="7342"/>
                </a:moveTo>
                <a:cubicBezTo>
                  <a:pt x="14975" y="7342"/>
                  <a:pt x="16504" y="7898"/>
                  <a:pt x="17747" y="9141"/>
                </a:cubicBezTo>
                <a:cubicBezTo>
                  <a:pt x="21583" y="12977"/>
                  <a:pt x="18881" y="19548"/>
                  <a:pt x="13443" y="19548"/>
                </a:cubicBezTo>
                <a:cubicBezTo>
                  <a:pt x="10074" y="19548"/>
                  <a:pt x="7339" y="16813"/>
                  <a:pt x="7339" y="13444"/>
                </a:cubicBezTo>
                <a:cubicBezTo>
                  <a:pt x="7339" y="9767"/>
                  <a:pt x="10343" y="7342"/>
                  <a:pt x="13475" y="7342"/>
                </a:cubicBezTo>
                <a:close/>
                <a:moveTo>
                  <a:pt x="11209" y="1"/>
                </a:moveTo>
                <a:lnTo>
                  <a:pt x="9874" y="2102"/>
                </a:lnTo>
                <a:cubicBezTo>
                  <a:pt x="9107" y="2336"/>
                  <a:pt x="8407" y="2636"/>
                  <a:pt x="7739" y="3003"/>
                </a:cubicBezTo>
                <a:lnTo>
                  <a:pt x="5638" y="2569"/>
                </a:lnTo>
                <a:lnTo>
                  <a:pt x="2536" y="5672"/>
                </a:lnTo>
                <a:lnTo>
                  <a:pt x="3003" y="7740"/>
                </a:lnTo>
                <a:cubicBezTo>
                  <a:pt x="2602" y="8440"/>
                  <a:pt x="2302" y="9141"/>
                  <a:pt x="2069" y="9908"/>
                </a:cubicBezTo>
                <a:lnTo>
                  <a:pt x="1" y="11242"/>
                </a:lnTo>
                <a:lnTo>
                  <a:pt x="1" y="15645"/>
                </a:lnTo>
                <a:lnTo>
                  <a:pt x="2102" y="17013"/>
                </a:lnTo>
                <a:cubicBezTo>
                  <a:pt x="2336" y="17747"/>
                  <a:pt x="2636" y="18481"/>
                  <a:pt x="3003" y="19148"/>
                </a:cubicBezTo>
                <a:lnTo>
                  <a:pt x="2569" y="21249"/>
                </a:lnTo>
                <a:lnTo>
                  <a:pt x="5671" y="24352"/>
                </a:lnTo>
                <a:lnTo>
                  <a:pt x="7739" y="23918"/>
                </a:lnTo>
                <a:cubicBezTo>
                  <a:pt x="8440" y="24285"/>
                  <a:pt x="9140" y="24585"/>
                  <a:pt x="9908" y="24819"/>
                </a:cubicBezTo>
                <a:lnTo>
                  <a:pt x="11242" y="26920"/>
                </a:lnTo>
                <a:lnTo>
                  <a:pt x="15645" y="26920"/>
                </a:lnTo>
                <a:lnTo>
                  <a:pt x="16979" y="24819"/>
                </a:lnTo>
                <a:cubicBezTo>
                  <a:pt x="17713" y="24585"/>
                  <a:pt x="18447" y="24285"/>
                  <a:pt x="19114" y="23885"/>
                </a:cubicBezTo>
                <a:lnTo>
                  <a:pt x="21216" y="24352"/>
                </a:lnTo>
                <a:lnTo>
                  <a:pt x="24318" y="21249"/>
                </a:lnTo>
                <a:lnTo>
                  <a:pt x="23884" y="19148"/>
                </a:lnTo>
                <a:cubicBezTo>
                  <a:pt x="24251" y="18481"/>
                  <a:pt x="24551" y="17747"/>
                  <a:pt x="24785" y="17013"/>
                </a:cubicBezTo>
                <a:lnTo>
                  <a:pt x="26886" y="15645"/>
                </a:lnTo>
                <a:lnTo>
                  <a:pt x="26886" y="11242"/>
                </a:lnTo>
                <a:lnTo>
                  <a:pt x="24785" y="9908"/>
                </a:lnTo>
                <a:cubicBezTo>
                  <a:pt x="24551" y="9141"/>
                  <a:pt x="24251" y="8440"/>
                  <a:pt x="23884" y="7740"/>
                </a:cubicBezTo>
                <a:lnTo>
                  <a:pt x="24318" y="5672"/>
                </a:lnTo>
                <a:lnTo>
                  <a:pt x="21216" y="2569"/>
                </a:lnTo>
                <a:lnTo>
                  <a:pt x="19114" y="3003"/>
                </a:lnTo>
                <a:cubicBezTo>
                  <a:pt x="18447" y="2636"/>
                  <a:pt x="17713" y="2336"/>
                  <a:pt x="16979" y="2102"/>
                </a:cubicBezTo>
                <a:lnTo>
                  <a:pt x="15645" y="1"/>
                </a:lnTo>
                <a:close/>
              </a:path>
            </a:pathLst>
          </a:custGeom>
          <a:solidFill>
            <a:srgbClr val="7BD9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1"/>
          <p:cNvSpPr/>
          <p:nvPr/>
        </p:nvSpPr>
        <p:spPr>
          <a:xfrm rot="310401">
            <a:off x="8026962" y="2120352"/>
            <a:ext cx="1365241" cy="1364246"/>
          </a:xfrm>
          <a:custGeom>
            <a:avLst/>
            <a:gdLst/>
            <a:ahLst/>
            <a:cxnLst/>
            <a:rect l="l" t="t" r="r" b="b"/>
            <a:pathLst>
              <a:path w="45300" h="45267" extrusionOk="0">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rgbClr val="5EB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11"/>
          <p:cNvSpPr/>
          <p:nvPr/>
        </p:nvSpPr>
        <p:spPr>
          <a:xfrm>
            <a:off x="7787250" y="102804"/>
            <a:ext cx="531892" cy="532565"/>
          </a:xfrm>
          <a:custGeom>
            <a:avLst/>
            <a:gdLst/>
            <a:ahLst/>
            <a:cxnLst/>
            <a:rect l="l" t="t" r="r" b="b"/>
            <a:pathLst>
              <a:path w="26887" h="26921" extrusionOk="0">
                <a:moveTo>
                  <a:pt x="13475" y="7342"/>
                </a:moveTo>
                <a:cubicBezTo>
                  <a:pt x="14975" y="7342"/>
                  <a:pt x="16504" y="7898"/>
                  <a:pt x="17747" y="9141"/>
                </a:cubicBezTo>
                <a:cubicBezTo>
                  <a:pt x="21583" y="12977"/>
                  <a:pt x="18881" y="19548"/>
                  <a:pt x="13443" y="19548"/>
                </a:cubicBezTo>
                <a:cubicBezTo>
                  <a:pt x="10074" y="19548"/>
                  <a:pt x="7339" y="16813"/>
                  <a:pt x="7339" y="13444"/>
                </a:cubicBezTo>
                <a:cubicBezTo>
                  <a:pt x="7339" y="9767"/>
                  <a:pt x="10343" y="7342"/>
                  <a:pt x="13475" y="7342"/>
                </a:cubicBezTo>
                <a:close/>
                <a:moveTo>
                  <a:pt x="11209" y="1"/>
                </a:moveTo>
                <a:lnTo>
                  <a:pt x="9874" y="2102"/>
                </a:lnTo>
                <a:cubicBezTo>
                  <a:pt x="9107" y="2336"/>
                  <a:pt x="8407" y="2636"/>
                  <a:pt x="7739" y="3003"/>
                </a:cubicBezTo>
                <a:lnTo>
                  <a:pt x="5638" y="2569"/>
                </a:lnTo>
                <a:lnTo>
                  <a:pt x="2536" y="5672"/>
                </a:lnTo>
                <a:lnTo>
                  <a:pt x="3003" y="7740"/>
                </a:lnTo>
                <a:cubicBezTo>
                  <a:pt x="2602" y="8440"/>
                  <a:pt x="2302" y="9141"/>
                  <a:pt x="2069" y="9908"/>
                </a:cubicBezTo>
                <a:lnTo>
                  <a:pt x="1" y="11242"/>
                </a:lnTo>
                <a:lnTo>
                  <a:pt x="1" y="15645"/>
                </a:lnTo>
                <a:lnTo>
                  <a:pt x="2102" y="17013"/>
                </a:lnTo>
                <a:cubicBezTo>
                  <a:pt x="2336" y="17747"/>
                  <a:pt x="2636" y="18481"/>
                  <a:pt x="3003" y="19148"/>
                </a:cubicBezTo>
                <a:lnTo>
                  <a:pt x="2569" y="21249"/>
                </a:lnTo>
                <a:lnTo>
                  <a:pt x="5671" y="24352"/>
                </a:lnTo>
                <a:lnTo>
                  <a:pt x="7739" y="23918"/>
                </a:lnTo>
                <a:cubicBezTo>
                  <a:pt x="8440" y="24285"/>
                  <a:pt x="9140" y="24585"/>
                  <a:pt x="9908" y="24819"/>
                </a:cubicBezTo>
                <a:lnTo>
                  <a:pt x="11242" y="26920"/>
                </a:lnTo>
                <a:lnTo>
                  <a:pt x="15645" y="26920"/>
                </a:lnTo>
                <a:lnTo>
                  <a:pt x="16979" y="24819"/>
                </a:lnTo>
                <a:cubicBezTo>
                  <a:pt x="17713" y="24585"/>
                  <a:pt x="18447" y="24285"/>
                  <a:pt x="19114" y="23885"/>
                </a:cubicBezTo>
                <a:lnTo>
                  <a:pt x="21216" y="24352"/>
                </a:lnTo>
                <a:lnTo>
                  <a:pt x="24318" y="21249"/>
                </a:lnTo>
                <a:lnTo>
                  <a:pt x="23884" y="19148"/>
                </a:lnTo>
                <a:cubicBezTo>
                  <a:pt x="24251" y="18481"/>
                  <a:pt x="24551" y="17747"/>
                  <a:pt x="24785" y="17013"/>
                </a:cubicBezTo>
                <a:lnTo>
                  <a:pt x="26886" y="15645"/>
                </a:lnTo>
                <a:lnTo>
                  <a:pt x="26886" y="11242"/>
                </a:lnTo>
                <a:lnTo>
                  <a:pt x="24785" y="9908"/>
                </a:lnTo>
                <a:cubicBezTo>
                  <a:pt x="24551" y="9141"/>
                  <a:pt x="24251" y="8440"/>
                  <a:pt x="23884" y="7740"/>
                </a:cubicBezTo>
                <a:lnTo>
                  <a:pt x="24318" y="5672"/>
                </a:lnTo>
                <a:lnTo>
                  <a:pt x="21216" y="2569"/>
                </a:lnTo>
                <a:lnTo>
                  <a:pt x="19114" y="3003"/>
                </a:lnTo>
                <a:cubicBezTo>
                  <a:pt x="18447" y="2636"/>
                  <a:pt x="17713" y="2336"/>
                  <a:pt x="16979" y="2102"/>
                </a:cubicBezTo>
                <a:lnTo>
                  <a:pt x="15645" y="1"/>
                </a:lnTo>
                <a:close/>
              </a:path>
            </a:pathLst>
          </a:custGeom>
          <a:solidFill>
            <a:srgbClr val="AEEA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11"/>
          <p:cNvSpPr/>
          <p:nvPr/>
        </p:nvSpPr>
        <p:spPr>
          <a:xfrm rot="310344">
            <a:off x="8347793" y="3513056"/>
            <a:ext cx="1707174" cy="1705930"/>
          </a:xfrm>
          <a:custGeom>
            <a:avLst/>
            <a:gdLst/>
            <a:ahLst/>
            <a:cxnLst/>
            <a:rect l="l" t="t" r="r" b="b"/>
            <a:pathLst>
              <a:path w="45300" h="45267" extrusionOk="0">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rgbClr val="C3FF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11"/>
          <p:cNvSpPr/>
          <p:nvPr/>
        </p:nvSpPr>
        <p:spPr>
          <a:xfrm flipH="1">
            <a:off x="-291675" y="2670863"/>
            <a:ext cx="1132500" cy="1131675"/>
          </a:xfrm>
          <a:custGeom>
            <a:avLst/>
            <a:gdLst/>
            <a:ahLst/>
            <a:cxnLst/>
            <a:rect l="l" t="t" r="r" b="b"/>
            <a:pathLst>
              <a:path w="45300" h="45267" extrusionOk="0">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rgbClr val="64B7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11"/>
          <p:cNvSpPr/>
          <p:nvPr/>
        </p:nvSpPr>
        <p:spPr>
          <a:xfrm flipH="1">
            <a:off x="356737" y="1932813"/>
            <a:ext cx="672175" cy="673025"/>
          </a:xfrm>
          <a:custGeom>
            <a:avLst/>
            <a:gdLst/>
            <a:ahLst/>
            <a:cxnLst/>
            <a:rect l="l" t="t" r="r" b="b"/>
            <a:pathLst>
              <a:path w="26887" h="26921" extrusionOk="0">
                <a:moveTo>
                  <a:pt x="13475" y="7342"/>
                </a:moveTo>
                <a:cubicBezTo>
                  <a:pt x="14975" y="7342"/>
                  <a:pt x="16504" y="7898"/>
                  <a:pt x="17747" y="9141"/>
                </a:cubicBezTo>
                <a:cubicBezTo>
                  <a:pt x="21583" y="12977"/>
                  <a:pt x="18881" y="19548"/>
                  <a:pt x="13443" y="19548"/>
                </a:cubicBezTo>
                <a:cubicBezTo>
                  <a:pt x="10074" y="19548"/>
                  <a:pt x="7339" y="16813"/>
                  <a:pt x="7339" y="13444"/>
                </a:cubicBezTo>
                <a:cubicBezTo>
                  <a:pt x="7339" y="9767"/>
                  <a:pt x="10343" y="7342"/>
                  <a:pt x="13475" y="7342"/>
                </a:cubicBezTo>
                <a:close/>
                <a:moveTo>
                  <a:pt x="11209" y="1"/>
                </a:moveTo>
                <a:lnTo>
                  <a:pt x="9874" y="2102"/>
                </a:lnTo>
                <a:cubicBezTo>
                  <a:pt x="9107" y="2336"/>
                  <a:pt x="8407" y="2636"/>
                  <a:pt x="7739" y="3003"/>
                </a:cubicBezTo>
                <a:lnTo>
                  <a:pt x="5638" y="2569"/>
                </a:lnTo>
                <a:lnTo>
                  <a:pt x="2536" y="5672"/>
                </a:lnTo>
                <a:lnTo>
                  <a:pt x="3003" y="7740"/>
                </a:lnTo>
                <a:cubicBezTo>
                  <a:pt x="2602" y="8440"/>
                  <a:pt x="2302" y="9141"/>
                  <a:pt x="2069" y="9908"/>
                </a:cubicBezTo>
                <a:lnTo>
                  <a:pt x="1" y="11242"/>
                </a:lnTo>
                <a:lnTo>
                  <a:pt x="1" y="15645"/>
                </a:lnTo>
                <a:lnTo>
                  <a:pt x="2102" y="17013"/>
                </a:lnTo>
                <a:cubicBezTo>
                  <a:pt x="2336" y="17747"/>
                  <a:pt x="2636" y="18481"/>
                  <a:pt x="3003" y="19148"/>
                </a:cubicBezTo>
                <a:lnTo>
                  <a:pt x="2569" y="21249"/>
                </a:lnTo>
                <a:lnTo>
                  <a:pt x="5671" y="24352"/>
                </a:lnTo>
                <a:lnTo>
                  <a:pt x="7739" y="23918"/>
                </a:lnTo>
                <a:cubicBezTo>
                  <a:pt x="8440" y="24285"/>
                  <a:pt x="9140" y="24585"/>
                  <a:pt x="9908" y="24819"/>
                </a:cubicBezTo>
                <a:lnTo>
                  <a:pt x="11242" y="26920"/>
                </a:lnTo>
                <a:lnTo>
                  <a:pt x="15645" y="26920"/>
                </a:lnTo>
                <a:lnTo>
                  <a:pt x="16979" y="24819"/>
                </a:lnTo>
                <a:cubicBezTo>
                  <a:pt x="17713" y="24585"/>
                  <a:pt x="18447" y="24285"/>
                  <a:pt x="19114" y="23885"/>
                </a:cubicBezTo>
                <a:lnTo>
                  <a:pt x="21216" y="24352"/>
                </a:lnTo>
                <a:lnTo>
                  <a:pt x="24318" y="21249"/>
                </a:lnTo>
                <a:lnTo>
                  <a:pt x="23884" y="19148"/>
                </a:lnTo>
                <a:cubicBezTo>
                  <a:pt x="24251" y="18481"/>
                  <a:pt x="24551" y="17747"/>
                  <a:pt x="24785" y="17013"/>
                </a:cubicBezTo>
                <a:lnTo>
                  <a:pt x="26886" y="15645"/>
                </a:lnTo>
                <a:lnTo>
                  <a:pt x="26886" y="11242"/>
                </a:lnTo>
                <a:lnTo>
                  <a:pt x="24785" y="9908"/>
                </a:lnTo>
                <a:cubicBezTo>
                  <a:pt x="24551" y="9141"/>
                  <a:pt x="24251" y="8440"/>
                  <a:pt x="23884" y="7740"/>
                </a:cubicBezTo>
                <a:lnTo>
                  <a:pt x="24318" y="5672"/>
                </a:lnTo>
                <a:lnTo>
                  <a:pt x="21216" y="2569"/>
                </a:lnTo>
                <a:lnTo>
                  <a:pt x="19114" y="3003"/>
                </a:lnTo>
                <a:cubicBezTo>
                  <a:pt x="18447" y="2636"/>
                  <a:pt x="17713" y="2336"/>
                  <a:pt x="16979" y="2102"/>
                </a:cubicBezTo>
                <a:lnTo>
                  <a:pt x="15645" y="1"/>
                </a:lnTo>
                <a:close/>
              </a:path>
            </a:pathLst>
          </a:custGeom>
          <a:solidFill>
            <a:srgbClr val="7BD9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11"/>
          <p:cNvSpPr/>
          <p:nvPr/>
        </p:nvSpPr>
        <p:spPr>
          <a:xfrm rot="-310401" flipH="1">
            <a:off x="74761" y="3823215"/>
            <a:ext cx="1365241" cy="1364246"/>
          </a:xfrm>
          <a:custGeom>
            <a:avLst/>
            <a:gdLst/>
            <a:ahLst/>
            <a:cxnLst/>
            <a:rect l="l" t="t" r="r" b="b"/>
            <a:pathLst>
              <a:path w="45300" h="45267" extrusionOk="0">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rgbClr val="5EB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11"/>
          <p:cNvSpPr/>
          <p:nvPr/>
        </p:nvSpPr>
        <p:spPr>
          <a:xfrm flipH="1">
            <a:off x="1147822" y="1805667"/>
            <a:ext cx="531892" cy="532565"/>
          </a:xfrm>
          <a:custGeom>
            <a:avLst/>
            <a:gdLst/>
            <a:ahLst/>
            <a:cxnLst/>
            <a:rect l="l" t="t" r="r" b="b"/>
            <a:pathLst>
              <a:path w="26887" h="26921" extrusionOk="0">
                <a:moveTo>
                  <a:pt x="13475" y="7342"/>
                </a:moveTo>
                <a:cubicBezTo>
                  <a:pt x="14975" y="7342"/>
                  <a:pt x="16504" y="7898"/>
                  <a:pt x="17747" y="9141"/>
                </a:cubicBezTo>
                <a:cubicBezTo>
                  <a:pt x="21583" y="12977"/>
                  <a:pt x="18881" y="19548"/>
                  <a:pt x="13443" y="19548"/>
                </a:cubicBezTo>
                <a:cubicBezTo>
                  <a:pt x="10074" y="19548"/>
                  <a:pt x="7339" y="16813"/>
                  <a:pt x="7339" y="13444"/>
                </a:cubicBezTo>
                <a:cubicBezTo>
                  <a:pt x="7339" y="9767"/>
                  <a:pt x="10343" y="7342"/>
                  <a:pt x="13475" y="7342"/>
                </a:cubicBezTo>
                <a:close/>
                <a:moveTo>
                  <a:pt x="11209" y="1"/>
                </a:moveTo>
                <a:lnTo>
                  <a:pt x="9874" y="2102"/>
                </a:lnTo>
                <a:cubicBezTo>
                  <a:pt x="9107" y="2336"/>
                  <a:pt x="8407" y="2636"/>
                  <a:pt x="7739" y="3003"/>
                </a:cubicBezTo>
                <a:lnTo>
                  <a:pt x="5638" y="2569"/>
                </a:lnTo>
                <a:lnTo>
                  <a:pt x="2536" y="5672"/>
                </a:lnTo>
                <a:lnTo>
                  <a:pt x="3003" y="7740"/>
                </a:lnTo>
                <a:cubicBezTo>
                  <a:pt x="2602" y="8440"/>
                  <a:pt x="2302" y="9141"/>
                  <a:pt x="2069" y="9908"/>
                </a:cubicBezTo>
                <a:lnTo>
                  <a:pt x="1" y="11242"/>
                </a:lnTo>
                <a:lnTo>
                  <a:pt x="1" y="15645"/>
                </a:lnTo>
                <a:lnTo>
                  <a:pt x="2102" y="17013"/>
                </a:lnTo>
                <a:cubicBezTo>
                  <a:pt x="2336" y="17747"/>
                  <a:pt x="2636" y="18481"/>
                  <a:pt x="3003" y="19148"/>
                </a:cubicBezTo>
                <a:lnTo>
                  <a:pt x="2569" y="21249"/>
                </a:lnTo>
                <a:lnTo>
                  <a:pt x="5671" y="24352"/>
                </a:lnTo>
                <a:lnTo>
                  <a:pt x="7739" y="23918"/>
                </a:lnTo>
                <a:cubicBezTo>
                  <a:pt x="8440" y="24285"/>
                  <a:pt x="9140" y="24585"/>
                  <a:pt x="9908" y="24819"/>
                </a:cubicBezTo>
                <a:lnTo>
                  <a:pt x="11242" y="26920"/>
                </a:lnTo>
                <a:lnTo>
                  <a:pt x="15645" y="26920"/>
                </a:lnTo>
                <a:lnTo>
                  <a:pt x="16979" y="24819"/>
                </a:lnTo>
                <a:cubicBezTo>
                  <a:pt x="17713" y="24585"/>
                  <a:pt x="18447" y="24285"/>
                  <a:pt x="19114" y="23885"/>
                </a:cubicBezTo>
                <a:lnTo>
                  <a:pt x="21216" y="24352"/>
                </a:lnTo>
                <a:lnTo>
                  <a:pt x="24318" y="21249"/>
                </a:lnTo>
                <a:lnTo>
                  <a:pt x="23884" y="19148"/>
                </a:lnTo>
                <a:cubicBezTo>
                  <a:pt x="24251" y="18481"/>
                  <a:pt x="24551" y="17747"/>
                  <a:pt x="24785" y="17013"/>
                </a:cubicBezTo>
                <a:lnTo>
                  <a:pt x="26886" y="15645"/>
                </a:lnTo>
                <a:lnTo>
                  <a:pt x="26886" y="11242"/>
                </a:lnTo>
                <a:lnTo>
                  <a:pt x="24785" y="9908"/>
                </a:lnTo>
                <a:cubicBezTo>
                  <a:pt x="24551" y="9141"/>
                  <a:pt x="24251" y="8440"/>
                  <a:pt x="23884" y="7740"/>
                </a:cubicBezTo>
                <a:lnTo>
                  <a:pt x="24318" y="5672"/>
                </a:lnTo>
                <a:lnTo>
                  <a:pt x="21216" y="2569"/>
                </a:lnTo>
                <a:lnTo>
                  <a:pt x="19114" y="3003"/>
                </a:lnTo>
                <a:cubicBezTo>
                  <a:pt x="18447" y="2636"/>
                  <a:pt x="17713" y="2336"/>
                  <a:pt x="16979" y="2102"/>
                </a:cubicBezTo>
                <a:lnTo>
                  <a:pt x="15645" y="1"/>
                </a:lnTo>
                <a:close/>
              </a:path>
            </a:pathLst>
          </a:custGeom>
          <a:solidFill>
            <a:srgbClr val="AEEA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rgbClr val="FF8B7B"/>
              </a:buClr>
              <a:buSzPts val="2800"/>
              <a:buFont typeface="Hammersmith One"/>
              <a:buNone/>
              <a:defRPr sz="2800">
                <a:solidFill>
                  <a:srgbClr val="FF8B7B"/>
                </a:solidFill>
                <a:latin typeface="Hammersmith One"/>
                <a:ea typeface="Hammersmith One"/>
                <a:cs typeface="Hammersmith One"/>
                <a:sym typeface="Hammersmith One"/>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lt1"/>
              </a:buClr>
              <a:buSzPts val="1800"/>
              <a:buFont typeface="Source Sans Pro"/>
              <a:buChar char="●"/>
              <a:defRPr sz="1800">
                <a:solidFill>
                  <a:schemeClr val="lt1"/>
                </a:solidFill>
                <a:latin typeface="Source Sans Pro"/>
                <a:ea typeface="Source Sans Pro"/>
                <a:cs typeface="Source Sans Pro"/>
                <a:sym typeface="Source Sans Pro"/>
              </a:defRPr>
            </a:lvl1pPr>
            <a:lvl2pPr marL="914400" lvl="1" indent="-317500">
              <a:lnSpc>
                <a:spcPct val="115000"/>
              </a:lnSpc>
              <a:spcBef>
                <a:spcPts val="1600"/>
              </a:spcBef>
              <a:spcAft>
                <a:spcPts val="0"/>
              </a:spcAft>
              <a:buClr>
                <a:schemeClr val="lt1"/>
              </a:buClr>
              <a:buSzPts val="1400"/>
              <a:buFont typeface="Source Sans Pro"/>
              <a:buChar char="○"/>
              <a:defRPr>
                <a:solidFill>
                  <a:schemeClr val="lt1"/>
                </a:solidFill>
                <a:latin typeface="Source Sans Pro"/>
                <a:ea typeface="Source Sans Pro"/>
                <a:cs typeface="Source Sans Pro"/>
                <a:sym typeface="Source Sans Pro"/>
              </a:defRPr>
            </a:lvl2pPr>
            <a:lvl3pPr marL="1371600" lvl="2" indent="-317500">
              <a:lnSpc>
                <a:spcPct val="115000"/>
              </a:lnSpc>
              <a:spcBef>
                <a:spcPts val="1600"/>
              </a:spcBef>
              <a:spcAft>
                <a:spcPts val="0"/>
              </a:spcAft>
              <a:buClr>
                <a:schemeClr val="lt1"/>
              </a:buClr>
              <a:buSzPts val="1400"/>
              <a:buFont typeface="Source Sans Pro"/>
              <a:buChar char="■"/>
              <a:defRPr>
                <a:solidFill>
                  <a:schemeClr val="lt1"/>
                </a:solidFill>
                <a:latin typeface="Source Sans Pro"/>
                <a:ea typeface="Source Sans Pro"/>
                <a:cs typeface="Source Sans Pro"/>
                <a:sym typeface="Source Sans Pro"/>
              </a:defRPr>
            </a:lvl3pPr>
            <a:lvl4pPr marL="1828800" lvl="3" indent="-317500">
              <a:lnSpc>
                <a:spcPct val="115000"/>
              </a:lnSpc>
              <a:spcBef>
                <a:spcPts val="1600"/>
              </a:spcBef>
              <a:spcAft>
                <a:spcPts val="0"/>
              </a:spcAft>
              <a:buClr>
                <a:schemeClr val="lt1"/>
              </a:buClr>
              <a:buSzPts val="1400"/>
              <a:buFont typeface="Source Sans Pro"/>
              <a:buChar char="●"/>
              <a:defRPr>
                <a:solidFill>
                  <a:schemeClr val="lt1"/>
                </a:solidFill>
                <a:latin typeface="Source Sans Pro"/>
                <a:ea typeface="Source Sans Pro"/>
                <a:cs typeface="Source Sans Pro"/>
                <a:sym typeface="Source Sans Pro"/>
              </a:defRPr>
            </a:lvl4pPr>
            <a:lvl5pPr marL="2286000" lvl="4" indent="-317500">
              <a:lnSpc>
                <a:spcPct val="115000"/>
              </a:lnSpc>
              <a:spcBef>
                <a:spcPts val="1600"/>
              </a:spcBef>
              <a:spcAft>
                <a:spcPts val="0"/>
              </a:spcAft>
              <a:buClr>
                <a:schemeClr val="lt1"/>
              </a:buClr>
              <a:buSzPts val="1400"/>
              <a:buFont typeface="Source Sans Pro"/>
              <a:buChar char="○"/>
              <a:defRPr>
                <a:solidFill>
                  <a:schemeClr val="lt1"/>
                </a:solidFill>
                <a:latin typeface="Source Sans Pro"/>
                <a:ea typeface="Source Sans Pro"/>
                <a:cs typeface="Source Sans Pro"/>
                <a:sym typeface="Source Sans Pro"/>
              </a:defRPr>
            </a:lvl5pPr>
            <a:lvl6pPr marL="2743200" lvl="5" indent="-317500">
              <a:lnSpc>
                <a:spcPct val="115000"/>
              </a:lnSpc>
              <a:spcBef>
                <a:spcPts val="1600"/>
              </a:spcBef>
              <a:spcAft>
                <a:spcPts val="0"/>
              </a:spcAft>
              <a:buClr>
                <a:schemeClr val="lt1"/>
              </a:buClr>
              <a:buSzPts val="1400"/>
              <a:buFont typeface="Source Sans Pro"/>
              <a:buChar char="■"/>
              <a:defRPr>
                <a:solidFill>
                  <a:schemeClr val="lt1"/>
                </a:solidFill>
                <a:latin typeface="Source Sans Pro"/>
                <a:ea typeface="Source Sans Pro"/>
                <a:cs typeface="Source Sans Pro"/>
                <a:sym typeface="Source Sans Pro"/>
              </a:defRPr>
            </a:lvl6pPr>
            <a:lvl7pPr marL="3200400" lvl="6" indent="-317500">
              <a:lnSpc>
                <a:spcPct val="115000"/>
              </a:lnSpc>
              <a:spcBef>
                <a:spcPts val="1600"/>
              </a:spcBef>
              <a:spcAft>
                <a:spcPts val="0"/>
              </a:spcAft>
              <a:buClr>
                <a:schemeClr val="lt1"/>
              </a:buClr>
              <a:buSzPts val="1400"/>
              <a:buFont typeface="Source Sans Pro"/>
              <a:buChar char="●"/>
              <a:defRPr>
                <a:solidFill>
                  <a:schemeClr val="lt1"/>
                </a:solidFill>
                <a:latin typeface="Source Sans Pro"/>
                <a:ea typeface="Source Sans Pro"/>
                <a:cs typeface="Source Sans Pro"/>
                <a:sym typeface="Source Sans Pro"/>
              </a:defRPr>
            </a:lvl7pPr>
            <a:lvl8pPr marL="3657600" lvl="7" indent="-317500">
              <a:lnSpc>
                <a:spcPct val="115000"/>
              </a:lnSpc>
              <a:spcBef>
                <a:spcPts val="1600"/>
              </a:spcBef>
              <a:spcAft>
                <a:spcPts val="0"/>
              </a:spcAft>
              <a:buClr>
                <a:schemeClr val="lt1"/>
              </a:buClr>
              <a:buSzPts val="1400"/>
              <a:buChar char="○"/>
              <a:defRPr>
                <a:solidFill>
                  <a:schemeClr val="lt1"/>
                </a:solidFill>
              </a:defRPr>
            </a:lvl8pPr>
            <a:lvl9pPr marL="4114800" lvl="8" indent="-317500">
              <a:lnSpc>
                <a:spcPct val="115000"/>
              </a:lnSpc>
              <a:spcBef>
                <a:spcPts val="1600"/>
              </a:spcBef>
              <a:spcAft>
                <a:spcPts val="1600"/>
              </a:spcAft>
              <a:buClr>
                <a:schemeClr val="lt1"/>
              </a:buClr>
              <a:buSzPts val="1400"/>
              <a:buChar char="■"/>
              <a:defRPr>
                <a:solidFill>
                  <a:schemeClr val="lt1"/>
                </a:solidFill>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3" r:id="rId5"/>
    <p:sldLayoutId id="2147483654" r:id="rId6"/>
    <p:sldLayoutId id="2147483655" r:id="rId7"/>
    <p:sldLayoutId id="2147483656" r:id="rId8"/>
    <p:sldLayoutId id="2147483657" r:id="rId9"/>
    <p:sldLayoutId id="2147483658" r:id="rId10"/>
    <p:sldLayoutId id="2147483660" r:id="rId11"/>
    <p:sldLayoutId id="2147483661" r:id="rId12"/>
    <p:sldLayoutId id="2147483662" r:id="rId13"/>
    <p:sldLayoutId id="2147483665" r:id="rId14"/>
    <p:sldLayoutId id="2147483666" r:id="rId15"/>
    <p:sldLayoutId id="2147483667" r:id="rId16"/>
    <p:sldLayoutId id="2147483668" r:id="rId17"/>
    <p:sldLayoutId id="2147483669" r:id="rId1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diagramLayout" Target="../diagrams/layout1.xml"/><Relationship Id="rId7" Type="http://schemas.openxmlformats.org/officeDocument/2006/relationships/image" Target="../media/image4.png"/><Relationship Id="rId2" Type="http://schemas.openxmlformats.org/officeDocument/2006/relationships/diagramData" Target="../diagrams/data1.xml"/><Relationship Id="rId1" Type="http://schemas.openxmlformats.org/officeDocument/2006/relationships/slideLayout" Target="../slideLayouts/slideLayout11.xml"/><Relationship Id="rId6" Type="http://schemas.microsoft.com/office/2007/relationships/diagramDrawing" Target="../diagrams/drawing1.xml"/><Relationship Id="rId5" Type="http://schemas.openxmlformats.org/officeDocument/2006/relationships/diagramColors" Target="../diagrams/colors1.xml"/><Relationship Id="rId10" Type="http://schemas.openxmlformats.org/officeDocument/2006/relationships/image" Target="../media/image6.jpeg"/><Relationship Id="rId4" Type="http://schemas.openxmlformats.org/officeDocument/2006/relationships/diagramQuickStyle" Target="../diagrams/quickStyle1.xml"/><Relationship Id="rId9" Type="http://schemas.microsoft.com/office/2007/relationships/hdphoto" Target="../media/hdphoto1.wdp"/></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1.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0.xml"/><Relationship Id="rId1" Type="http://schemas.openxmlformats.org/officeDocument/2006/relationships/slideLayout" Target="../slideLayouts/slideLayout11.xml"/><Relationship Id="rId5" Type="http://schemas.openxmlformats.org/officeDocument/2006/relationships/image" Target="../media/image17.png"/><Relationship Id="rId4" Type="http://schemas.openxmlformats.org/officeDocument/2006/relationships/image" Target="../media/image16.jpeg"/></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11.xml"/><Relationship Id="rId4" Type="http://schemas.openxmlformats.org/officeDocument/2006/relationships/image" Target="../media/image32.png"/></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1.xml"/><Relationship Id="rId4" Type="http://schemas.openxmlformats.org/officeDocument/2006/relationships/image" Target="../media/image37.png"/></Relationships>
</file>

<file path=ppt/slides/_rels/slide34.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1.xml"/><Relationship Id="rId4" Type="http://schemas.openxmlformats.org/officeDocument/2006/relationships/image" Target="../media/image41.png"/></Relationships>
</file>

<file path=ppt/slides/_rels/slide3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2.xml"/><Relationship Id="rId1" Type="http://schemas.openxmlformats.org/officeDocument/2006/relationships/slideLayout" Target="../slideLayouts/slideLayout12.xml"/><Relationship Id="rId4" Type="http://schemas.microsoft.com/office/2007/relationships/hdphoto" Target="../media/hdphoto2.wdp"/></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13.png"/></Relationships>
</file>

<file path=ppt/slides/_rels/slide4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6.xml"/><Relationship Id="rId1" Type="http://schemas.openxmlformats.org/officeDocument/2006/relationships/slideLayout" Target="../slideLayouts/slideLayout4.xml"/><Relationship Id="rId6" Type="http://schemas.openxmlformats.org/officeDocument/2006/relationships/image" Target="../media/image48.png"/><Relationship Id="rId5" Type="http://schemas.openxmlformats.org/officeDocument/2006/relationships/image" Target="../media/image47.png"/><Relationship Id="rId4" Type="http://schemas.microsoft.com/office/2007/relationships/hdphoto" Target="../media/hdphoto3.wdp"/></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image" Target="../media/image50.sv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8" Type="http://schemas.openxmlformats.org/officeDocument/2006/relationships/hyperlink" Target="https://www.sciencedirect.com/science/article/pii/S2667096822000027" TargetMode="External"/><Relationship Id="rId3" Type="http://schemas.openxmlformats.org/officeDocument/2006/relationships/hyperlink" Target="https://www.sciencedirect.com/science/article/pii/S2667096822000027#bib0027" TargetMode="External"/><Relationship Id="rId7" Type="http://schemas.openxmlformats.org/officeDocument/2006/relationships/hyperlink" Target="https://blog.hubspot.com/service/retain-customers-in-inflation" TargetMode="External"/><Relationship Id="rId2" Type="http://schemas.openxmlformats.org/officeDocument/2006/relationships/notesSlide" Target="../notesSlides/notesSlide20.xml"/><Relationship Id="rId1" Type="http://schemas.openxmlformats.org/officeDocument/2006/relationships/slideLayout" Target="../slideLayouts/slideLayout13.xml"/><Relationship Id="rId6" Type="http://schemas.openxmlformats.org/officeDocument/2006/relationships/hyperlink" Target="https://www.sciencedirect.com/science/article/pii/S2667096822000027#bib0066" TargetMode="External"/><Relationship Id="rId5" Type="http://schemas.openxmlformats.org/officeDocument/2006/relationships/hyperlink" Target="https://www.sciencedirect.com/science/article/pii/S2667096822000027#bib0073" TargetMode="External"/><Relationship Id="rId4" Type="http://schemas.openxmlformats.org/officeDocument/2006/relationships/hyperlink" Target="https://www.sciencedirect.com/science/article/pii/S2667096822000027#bib0022" TargetMode="External"/><Relationship Id="rId9" Type="http://schemas.openxmlformats.org/officeDocument/2006/relationships/hyperlink" Target="http://cs229.stanford.edu/proj2017/final-reports/5244336.pdf" TargetMode="Externa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178"/>
        <p:cNvGrpSpPr/>
        <p:nvPr/>
      </p:nvGrpSpPr>
      <p:grpSpPr>
        <a:xfrm>
          <a:off x="0" y="0"/>
          <a:ext cx="0" cy="0"/>
          <a:chOff x="0" y="0"/>
          <a:chExt cx="0" cy="0"/>
        </a:xfrm>
      </p:grpSpPr>
      <p:sp>
        <p:nvSpPr>
          <p:cNvPr id="179" name="Google Shape;179;p26"/>
          <p:cNvSpPr txBox="1">
            <a:spLocks noGrp="1"/>
          </p:cNvSpPr>
          <p:nvPr>
            <p:ph type="ctrTitle"/>
          </p:nvPr>
        </p:nvSpPr>
        <p:spPr>
          <a:xfrm>
            <a:off x="3575497" y="1412261"/>
            <a:ext cx="5360660" cy="792601"/>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sz="3600" dirty="0">
                <a:solidFill>
                  <a:schemeClr val="accent3"/>
                </a:solidFill>
              </a:rPr>
              <a:t>STORE SALES VOLUME FORECAST</a:t>
            </a:r>
            <a:endParaRPr sz="3600" dirty="0">
              <a:solidFill>
                <a:schemeClr val="accent3"/>
              </a:solidFill>
            </a:endParaRPr>
          </a:p>
        </p:txBody>
      </p:sp>
      <p:grpSp>
        <p:nvGrpSpPr>
          <p:cNvPr id="181" name="Google Shape;181;p26"/>
          <p:cNvGrpSpPr/>
          <p:nvPr/>
        </p:nvGrpSpPr>
        <p:grpSpPr>
          <a:xfrm>
            <a:off x="-5" y="1080518"/>
            <a:ext cx="4588711" cy="3523405"/>
            <a:chOff x="1190200" y="796850"/>
            <a:chExt cx="5212075" cy="4002050"/>
          </a:xfrm>
        </p:grpSpPr>
        <p:sp>
          <p:nvSpPr>
            <p:cNvPr id="182" name="Google Shape;182;p26"/>
            <p:cNvSpPr/>
            <p:nvPr/>
          </p:nvSpPr>
          <p:spPr>
            <a:xfrm>
              <a:off x="1190200" y="4224300"/>
              <a:ext cx="5212075" cy="2525"/>
            </a:xfrm>
            <a:custGeom>
              <a:avLst/>
              <a:gdLst/>
              <a:ahLst/>
              <a:cxnLst/>
              <a:rect l="l" t="t" r="r" b="b"/>
              <a:pathLst>
                <a:path w="208483" h="101" extrusionOk="0">
                  <a:moveTo>
                    <a:pt x="0" y="0"/>
                  </a:moveTo>
                  <a:lnTo>
                    <a:pt x="0" y="101"/>
                  </a:lnTo>
                  <a:lnTo>
                    <a:pt x="208482" y="101"/>
                  </a:lnTo>
                  <a:lnTo>
                    <a:pt x="208482" y="0"/>
                  </a:lnTo>
                  <a:close/>
                </a:path>
              </a:pathLst>
            </a:custGeom>
            <a:solidFill>
              <a:srgbClr val="EBEBEB"/>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26"/>
            <p:cNvSpPr/>
            <p:nvPr/>
          </p:nvSpPr>
          <p:spPr>
            <a:xfrm>
              <a:off x="5534950" y="4391925"/>
              <a:ext cx="345275" cy="2525"/>
            </a:xfrm>
            <a:custGeom>
              <a:avLst/>
              <a:gdLst/>
              <a:ahLst/>
              <a:cxnLst/>
              <a:rect l="l" t="t" r="r" b="b"/>
              <a:pathLst>
                <a:path w="13811" h="101" extrusionOk="0">
                  <a:moveTo>
                    <a:pt x="1" y="0"/>
                  </a:moveTo>
                  <a:lnTo>
                    <a:pt x="1" y="100"/>
                  </a:lnTo>
                  <a:lnTo>
                    <a:pt x="13811" y="100"/>
                  </a:lnTo>
                  <a:lnTo>
                    <a:pt x="13811" y="0"/>
                  </a:lnTo>
                  <a:close/>
                </a:path>
              </a:pathLst>
            </a:custGeom>
            <a:solidFill>
              <a:srgbClr val="EBEBEB"/>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26"/>
            <p:cNvSpPr/>
            <p:nvPr/>
          </p:nvSpPr>
          <p:spPr>
            <a:xfrm>
              <a:off x="4234025" y="4420275"/>
              <a:ext cx="408650" cy="2525"/>
            </a:xfrm>
            <a:custGeom>
              <a:avLst/>
              <a:gdLst/>
              <a:ahLst/>
              <a:cxnLst/>
              <a:rect l="l" t="t" r="r" b="b"/>
              <a:pathLst>
                <a:path w="16346" h="101" extrusionOk="0">
                  <a:moveTo>
                    <a:pt x="1" y="0"/>
                  </a:moveTo>
                  <a:lnTo>
                    <a:pt x="1" y="100"/>
                  </a:lnTo>
                  <a:lnTo>
                    <a:pt x="16346" y="100"/>
                  </a:lnTo>
                  <a:lnTo>
                    <a:pt x="16346" y="0"/>
                  </a:lnTo>
                  <a:close/>
                </a:path>
              </a:pathLst>
            </a:custGeom>
            <a:solidFill>
              <a:srgbClr val="EBEBEB"/>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26"/>
            <p:cNvSpPr/>
            <p:nvPr/>
          </p:nvSpPr>
          <p:spPr>
            <a:xfrm>
              <a:off x="4930350" y="4295175"/>
              <a:ext cx="593800" cy="2525"/>
            </a:xfrm>
            <a:custGeom>
              <a:avLst/>
              <a:gdLst/>
              <a:ahLst/>
              <a:cxnLst/>
              <a:rect l="l" t="t" r="r" b="b"/>
              <a:pathLst>
                <a:path w="23752" h="101" extrusionOk="0">
                  <a:moveTo>
                    <a:pt x="1" y="1"/>
                  </a:moveTo>
                  <a:lnTo>
                    <a:pt x="1" y="101"/>
                  </a:lnTo>
                  <a:lnTo>
                    <a:pt x="23751" y="101"/>
                  </a:lnTo>
                  <a:lnTo>
                    <a:pt x="23751" y="1"/>
                  </a:lnTo>
                  <a:close/>
                </a:path>
              </a:pathLst>
            </a:custGeom>
            <a:solidFill>
              <a:srgbClr val="EBEBEB"/>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6"/>
            <p:cNvSpPr/>
            <p:nvPr/>
          </p:nvSpPr>
          <p:spPr>
            <a:xfrm>
              <a:off x="3008975" y="4312700"/>
              <a:ext cx="715550" cy="2525"/>
            </a:xfrm>
            <a:custGeom>
              <a:avLst/>
              <a:gdLst/>
              <a:ahLst/>
              <a:cxnLst/>
              <a:rect l="l" t="t" r="r" b="b"/>
              <a:pathLst>
                <a:path w="28622" h="101" extrusionOk="0">
                  <a:moveTo>
                    <a:pt x="1" y="0"/>
                  </a:moveTo>
                  <a:lnTo>
                    <a:pt x="1" y="100"/>
                  </a:lnTo>
                  <a:lnTo>
                    <a:pt x="28621" y="100"/>
                  </a:lnTo>
                  <a:lnTo>
                    <a:pt x="28621" y="0"/>
                  </a:lnTo>
                  <a:close/>
                </a:path>
              </a:pathLst>
            </a:custGeom>
            <a:solidFill>
              <a:srgbClr val="EBEBEB"/>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6"/>
            <p:cNvSpPr/>
            <p:nvPr/>
          </p:nvSpPr>
          <p:spPr>
            <a:xfrm>
              <a:off x="3817075" y="4312700"/>
              <a:ext cx="65900" cy="2525"/>
            </a:xfrm>
            <a:custGeom>
              <a:avLst/>
              <a:gdLst/>
              <a:ahLst/>
              <a:cxnLst/>
              <a:rect l="l" t="t" r="r" b="b"/>
              <a:pathLst>
                <a:path w="2636" h="101" extrusionOk="0">
                  <a:moveTo>
                    <a:pt x="0" y="0"/>
                  </a:moveTo>
                  <a:lnTo>
                    <a:pt x="0" y="100"/>
                  </a:lnTo>
                  <a:lnTo>
                    <a:pt x="2635" y="100"/>
                  </a:lnTo>
                  <a:lnTo>
                    <a:pt x="2635"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6"/>
            <p:cNvSpPr/>
            <p:nvPr/>
          </p:nvSpPr>
          <p:spPr>
            <a:xfrm>
              <a:off x="2215075" y="4356900"/>
              <a:ext cx="1321825" cy="2525"/>
            </a:xfrm>
            <a:custGeom>
              <a:avLst/>
              <a:gdLst/>
              <a:ahLst/>
              <a:cxnLst/>
              <a:rect l="l" t="t" r="r" b="b"/>
              <a:pathLst>
                <a:path w="52873" h="101" extrusionOk="0">
                  <a:moveTo>
                    <a:pt x="1" y="0"/>
                  </a:moveTo>
                  <a:lnTo>
                    <a:pt x="1" y="100"/>
                  </a:lnTo>
                  <a:lnTo>
                    <a:pt x="52872" y="100"/>
                  </a:lnTo>
                  <a:lnTo>
                    <a:pt x="52872" y="0"/>
                  </a:lnTo>
                  <a:close/>
                </a:path>
              </a:pathLst>
            </a:custGeom>
            <a:solidFill>
              <a:srgbClr val="EBEBEB"/>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6"/>
            <p:cNvSpPr/>
            <p:nvPr/>
          </p:nvSpPr>
          <p:spPr>
            <a:xfrm>
              <a:off x="1929875" y="1081225"/>
              <a:ext cx="2290000" cy="1707900"/>
            </a:xfrm>
            <a:custGeom>
              <a:avLst/>
              <a:gdLst/>
              <a:ahLst/>
              <a:cxnLst/>
              <a:rect l="l" t="t" r="r" b="b"/>
              <a:pathLst>
                <a:path w="91600" h="68316" extrusionOk="0">
                  <a:moveTo>
                    <a:pt x="1" y="0"/>
                  </a:moveTo>
                  <a:lnTo>
                    <a:pt x="1" y="68316"/>
                  </a:lnTo>
                  <a:lnTo>
                    <a:pt x="91600" y="68316"/>
                  </a:lnTo>
                  <a:lnTo>
                    <a:pt x="91600"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6"/>
            <p:cNvSpPr/>
            <p:nvPr/>
          </p:nvSpPr>
          <p:spPr>
            <a:xfrm>
              <a:off x="4219850" y="1081225"/>
              <a:ext cx="14200" cy="1707900"/>
            </a:xfrm>
            <a:custGeom>
              <a:avLst/>
              <a:gdLst/>
              <a:ahLst/>
              <a:cxnLst/>
              <a:rect l="l" t="t" r="r" b="b"/>
              <a:pathLst>
                <a:path w="568" h="68316" extrusionOk="0">
                  <a:moveTo>
                    <a:pt x="1" y="0"/>
                  </a:moveTo>
                  <a:lnTo>
                    <a:pt x="1" y="68316"/>
                  </a:lnTo>
                  <a:lnTo>
                    <a:pt x="568" y="68316"/>
                  </a:lnTo>
                  <a:lnTo>
                    <a:pt x="568"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26"/>
            <p:cNvSpPr/>
            <p:nvPr/>
          </p:nvSpPr>
          <p:spPr>
            <a:xfrm>
              <a:off x="2043300" y="1194625"/>
              <a:ext cx="2063150" cy="1481100"/>
            </a:xfrm>
            <a:custGeom>
              <a:avLst/>
              <a:gdLst/>
              <a:ahLst/>
              <a:cxnLst/>
              <a:rect l="l" t="t" r="r" b="b"/>
              <a:pathLst>
                <a:path w="82526" h="59244" extrusionOk="0">
                  <a:moveTo>
                    <a:pt x="0" y="1"/>
                  </a:moveTo>
                  <a:lnTo>
                    <a:pt x="0" y="59243"/>
                  </a:lnTo>
                  <a:lnTo>
                    <a:pt x="82526" y="59243"/>
                  </a:lnTo>
                  <a:lnTo>
                    <a:pt x="82526"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6"/>
            <p:cNvSpPr/>
            <p:nvPr/>
          </p:nvSpPr>
          <p:spPr>
            <a:xfrm>
              <a:off x="3557700" y="2241225"/>
              <a:ext cx="367800" cy="513725"/>
            </a:xfrm>
            <a:custGeom>
              <a:avLst/>
              <a:gdLst/>
              <a:ahLst/>
              <a:cxnLst/>
              <a:rect l="l" t="t" r="r" b="b"/>
              <a:pathLst>
                <a:path w="14712" h="20549" extrusionOk="0">
                  <a:moveTo>
                    <a:pt x="1" y="0"/>
                  </a:moveTo>
                  <a:lnTo>
                    <a:pt x="1" y="20548"/>
                  </a:lnTo>
                  <a:lnTo>
                    <a:pt x="14711" y="20548"/>
                  </a:lnTo>
                  <a:lnTo>
                    <a:pt x="1471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6"/>
            <p:cNvSpPr/>
            <p:nvPr/>
          </p:nvSpPr>
          <p:spPr>
            <a:xfrm>
              <a:off x="3019825" y="2060250"/>
              <a:ext cx="392800" cy="513725"/>
            </a:xfrm>
            <a:custGeom>
              <a:avLst/>
              <a:gdLst/>
              <a:ahLst/>
              <a:cxnLst/>
              <a:rect l="l" t="t" r="r" b="b"/>
              <a:pathLst>
                <a:path w="15712" h="20549" extrusionOk="0">
                  <a:moveTo>
                    <a:pt x="1035" y="1"/>
                  </a:moveTo>
                  <a:lnTo>
                    <a:pt x="1" y="20549"/>
                  </a:lnTo>
                  <a:lnTo>
                    <a:pt x="14678" y="20549"/>
                  </a:lnTo>
                  <a:lnTo>
                    <a:pt x="1571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6"/>
            <p:cNvSpPr/>
            <p:nvPr/>
          </p:nvSpPr>
          <p:spPr>
            <a:xfrm>
              <a:off x="2789675" y="2241225"/>
              <a:ext cx="366950" cy="513725"/>
            </a:xfrm>
            <a:custGeom>
              <a:avLst/>
              <a:gdLst/>
              <a:ahLst/>
              <a:cxnLst/>
              <a:rect l="l" t="t" r="r" b="b"/>
              <a:pathLst>
                <a:path w="14678" h="20549" extrusionOk="0">
                  <a:moveTo>
                    <a:pt x="0" y="0"/>
                  </a:moveTo>
                  <a:lnTo>
                    <a:pt x="0" y="20548"/>
                  </a:lnTo>
                  <a:lnTo>
                    <a:pt x="14677" y="20548"/>
                  </a:lnTo>
                  <a:lnTo>
                    <a:pt x="1467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26"/>
            <p:cNvSpPr/>
            <p:nvPr/>
          </p:nvSpPr>
          <p:spPr>
            <a:xfrm>
              <a:off x="2250950" y="2060250"/>
              <a:ext cx="393625" cy="513725"/>
            </a:xfrm>
            <a:custGeom>
              <a:avLst/>
              <a:gdLst/>
              <a:ahLst/>
              <a:cxnLst/>
              <a:rect l="l" t="t" r="r" b="b"/>
              <a:pathLst>
                <a:path w="15745" h="20549" extrusionOk="0">
                  <a:moveTo>
                    <a:pt x="1068" y="1"/>
                  </a:moveTo>
                  <a:lnTo>
                    <a:pt x="0" y="20549"/>
                  </a:lnTo>
                  <a:lnTo>
                    <a:pt x="14677" y="20549"/>
                  </a:lnTo>
                  <a:lnTo>
                    <a:pt x="1574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6"/>
            <p:cNvSpPr/>
            <p:nvPr/>
          </p:nvSpPr>
          <p:spPr>
            <a:xfrm>
              <a:off x="2561175" y="1235500"/>
              <a:ext cx="586275" cy="732200"/>
            </a:xfrm>
            <a:custGeom>
              <a:avLst/>
              <a:gdLst/>
              <a:ahLst/>
              <a:cxnLst/>
              <a:rect l="l" t="t" r="r" b="b"/>
              <a:pathLst>
                <a:path w="23451" h="29288" extrusionOk="0">
                  <a:moveTo>
                    <a:pt x="3436" y="0"/>
                  </a:moveTo>
                  <a:lnTo>
                    <a:pt x="0" y="27887"/>
                  </a:lnTo>
                  <a:lnTo>
                    <a:pt x="20014" y="29288"/>
                  </a:lnTo>
                  <a:lnTo>
                    <a:pt x="23450" y="1435"/>
                  </a:lnTo>
                  <a:lnTo>
                    <a:pt x="343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26"/>
            <p:cNvSpPr/>
            <p:nvPr/>
          </p:nvSpPr>
          <p:spPr>
            <a:xfrm>
              <a:off x="3762850" y="1145425"/>
              <a:ext cx="393650" cy="514575"/>
            </a:xfrm>
            <a:custGeom>
              <a:avLst/>
              <a:gdLst/>
              <a:ahLst/>
              <a:cxnLst/>
              <a:rect l="l" t="t" r="r" b="b"/>
              <a:pathLst>
                <a:path w="15746" h="20583" extrusionOk="0">
                  <a:moveTo>
                    <a:pt x="1068" y="1"/>
                  </a:moveTo>
                  <a:lnTo>
                    <a:pt x="1" y="20582"/>
                  </a:lnTo>
                  <a:lnTo>
                    <a:pt x="14678" y="20582"/>
                  </a:lnTo>
                  <a:lnTo>
                    <a:pt x="1574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26"/>
            <p:cNvSpPr/>
            <p:nvPr/>
          </p:nvSpPr>
          <p:spPr>
            <a:xfrm>
              <a:off x="3280850" y="1440650"/>
              <a:ext cx="388625" cy="529550"/>
            </a:xfrm>
            <a:custGeom>
              <a:avLst/>
              <a:gdLst/>
              <a:ahLst/>
              <a:cxnLst/>
              <a:rect l="l" t="t" r="r" b="b"/>
              <a:pathLst>
                <a:path w="15545" h="21182" extrusionOk="0">
                  <a:moveTo>
                    <a:pt x="868" y="0"/>
                  </a:moveTo>
                  <a:lnTo>
                    <a:pt x="0" y="20515"/>
                  </a:lnTo>
                  <a:lnTo>
                    <a:pt x="14644" y="21182"/>
                  </a:lnTo>
                  <a:lnTo>
                    <a:pt x="15545" y="634"/>
                  </a:lnTo>
                  <a:lnTo>
                    <a:pt x="86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6"/>
            <p:cNvSpPr/>
            <p:nvPr/>
          </p:nvSpPr>
          <p:spPr>
            <a:xfrm>
              <a:off x="1979925" y="1286375"/>
              <a:ext cx="381950" cy="524550"/>
            </a:xfrm>
            <a:custGeom>
              <a:avLst/>
              <a:gdLst/>
              <a:ahLst/>
              <a:cxnLst/>
              <a:rect l="l" t="t" r="r" b="b"/>
              <a:pathLst>
                <a:path w="15278" h="20982" extrusionOk="0">
                  <a:moveTo>
                    <a:pt x="14677" y="0"/>
                  </a:moveTo>
                  <a:lnTo>
                    <a:pt x="0" y="434"/>
                  </a:lnTo>
                  <a:lnTo>
                    <a:pt x="601" y="20982"/>
                  </a:lnTo>
                  <a:lnTo>
                    <a:pt x="15278" y="20548"/>
                  </a:lnTo>
                  <a:lnTo>
                    <a:pt x="1467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26"/>
            <p:cNvSpPr/>
            <p:nvPr/>
          </p:nvSpPr>
          <p:spPr>
            <a:xfrm>
              <a:off x="4699350" y="1225475"/>
              <a:ext cx="932375" cy="1371850"/>
            </a:xfrm>
            <a:custGeom>
              <a:avLst/>
              <a:gdLst/>
              <a:ahLst/>
              <a:cxnLst/>
              <a:rect l="l" t="t" r="r" b="b"/>
              <a:pathLst>
                <a:path w="37295" h="54874" extrusionOk="0">
                  <a:moveTo>
                    <a:pt x="1" y="1"/>
                  </a:moveTo>
                  <a:lnTo>
                    <a:pt x="1" y="54874"/>
                  </a:lnTo>
                  <a:lnTo>
                    <a:pt x="37294" y="54874"/>
                  </a:lnTo>
                  <a:lnTo>
                    <a:pt x="37294"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6"/>
            <p:cNvSpPr/>
            <p:nvPr/>
          </p:nvSpPr>
          <p:spPr>
            <a:xfrm>
              <a:off x="4642650" y="1225475"/>
              <a:ext cx="963225" cy="1371850"/>
            </a:xfrm>
            <a:custGeom>
              <a:avLst/>
              <a:gdLst/>
              <a:ahLst/>
              <a:cxnLst/>
              <a:rect l="l" t="t" r="r" b="b"/>
              <a:pathLst>
                <a:path w="38529" h="54874" extrusionOk="0">
                  <a:moveTo>
                    <a:pt x="1" y="1"/>
                  </a:moveTo>
                  <a:lnTo>
                    <a:pt x="1" y="54874"/>
                  </a:lnTo>
                  <a:lnTo>
                    <a:pt x="38528" y="54874"/>
                  </a:lnTo>
                  <a:lnTo>
                    <a:pt x="38528"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6"/>
            <p:cNvSpPr/>
            <p:nvPr/>
          </p:nvSpPr>
          <p:spPr>
            <a:xfrm>
              <a:off x="4723550" y="1333900"/>
              <a:ext cx="802250" cy="1155025"/>
            </a:xfrm>
            <a:custGeom>
              <a:avLst/>
              <a:gdLst/>
              <a:ahLst/>
              <a:cxnLst/>
              <a:rect l="l" t="t" r="r" b="b"/>
              <a:pathLst>
                <a:path w="32090" h="46201" extrusionOk="0">
                  <a:moveTo>
                    <a:pt x="0" y="0"/>
                  </a:moveTo>
                  <a:lnTo>
                    <a:pt x="0" y="46200"/>
                  </a:lnTo>
                  <a:lnTo>
                    <a:pt x="32090" y="46200"/>
                  </a:lnTo>
                  <a:lnTo>
                    <a:pt x="3209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6"/>
            <p:cNvSpPr/>
            <p:nvPr/>
          </p:nvSpPr>
          <p:spPr>
            <a:xfrm>
              <a:off x="5024600" y="1767550"/>
              <a:ext cx="200150" cy="287725"/>
            </a:xfrm>
            <a:custGeom>
              <a:avLst/>
              <a:gdLst/>
              <a:ahLst/>
              <a:cxnLst/>
              <a:rect l="l" t="t" r="r" b="b"/>
              <a:pathLst>
                <a:path w="8006" h="11509" extrusionOk="0">
                  <a:moveTo>
                    <a:pt x="0" y="0"/>
                  </a:moveTo>
                  <a:lnTo>
                    <a:pt x="0" y="3536"/>
                  </a:lnTo>
                  <a:cubicBezTo>
                    <a:pt x="0" y="7939"/>
                    <a:pt x="3569" y="11508"/>
                    <a:pt x="8006" y="11508"/>
                  </a:cubicBezTo>
                  <a:lnTo>
                    <a:pt x="8006" y="8006"/>
                  </a:lnTo>
                  <a:cubicBezTo>
                    <a:pt x="8006" y="3569"/>
                    <a:pt x="4403" y="0"/>
                    <a:pt x="0"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26"/>
            <p:cNvSpPr/>
            <p:nvPr/>
          </p:nvSpPr>
          <p:spPr>
            <a:xfrm>
              <a:off x="5024600" y="1471500"/>
              <a:ext cx="200150" cy="286900"/>
            </a:xfrm>
            <a:custGeom>
              <a:avLst/>
              <a:gdLst/>
              <a:ahLst/>
              <a:cxnLst/>
              <a:rect l="l" t="t" r="r" b="b"/>
              <a:pathLst>
                <a:path w="8006" h="11476" extrusionOk="0">
                  <a:moveTo>
                    <a:pt x="0" y="0"/>
                  </a:moveTo>
                  <a:lnTo>
                    <a:pt x="0" y="3503"/>
                  </a:lnTo>
                  <a:cubicBezTo>
                    <a:pt x="0" y="7906"/>
                    <a:pt x="3569" y="11475"/>
                    <a:pt x="8006" y="11475"/>
                  </a:cubicBezTo>
                  <a:lnTo>
                    <a:pt x="8006" y="7973"/>
                  </a:lnTo>
                  <a:cubicBezTo>
                    <a:pt x="8006" y="3570"/>
                    <a:pt x="4403" y="0"/>
                    <a:pt x="0"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6"/>
            <p:cNvSpPr/>
            <p:nvPr/>
          </p:nvSpPr>
          <p:spPr>
            <a:xfrm>
              <a:off x="5024600" y="2064425"/>
              <a:ext cx="200150" cy="287725"/>
            </a:xfrm>
            <a:custGeom>
              <a:avLst/>
              <a:gdLst/>
              <a:ahLst/>
              <a:cxnLst/>
              <a:rect l="l" t="t" r="r" b="b"/>
              <a:pathLst>
                <a:path w="8006" h="11509" extrusionOk="0">
                  <a:moveTo>
                    <a:pt x="0" y="0"/>
                  </a:moveTo>
                  <a:lnTo>
                    <a:pt x="0" y="3503"/>
                  </a:lnTo>
                  <a:cubicBezTo>
                    <a:pt x="0" y="7939"/>
                    <a:pt x="3569" y="11509"/>
                    <a:pt x="8006" y="11509"/>
                  </a:cubicBezTo>
                  <a:lnTo>
                    <a:pt x="8006" y="7973"/>
                  </a:lnTo>
                  <a:cubicBezTo>
                    <a:pt x="8006" y="3570"/>
                    <a:pt x="4403" y="0"/>
                    <a:pt x="0"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6"/>
            <p:cNvSpPr/>
            <p:nvPr/>
          </p:nvSpPr>
          <p:spPr>
            <a:xfrm>
              <a:off x="5183875" y="3211900"/>
              <a:ext cx="106775" cy="771425"/>
            </a:xfrm>
            <a:custGeom>
              <a:avLst/>
              <a:gdLst/>
              <a:ahLst/>
              <a:cxnLst/>
              <a:rect l="l" t="t" r="r" b="b"/>
              <a:pathLst>
                <a:path w="4271" h="30857" extrusionOk="0">
                  <a:moveTo>
                    <a:pt x="4270" y="1"/>
                  </a:moveTo>
                  <a:lnTo>
                    <a:pt x="1968" y="935"/>
                  </a:lnTo>
                  <a:cubicBezTo>
                    <a:pt x="267" y="5938"/>
                    <a:pt x="0" y="19682"/>
                    <a:pt x="0" y="29755"/>
                  </a:cubicBezTo>
                  <a:cubicBezTo>
                    <a:pt x="0" y="29956"/>
                    <a:pt x="267" y="30122"/>
                    <a:pt x="601" y="30122"/>
                  </a:cubicBezTo>
                  <a:cubicBezTo>
                    <a:pt x="934" y="30122"/>
                    <a:pt x="1235" y="29956"/>
                    <a:pt x="1235" y="29755"/>
                  </a:cubicBezTo>
                  <a:cubicBezTo>
                    <a:pt x="1135" y="28288"/>
                    <a:pt x="1268" y="30856"/>
                    <a:pt x="2469" y="16413"/>
                  </a:cubicBezTo>
                  <a:cubicBezTo>
                    <a:pt x="3703" y="936"/>
                    <a:pt x="4270" y="1"/>
                    <a:pt x="4270" y="1"/>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26"/>
            <p:cNvSpPr/>
            <p:nvPr/>
          </p:nvSpPr>
          <p:spPr>
            <a:xfrm>
              <a:off x="4617300" y="3052625"/>
              <a:ext cx="626650" cy="422000"/>
            </a:xfrm>
            <a:custGeom>
              <a:avLst/>
              <a:gdLst/>
              <a:ahLst/>
              <a:cxnLst/>
              <a:rect l="l" t="t" r="r" b="b"/>
              <a:pathLst>
                <a:path w="25066" h="16880" extrusionOk="0">
                  <a:moveTo>
                    <a:pt x="2872" y="0"/>
                  </a:moveTo>
                  <a:cubicBezTo>
                    <a:pt x="1" y="0"/>
                    <a:pt x="8716" y="6621"/>
                    <a:pt x="14591" y="9808"/>
                  </a:cubicBezTo>
                  <a:cubicBezTo>
                    <a:pt x="19027" y="12176"/>
                    <a:pt x="23864" y="14344"/>
                    <a:pt x="25065" y="16879"/>
                  </a:cubicBezTo>
                  <a:cubicBezTo>
                    <a:pt x="24765" y="11576"/>
                    <a:pt x="24698" y="7806"/>
                    <a:pt x="21329" y="5038"/>
                  </a:cubicBezTo>
                  <a:cubicBezTo>
                    <a:pt x="17960" y="2236"/>
                    <a:pt x="10655" y="167"/>
                    <a:pt x="2916" y="1"/>
                  </a:cubicBezTo>
                  <a:cubicBezTo>
                    <a:pt x="2901" y="0"/>
                    <a:pt x="2886" y="0"/>
                    <a:pt x="2872" y="0"/>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6"/>
            <p:cNvSpPr/>
            <p:nvPr/>
          </p:nvSpPr>
          <p:spPr>
            <a:xfrm>
              <a:off x="4790525" y="3437075"/>
              <a:ext cx="437575" cy="294400"/>
            </a:xfrm>
            <a:custGeom>
              <a:avLst/>
              <a:gdLst/>
              <a:ahLst/>
              <a:cxnLst/>
              <a:rect l="l" t="t" r="r" b="b"/>
              <a:pathLst>
                <a:path w="17503" h="11776" extrusionOk="0">
                  <a:moveTo>
                    <a:pt x="2036" y="0"/>
                  </a:moveTo>
                  <a:cubicBezTo>
                    <a:pt x="0" y="0"/>
                    <a:pt x="6109" y="4612"/>
                    <a:pt x="10197" y="6838"/>
                  </a:cubicBezTo>
                  <a:cubicBezTo>
                    <a:pt x="13266" y="8506"/>
                    <a:pt x="16668" y="10007"/>
                    <a:pt x="17502" y="11775"/>
                  </a:cubicBezTo>
                  <a:cubicBezTo>
                    <a:pt x="17302" y="8073"/>
                    <a:pt x="17235" y="5471"/>
                    <a:pt x="14900" y="3503"/>
                  </a:cubicBezTo>
                  <a:cubicBezTo>
                    <a:pt x="12532" y="1568"/>
                    <a:pt x="7428" y="100"/>
                    <a:pt x="2058" y="0"/>
                  </a:cubicBezTo>
                  <a:cubicBezTo>
                    <a:pt x="2050" y="0"/>
                    <a:pt x="2043" y="0"/>
                    <a:pt x="2036" y="0"/>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6"/>
            <p:cNvSpPr/>
            <p:nvPr/>
          </p:nvSpPr>
          <p:spPr>
            <a:xfrm>
              <a:off x="5208900" y="3218575"/>
              <a:ext cx="716250" cy="468700"/>
            </a:xfrm>
            <a:custGeom>
              <a:avLst/>
              <a:gdLst/>
              <a:ahLst/>
              <a:cxnLst/>
              <a:rect l="l" t="t" r="r" b="b"/>
              <a:pathLst>
                <a:path w="28650" h="18748" extrusionOk="0">
                  <a:moveTo>
                    <a:pt x="25310" y="1"/>
                  </a:moveTo>
                  <a:cubicBezTo>
                    <a:pt x="25301" y="1"/>
                    <a:pt x="25293" y="1"/>
                    <a:pt x="25285" y="1"/>
                  </a:cubicBezTo>
                  <a:cubicBezTo>
                    <a:pt x="16645" y="101"/>
                    <a:pt x="8406" y="2369"/>
                    <a:pt x="4537" y="5471"/>
                  </a:cubicBezTo>
                  <a:cubicBezTo>
                    <a:pt x="701" y="8573"/>
                    <a:pt x="500" y="12776"/>
                    <a:pt x="0" y="18747"/>
                  </a:cubicBezTo>
                  <a:cubicBezTo>
                    <a:pt x="1401" y="15879"/>
                    <a:pt x="7239" y="12143"/>
                    <a:pt x="12876" y="9941"/>
                  </a:cubicBezTo>
                  <a:cubicBezTo>
                    <a:pt x="20995" y="6780"/>
                    <a:pt x="28650" y="1"/>
                    <a:pt x="25310" y="1"/>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6"/>
            <p:cNvSpPr/>
            <p:nvPr/>
          </p:nvSpPr>
          <p:spPr>
            <a:xfrm>
              <a:off x="5207225" y="2963725"/>
              <a:ext cx="472650" cy="395825"/>
            </a:xfrm>
            <a:custGeom>
              <a:avLst/>
              <a:gdLst/>
              <a:ahLst/>
              <a:cxnLst/>
              <a:rect l="l" t="t" r="r" b="b"/>
              <a:pathLst>
                <a:path w="18906" h="15833" extrusionOk="0">
                  <a:moveTo>
                    <a:pt x="17021" y="0"/>
                  </a:moveTo>
                  <a:cubicBezTo>
                    <a:pt x="16948" y="0"/>
                    <a:pt x="16867" y="7"/>
                    <a:pt x="16779" y="21"/>
                  </a:cubicBezTo>
                  <a:cubicBezTo>
                    <a:pt x="10708" y="921"/>
                    <a:pt x="5037" y="3323"/>
                    <a:pt x="2536" y="5925"/>
                  </a:cubicBezTo>
                  <a:cubicBezTo>
                    <a:pt x="0" y="8493"/>
                    <a:pt x="67" y="11529"/>
                    <a:pt x="67" y="15832"/>
                  </a:cubicBezTo>
                  <a:cubicBezTo>
                    <a:pt x="901" y="13630"/>
                    <a:pt x="4770" y="10261"/>
                    <a:pt x="8640" y="8227"/>
                  </a:cubicBezTo>
                  <a:cubicBezTo>
                    <a:pt x="15705" y="4469"/>
                    <a:pt x="18906" y="0"/>
                    <a:pt x="17021" y="0"/>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26"/>
            <p:cNvSpPr/>
            <p:nvPr/>
          </p:nvSpPr>
          <p:spPr>
            <a:xfrm>
              <a:off x="5037925" y="3913250"/>
              <a:ext cx="394475" cy="311075"/>
            </a:xfrm>
            <a:custGeom>
              <a:avLst/>
              <a:gdLst/>
              <a:ahLst/>
              <a:cxnLst/>
              <a:rect l="l" t="t" r="r" b="b"/>
              <a:pathLst>
                <a:path w="15779" h="12443" extrusionOk="0">
                  <a:moveTo>
                    <a:pt x="1" y="0"/>
                  </a:moveTo>
                  <a:lnTo>
                    <a:pt x="601" y="11942"/>
                  </a:lnTo>
                  <a:cubicBezTo>
                    <a:pt x="601" y="12209"/>
                    <a:pt x="868" y="12442"/>
                    <a:pt x="1135" y="12442"/>
                  </a:cubicBezTo>
                  <a:lnTo>
                    <a:pt x="14611" y="12442"/>
                  </a:lnTo>
                  <a:cubicBezTo>
                    <a:pt x="14912" y="12442"/>
                    <a:pt x="15145" y="12209"/>
                    <a:pt x="15145" y="11942"/>
                  </a:cubicBezTo>
                  <a:lnTo>
                    <a:pt x="15779" y="0"/>
                  </a:ln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6"/>
            <p:cNvSpPr/>
            <p:nvPr/>
          </p:nvSpPr>
          <p:spPr>
            <a:xfrm>
              <a:off x="4999575" y="3861550"/>
              <a:ext cx="471200" cy="115100"/>
            </a:xfrm>
            <a:custGeom>
              <a:avLst/>
              <a:gdLst/>
              <a:ahLst/>
              <a:cxnLst/>
              <a:rect l="l" t="t" r="r" b="b"/>
              <a:pathLst>
                <a:path w="18848" h="4604" extrusionOk="0">
                  <a:moveTo>
                    <a:pt x="0" y="0"/>
                  </a:moveTo>
                  <a:lnTo>
                    <a:pt x="501" y="4603"/>
                  </a:lnTo>
                  <a:lnTo>
                    <a:pt x="18314" y="4603"/>
                  </a:lnTo>
                  <a:lnTo>
                    <a:pt x="18847" y="0"/>
                  </a:ln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6"/>
            <p:cNvSpPr/>
            <p:nvPr/>
          </p:nvSpPr>
          <p:spPr>
            <a:xfrm>
              <a:off x="1774775" y="4562875"/>
              <a:ext cx="4042900" cy="236025"/>
            </a:xfrm>
            <a:custGeom>
              <a:avLst/>
              <a:gdLst/>
              <a:ahLst/>
              <a:cxnLst/>
              <a:rect l="l" t="t" r="r" b="b"/>
              <a:pathLst>
                <a:path w="161716" h="9441" extrusionOk="0">
                  <a:moveTo>
                    <a:pt x="80858" y="1"/>
                  </a:moveTo>
                  <a:cubicBezTo>
                    <a:pt x="36193" y="1"/>
                    <a:pt x="0" y="2135"/>
                    <a:pt x="0" y="4737"/>
                  </a:cubicBezTo>
                  <a:cubicBezTo>
                    <a:pt x="0" y="7339"/>
                    <a:pt x="36193" y="9441"/>
                    <a:pt x="80858" y="9441"/>
                  </a:cubicBezTo>
                  <a:cubicBezTo>
                    <a:pt x="125523" y="9441"/>
                    <a:pt x="161716" y="7339"/>
                    <a:pt x="161716" y="4737"/>
                  </a:cubicBezTo>
                  <a:cubicBezTo>
                    <a:pt x="161716" y="2135"/>
                    <a:pt x="125523" y="1"/>
                    <a:pt x="80858"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6"/>
            <p:cNvSpPr/>
            <p:nvPr/>
          </p:nvSpPr>
          <p:spPr>
            <a:xfrm>
              <a:off x="5155525" y="1032850"/>
              <a:ext cx="20025" cy="60075"/>
            </a:xfrm>
            <a:custGeom>
              <a:avLst/>
              <a:gdLst/>
              <a:ahLst/>
              <a:cxnLst/>
              <a:rect l="l" t="t" r="r" b="b"/>
              <a:pathLst>
                <a:path w="801" h="2403" extrusionOk="0">
                  <a:moveTo>
                    <a:pt x="367" y="0"/>
                  </a:moveTo>
                  <a:cubicBezTo>
                    <a:pt x="367" y="768"/>
                    <a:pt x="267" y="1535"/>
                    <a:pt x="0" y="2269"/>
                  </a:cubicBezTo>
                  <a:lnTo>
                    <a:pt x="401" y="2402"/>
                  </a:lnTo>
                  <a:cubicBezTo>
                    <a:pt x="667" y="1635"/>
                    <a:pt x="801" y="801"/>
                    <a:pt x="801" y="0"/>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6"/>
            <p:cNvSpPr/>
            <p:nvPr/>
          </p:nvSpPr>
          <p:spPr>
            <a:xfrm>
              <a:off x="5043775" y="850225"/>
              <a:ext cx="123450" cy="130100"/>
            </a:xfrm>
            <a:custGeom>
              <a:avLst/>
              <a:gdLst/>
              <a:ahLst/>
              <a:cxnLst/>
              <a:rect l="l" t="t" r="r" b="b"/>
              <a:pathLst>
                <a:path w="4938" h="5204" extrusionOk="0">
                  <a:moveTo>
                    <a:pt x="134" y="0"/>
                  </a:moveTo>
                  <a:lnTo>
                    <a:pt x="0" y="400"/>
                  </a:lnTo>
                  <a:cubicBezTo>
                    <a:pt x="2169" y="1168"/>
                    <a:pt x="3870" y="2969"/>
                    <a:pt x="4537" y="5204"/>
                  </a:cubicBezTo>
                  <a:lnTo>
                    <a:pt x="4937" y="5070"/>
                  </a:lnTo>
                  <a:cubicBezTo>
                    <a:pt x="4237" y="2702"/>
                    <a:pt x="2435" y="834"/>
                    <a:pt x="134" y="0"/>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6"/>
            <p:cNvSpPr/>
            <p:nvPr/>
          </p:nvSpPr>
          <p:spPr>
            <a:xfrm>
              <a:off x="4786100" y="874600"/>
              <a:ext cx="352775" cy="347575"/>
            </a:xfrm>
            <a:custGeom>
              <a:avLst/>
              <a:gdLst/>
              <a:ahLst/>
              <a:cxnLst/>
              <a:rect l="l" t="t" r="r" b="b"/>
              <a:pathLst>
                <a:path w="14111" h="13903" extrusionOk="0">
                  <a:moveTo>
                    <a:pt x="7794" y="0"/>
                  </a:moveTo>
                  <a:cubicBezTo>
                    <a:pt x="6570" y="0"/>
                    <a:pt x="5313" y="362"/>
                    <a:pt x="4170" y="1160"/>
                  </a:cubicBezTo>
                  <a:cubicBezTo>
                    <a:pt x="0" y="4095"/>
                    <a:pt x="867" y="10533"/>
                    <a:pt x="5671" y="12235"/>
                  </a:cubicBezTo>
                  <a:lnTo>
                    <a:pt x="10007" y="13903"/>
                  </a:lnTo>
                  <a:lnTo>
                    <a:pt x="9207" y="12502"/>
                  </a:lnTo>
                  <a:cubicBezTo>
                    <a:pt x="12075" y="11834"/>
                    <a:pt x="14110" y="9266"/>
                    <a:pt x="14110" y="6330"/>
                  </a:cubicBezTo>
                  <a:cubicBezTo>
                    <a:pt x="14110" y="2591"/>
                    <a:pt x="11069" y="0"/>
                    <a:pt x="7794" y="0"/>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26"/>
            <p:cNvSpPr/>
            <p:nvPr/>
          </p:nvSpPr>
          <p:spPr>
            <a:xfrm>
              <a:off x="4737725" y="1017650"/>
              <a:ext cx="258550" cy="255400"/>
            </a:xfrm>
            <a:custGeom>
              <a:avLst/>
              <a:gdLst/>
              <a:ahLst/>
              <a:cxnLst/>
              <a:rect l="l" t="t" r="r" b="b"/>
              <a:pathLst>
                <a:path w="10342" h="10216" extrusionOk="0">
                  <a:moveTo>
                    <a:pt x="4647" y="1"/>
                  </a:moveTo>
                  <a:cubicBezTo>
                    <a:pt x="2251" y="1"/>
                    <a:pt x="0" y="1897"/>
                    <a:pt x="0" y="4645"/>
                  </a:cubicBezTo>
                  <a:cubicBezTo>
                    <a:pt x="0" y="6780"/>
                    <a:pt x="1501" y="8648"/>
                    <a:pt x="3636" y="9148"/>
                  </a:cubicBezTo>
                  <a:lnTo>
                    <a:pt x="3002" y="10215"/>
                  </a:lnTo>
                  <a:lnTo>
                    <a:pt x="6205" y="8981"/>
                  </a:lnTo>
                  <a:cubicBezTo>
                    <a:pt x="9707" y="7714"/>
                    <a:pt x="10341" y="3010"/>
                    <a:pt x="7272" y="842"/>
                  </a:cubicBezTo>
                  <a:cubicBezTo>
                    <a:pt x="6449" y="263"/>
                    <a:pt x="5538" y="1"/>
                    <a:pt x="464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6"/>
            <p:cNvSpPr/>
            <p:nvPr/>
          </p:nvSpPr>
          <p:spPr>
            <a:xfrm>
              <a:off x="5134675" y="1472325"/>
              <a:ext cx="371125" cy="376975"/>
            </a:xfrm>
            <a:custGeom>
              <a:avLst/>
              <a:gdLst/>
              <a:ahLst/>
              <a:cxnLst/>
              <a:rect l="l" t="t" r="r" b="b"/>
              <a:pathLst>
                <a:path w="14845" h="15079" extrusionOk="0">
                  <a:moveTo>
                    <a:pt x="8707" y="1"/>
                  </a:moveTo>
                  <a:cubicBezTo>
                    <a:pt x="7072" y="1420"/>
                    <a:pt x="3782" y="2525"/>
                    <a:pt x="1608" y="2525"/>
                  </a:cubicBezTo>
                  <a:cubicBezTo>
                    <a:pt x="1431" y="2525"/>
                    <a:pt x="1262" y="2518"/>
                    <a:pt x="1101" y="2502"/>
                  </a:cubicBezTo>
                  <a:lnTo>
                    <a:pt x="1101" y="2502"/>
                  </a:lnTo>
                  <a:cubicBezTo>
                    <a:pt x="0" y="9507"/>
                    <a:pt x="5871" y="15078"/>
                    <a:pt x="5871" y="15078"/>
                  </a:cubicBezTo>
                  <a:cubicBezTo>
                    <a:pt x="5871" y="15078"/>
                    <a:pt x="13343" y="12009"/>
                    <a:pt x="14844" y="5104"/>
                  </a:cubicBezTo>
                  <a:cubicBezTo>
                    <a:pt x="12809" y="4504"/>
                    <a:pt x="9774" y="2069"/>
                    <a:pt x="8707" y="1"/>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26"/>
            <p:cNvSpPr/>
            <p:nvPr/>
          </p:nvSpPr>
          <p:spPr>
            <a:xfrm>
              <a:off x="5177200" y="1509850"/>
              <a:ext cx="297750" cy="307750"/>
            </a:xfrm>
            <a:custGeom>
              <a:avLst/>
              <a:gdLst/>
              <a:ahLst/>
              <a:cxnLst/>
              <a:rect l="l" t="t" r="r" b="b"/>
              <a:pathLst>
                <a:path w="11910" h="12310" extrusionOk="0">
                  <a:moveTo>
                    <a:pt x="6705" y="1"/>
                  </a:moveTo>
                  <a:cubicBezTo>
                    <a:pt x="4771" y="1168"/>
                    <a:pt x="2569" y="1869"/>
                    <a:pt x="334" y="2036"/>
                  </a:cubicBezTo>
                  <a:cubicBezTo>
                    <a:pt x="1" y="6872"/>
                    <a:pt x="3169" y="10942"/>
                    <a:pt x="4404" y="12310"/>
                  </a:cubicBezTo>
                  <a:cubicBezTo>
                    <a:pt x="6072" y="11476"/>
                    <a:pt x="10475" y="8840"/>
                    <a:pt x="11909" y="4237"/>
                  </a:cubicBezTo>
                  <a:cubicBezTo>
                    <a:pt x="9874" y="3236"/>
                    <a:pt x="8106" y="1802"/>
                    <a:pt x="670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6"/>
            <p:cNvSpPr/>
            <p:nvPr/>
          </p:nvSpPr>
          <p:spPr>
            <a:xfrm>
              <a:off x="3405925" y="842700"/>
              <a:ext cx="331100" cy="151800"/>
            </a:xfrm>
            <a:custGeom>
              <a:avLst/>
              <a:gdLst/>
              <a:ahLst/>
              <a:cxnLst/>
              <a:rect l="l" t="t" r="r" b="b"/>
              <a:pathLst>
                <a:path w="13244" h="6072" extrusionOk="0">
                  <a:moveTo>
                    <a:pt x="5705" y="1"/>
                  </a:moveTo>
                  <a:lnTo>
                    <a:pt x="1" y="6072"/>
                  </a:lnTo>
                  <a:lnTo>
                    <a:pt x="13244" y="3470"/>
                  </a:lnTo>
                  <a:lnTo>
                    <a:pt x="5705" y="1"/>
                  </a:ln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6"/>
            <p:cNvSpPr/>
            <p:nvPr/>
          </p:nvSpPr>
          <p:spPr>
            <a:xfrm>
              <a:off x="3380925" y="929050"/>
              <a:ext cx="427825" cy="304350"/>
            </a:xfrm>
            <a:custGeom>
              <a:avLst/>
              <a:gdLst/>
              <a:ahLst/>
              <a:cxnLst/>
              <a:rect l="l" t="t" r="r" b="b"/>
              <a:pathLst>
                <a:path w="17113" h="12174" extrusionOk="0">
                  <a:moveTo>
                    <a:pt x="14437" y="1"/>
                  </a:moveTo>
                  <a:cubicBezTo>
                    <a:pt x="14374" y="1"/>
                    <a:pt x="14309" y="6"/>
                    <a:pt x="14244" y="16"/>
                  </a:cubicBezTo>
                  <a:lnTo>
                    <a:pt x="1001" y="2618"/>
                  </a:lnTo>
                  <a:cubicBezTo>
                    <a:pt x="401" y="2718"/>
                    <a:pt x="0" y="3318"/>
                    <a:pt x="100" y="3919"/>
                  </a:cubicBezTo>
                  <a:lnTo>
                    <a:pt x="1535" y="11258"/>
                  </a:lnTo>
                  <a:cubicBezTo>
                    <a:pt x="1654" y="11796"/>
                    <a:pt x="2123" y="12173"/>
                    <a:pt x="2675" y="12173"/>
                  </a:cubicBezTo>
                  <a:cubicBezTo>
                    <a:pt x="2739" y="12173"/>
                    <a:pt x="2804" y="12168"/>
                    <a:pt x="2869" y="12158"/>
                  </a:cubicBezTo>
                  <a:lnTo>
                    <a:pt x="16112" y="9556"/>
                  </a:lnTo>
                  <a:cubicBezTo>
                    <a:pt x="16712" y="9456"/>
                    <a:pt x="17112" y="8856"/>
                    <a:pt x="17012" y="8255"/>
                  </a:cubicBezTo>
                  <a:lnTo>
                    <a:pt x="15578" y="917"/>
                  </a:lnTo>
                  <a:cubicBezTo>
                    <a:pt x="15458" y="378"/>
                    <a:pt x="14990" y="1"/>
                    <a:pt x="14437" y="1"/>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26"/>
            <p:cNvSpPr/>
            <p:nvPr/>
          </p:nvSpPr>
          <p:spPr>
            <a:xfrm>
              <a:off x="3405925" y="929450"/>
              <a:ext cx="331100" cy="151800"/>
            </a:xfrm>
            <a:custGeom>
              <a:avLst/>
              <a:gdLst/>
              <a:ahLst/>
              <a:cxnLst/>
              <a:rect l="l" t="t" r="r" b="b"/>
              <a:pathLst>
                <a:path w="13244" h="6072" extrusionOk="0">
                  <a:moveTo>
                    <a:pt x="13244" y="0"/>
                  </a:moveTo>
                  <a:lnTo>
                    <a:pt x="1" y="2602"/>
                  </a:lnTo>
                  <a:lnTo>
                    <a:pt x="7573" y="6071"/>
                  </a:lnTo>
                  <a:lnTo>
                    <a:pt x="13244" y="0"/>
                  </a:lnTo>
                  <a:close/>
                </a:path>
              </a:pathLst>
            </a:custGeom>
            <a:solidFill>
              <a:srgbClr val="2F9C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6"/>
            <p:cNvSpPr/>
            <p:nvPr/>
          </p:nvSpPr>
          <p:spPr>
            <a:xfrm>
              <a:off x="3409275" y="796850"/>
              <a:ext cx="296900" cy="284400"/>
            </a:xfrm>
            <a:custGeom>
              <a:avLst/>
              <a:gdLst/>
              <a:ahLst/>
              <a:cxnLst/>
              <a:rect l="l" t="t" r="r" b="b"/>
              <a:pathLst>
                <a:path w="11876" h="11376" extrusionOk="0">
                  <a:moveTo>
                    <a:pt x="9607" y="0"/>
                  </a:moveTo>
                  <a:lnTo>
                    <a:pt x="0" y="3269"/>
                  </a:lnTo>
                  <a:lnTo>
                    <a:pt x="1902" y="8840"/>
                  </a:lnTo>
                  <a:lnTo>
                    <a:pt x="7439" y="11375"/>
                  </a:lnTo>
                  <a:lnTo>
                    <a:pt x="11876" y="6638"/>
                  </a:lnTo>
                  <a:lnTo>
                    <a:pt x="9607" y="0"/>
                  </a:ln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6"/>
            <p:cNvSpPr/>
            <p:nvPr/>
          </p:nvSpPr>
          <p:spPr>
            <a:xfrm>
              <a:off x="3409275" y="796850"/>
              <a:ext cx="296900" cy="284400"/>
            </a:xfrm>
            <a:custGeom>
              <a:avLst/>
              <a:gdLst/>
              <a:ahLst/>
              <a:cxnLst/>
              <a:rect l="l" t="t" r="r" b="b"/>
              <a:pathLst>
                <a:path w="11876" h="11376" extrusionOk="0">
                  <a:moveTo>
                    <a:pt x="9607" y="0"/>
                  </a:moveTo>
                  <a:lnTo>
                    <a:pt x="0" y="3269"/>
                  </a:lnTo>
                  <a:lnTo>
                    <a:pt x="1902" y="8840"/>
                  </a:lnTo>
                  <a:lnTo>
                    <a:pt x="7439" y="11375"/>
                  </a:lnTo>
                  <a:lnTo>
                    <a:pt x="11876" y="6638"/>
                  </a:lnTo>
                  <a:lnTo>
                    <a:pt x="960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6"/>
            <p:cNvSpPr/>
            <p:nvPr/>
          </p:nvSpPr>
          <p:spPr>
            <a:xfrm>
              <a:off x="3149075" y="1414800"/>
              <a:ext cx="253550" cy="252700"/>
            </a:xfrm>
            <a:custGeom>
              <a:avLst/>
              <a:gdLst/>
              <a:ahLst/>
              <a:cxnLst/>
              <a:rect l="l" t="t" r="r" b="b"/>
              <a:pathLst>
                <a:path w="10142" h="10108" extrusionOk="0">
                  <a:moveTo>
                    <a:pt x="5063" y="2982"/>
                  </a:moveTo>
                  <a:cubicBezTo>
                    <a:pt x="5924" y="2982"/>
                    <a:pt x="6780" y="3500"/>
                    <a:pt x="7073" y="4470"/>
                  </a:cubicBezTo>
                  <a:cubicBezTo>
                    <a:pt x="7406" y="5604"/>
                    <a:pt x="6739" y="6738"/>
                    <a:pt x="5638" y="7072"/>
                  </a:cubicBezTo>
                  <a:cubicBezTo>
                    <a:pt x="5442" y="7127"/>
                    <a:pt x="5248" y="7153"/>
                    <a:pt x="5061" y="7153"/>
                  </a:cubicBezTo>
                  <a:cubicBezTo>
                    <a:pt x="3559" y="7153"/>
                    <a:pt x="2436" y="5493"/>
                    <a:pt x="3237" y="4070"/>
                  </a:cubicBezTo>
                  <a:cubicBezTo>
                    <a:pt x="3643" y="3332"/>
                    <a:pt x="4355" y="2982"/>
                    <a:pt x="5063" y="2982"/>
                  </a:cubicBezTo>
                  <a:close/>
                  <a:moveTo>
                    <a:pt x="4704" y="0"/>
                  </a:moveTo>
                  <a:lnTo>
                    <a:pt x="2703" y="567"/>
                  </a:lnTo>
                  <a:lnTo>
                    <a:pt x="2636" y="1334"/>
                  </a:lnTo>
                  <a:cubicBezTo>
                    <a:pt x="2403" y="1501"/>
                    <a:pt x="2169" y="1668"/>
                    <a:pt x="1969" y="1868"/>
                  </a:cubicBezTo>
                  <a:lnTo>
                    <a:pt x="1235" y="1735"/>
                  </a:lnTo>
                  <a:lnTo>
                    <a:pt x="234" y="3603"/>
                  </a:lnTo>
                  <a:lnTo>
                    <a:pt x="735" y="4136"/>
                  </a:lnTo>
                  <a:cubicBezTo>
                    <a:pt x="668" y="4437"/>
                    <a:pt x="635" y="4703"/>
                    <a:pt x="635" y="5004"/>
                  </a:cubicBezTo>
                  <a:lnTo>
                    <a:pt x="1" y="5437"/>
                  </a:lnTo>
                  <a:lnTo>
                    <a:pt x="601" y="7439"/>
                  </a:lnTo>
                  <a:lnTo>
                    <a:pt x="1335" y="7472"/>
                  </a:lnTo>
                  <a:cubicBezTo>
                    <a:pt x="1502" y="7739"/>
                    <a:pt x="1669" y="7939"/>
                    <a:pt x="1869" y="8173"/>
                  </a:cubicBezTo>
                  <a:lnTo>
                    <a:pt x="1769" y="8906"/>
                  </a:lnTo>
                  <a:lnTo>
                    <a:pt x="3604" y="9907"/>
                  </a:lnTo>
                  <a:lnTo>
                    <a:pt x="4137" y="9407"/>
                  </a:lnTo>
                  <a:cubicBezTo>
                    <a:pt x="4437" y="9473"/>
                    <a:pt x="4738" y="9507"/>
                    <a:pt x="5005" y="9507"/>
                  </a:cubicBezTo>
                  <a:lnTo>
                    <a:pt x="5438" y="10107"/>
                  </a:lnTo>
                  <a:lnTo>
                    <a:pt x="7440" y="9540"/>
                  </a:lnTo>
                  <a:lnTo>
                    <a:pt x="7473" y="8773"/>
                  </a:lnTo>
                  <a:cubicBezTo>
                    <a:pt x="7740" y="8606"/>
                    <a:pt x="7973" y="8439"/>
                    <a:pt x="8173" y="8239"/>
                  </a:cubicBezTo>
                  <a:lnTo>
                    <a:pt x="8907" y="8373"/>
                  </a:lnTo>
                  <a:lnTo>
                    <a:pt x="9908" y="6538"/>
                  </a:lnTo>
                  <a:lnTo>
                    <a:pt x="9408" y="5971"/>
                  </a:lnTo>
                  <a:cubicBezTo>
                    <a:pt x="9474" y="5704"/>
                    <a:pt x="9508" y="5404"/>
                    <a:pt x="9508" y="5137"/>
                  </a:cubicBezTo>
                  <a:lnTo>
                    <a:pt x="10142" y="4703"/>
                  </a:lnTo>
                  <a:lnTo>
                    <a:pt x="9541" y="2669"/>
                  </a:lnTo>
                  <a:lnTo>
                    <a:pt x="8807" y="2635"/>
                  </a:lnTo>
                  <a:cubicBezTo>
                    <a:pt x="8640" y="2402"/>
                    <a:pt x="8474" y="2168"/>
                    <a:pt x="8274" y="1968"/>
                  </a:cubicBezTo>
                  <a:lnTo>
                    <a:pt x="8374" y="1234"/>
                  </a:lnTo>
                  <a:lnTo>
                    <a:pt x="6539" y="200"/>
                  </a:lnTo>
                  <a:lnTo>
                    <a:pt x="5972" y="701"/>
                  </a:lnTo>
                  <a:cubicBezTo>
                    <a:pt x="5705" y="634"/>
                    <a:pt x="5405" y="600"/>
                    <a:pt x="5138" y="600"/>
                  </a:cubicBezTo>
                  <a:lnTo>
                    <a:pt x="4704" y="0"/>
                  </a:ln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6"/>
            <p:cNvSpPr/>
            <p:nvPr/>
          </p:nvSpPr>
          <p:spPr>
            <a:xfrm>
              <a:off x="2994800" y="1413950"/>
              <a:ext cx="155150" cy="155150"/>
            </a:xfrm>
            <a:custGeom>
              <a:avLst/>
              <a:gdLst/>
              <a:ahLst/>
              <a:cxnLst/>
              <a:rect l="l" t="t" r="r" b="b"/>
              <a:pathLst>
                <a:path w="6206" h="6206" extrusionOk="0">
                  <a:moveTo>
                    <a:pt x="3106" y="995"/>
                  </a:moveTo>
                  <a:cubicBezTo>
                    <a:pt x="3975" y="995"/>
                    <a:pt x="4842" y="1524"/>
                    <a:pt x="5138" y="2502"/>
                  </a:cubicBezTo>
                  <a:cubicBezTo>
                    <a:pt x="5438" y="3603"/>
                    <a:pt x="4804" y="4771"/>
                    <a:pt x="3704" y="5104"/>
                  </a:cubicBezTo>
                  <a:cubicBezTo>
                    <a:pt x="3504" y="5160"/>
                    <a:pt x="3307" y="5186"/>
                    <a:pt x="3118" y="5186"/>
                  </a:cubicBezTo>
                  <a:cubicBezTo>
                    <a:pt x="1599" y="5186"/>
                    <a:pt x="501" y="3522"/>
                    <a:pt x="1302" y="2069"/>
                  </a:cubicBezTo>
                  <a:cubicBezTo>
                    <a:pt x="1704" y="1339"/>
                    <a:pt x="2405" y="995"/>
                    <a:pt x="3106" y="995"/>
                  </a:cubicBezTo>
                  <a:close/>
                  <a:moveTo>
                    <a:pt x="2903" y="1"/>
                  </a:moveTo>
                  <a:lnTo>
                    <a:pt x="1635" y="334"/>
                  </a:lnTo>
                  <a:lnTo>
                    <a:pt x="1602" y="801"/>
                  </a:lnTo>
                  <a:cubicBezTo>
                    <a:pt x="1469" y="901"/>
                    <a:pt x="1335" y="1001"/>
                    <a:pt x="1202" y="1135"/>
                  </a:cubicBezTo>
                  <a:lnTo>
                    <a:pt x="735" y="1068"/>
                  </a:lnTo>
                  <a:lnTo>
                    <a:pt x="134" y="2202"/>
                  </a:lnTo>
                  <a:lnTo>
                    <a:pt x="435" y="2536"/>
                  </a:lnTo>
                  <a:cubicBezTo>
                    <a:pt x="401" y="2703"/>
                    <a:pt x="368" y="2869"/>
                    <a:pt x="368" y="3070"/>
                  </a:cubicBezTo>
                  <a:lnTo>
                    <a:pt x="1" y="3303"/>
                  </a:lnTo>
                  <a:lnTo>
                    <a:pt x="368" y="4571"/>
                  </a:lnTo>
                  <a:lnTo>
                    <a:pt x="801" y="4604"/>
                  </a:lnTo>
                  <a:cubicBezTo>
                    <a:pt x="902" y="4737"/>
                    <a:pt x="1035" y="4871"/>
                    <a:pt x="1135" y="5004"/>
                  </a:cubicBezTo>
                  <a:lnTo>
                    <a:pt x="1068" y="5471"/>
                  </a:lnTo>
                  <a:lnTo>
                    <a:pt x="2202" y="6072"/>
                  </a:lnTo>
                  <a:lnTo>
                    <a:pt x="2536" y="5771"/>
                  </a:lnTo>
                  <a:cubicBezTo>
                    <a:pt x="2703" y="5805"/>
                    <a:pt x="2870" y="5838"/>
                    <a:pt x="3070" y="5838"/>
                  </a:cubicBezTo>
                  <a:lnTo>
                    <a:pt x="3337" y="6205"/>
                  </a:lnTo>
                  <a:lnTo>
                    <a:pt x="4571" y="5838"/>
                  </a:lnTo>
                  <a:lnTo>
                    <a:pt x="4604" y="5405"/>
                  </a:lnTo>
                  <a:cubicBezTo>
                    <a:pt x="4738" y="5304"/>
                    <a:pt x="4904" y="5204"/>
                    <a:pt x="5004" y="5071"/>
                  </a:cubicBezTo>
                  <a:lnTo>
                    <a:pt x="5471" y="5138"/>
                  </a:lnTo>
                  <a:lnTo>
                    <a:pt x="6105" y="4004"/>
                  </a:lnTo>
                  <a:lnTo>
                    <a:pt x="5772" y="3670"/>
                  </a:lnTo>
                  <a:cubicBezTo>
                    <a:pt x="5805" y="3503"/>
                    <a:pt x="5838" y="3336"/>
                    <a:pt x="5838" y="3136"/>
                  </a:cubicBezTo>
                  <a:lnTo>
                    <a:pt x="6205" y="2869"/>
                  </a:lnTo>
                  <a:lnTo>
                    <a:pt x="5872" y="1635"/>
                  </a:lnTo>
                  <a:lnTo>
                    <a:pt x="5405" y="1602"/>
                  </a:lnTo>
                  <a:cubicBezTo>
                    <a:pt x="5305" y="1468"/>
                    <a:pt x="5205" y="1335"/>
                    <a:pt x="5071" y="1202"/>
                  </a:cubicBezTo>
                  <a:lnTo>
                    <a:pt x="5138" y="735"/>
                  </a:lnTo>
                  <a:lnTo>
                    <a:pt x="4037" y="134"/>
                  </a:lnTo>
                  <a:lnTo>
                    <a:pt x="3670" y="434"/>
                  </a:lnTo>
                  <a:cubicBezTo>
                    <a:pt x="3503" y="401"/>
                    <a:pt x="3337" y="368"/>
                    <a:pt x="3170" y="368"/>
                  </a:cubicBezTo>
                  <a:lnTo>
                    <a:pt x="2903"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6"/>
            <p:cNvSpPr/>
            <p:nvPr/>
          </p:nvSpPr>
          <p:spPr>
            <a:xfrm>
              <a:off x="4153975" y="1241350"/>
              <a:ext cx="150575" cy="177925"/>
            </a:xfrm>
            <a:custGeom>
              <a:avLst/>
              <a:gdLst/>
              <a:ahLst/>
              <a:cxnLst/>
              <a:rect l="l" t="t" r="r" b="b"/>
              <a:pathLst>
                <a:path w="6023" h="7117" extrusionOk="0">
                  <a:moveTo>
                    <a:pt x="3311" y="0"/>
                  </a:moveTo>
                  <a:cubicBezTo>
                    <a:pt x="1852" y="0"/>
                    <a:pt x="1239" y="1108"/>
                    <a:pt x="1268" y="2602"/>
                  </a:cubicBezTo>
                  <a:cubicBezTo>
                    <a:pt x="1335" y="4303"/>
                    <a:pt x="0" y="6771"/>
                    <a:pt x="1702" y="7105"/>
                  </a:cubicBezTo>
                  <a:cubicBezTo>
                    <a:pt x="1741" y="7113"/>
                    <a:pt x="1781" y="7116"/>
                    <a:pt x="1822" y="7116"/>
                  </a:cubicBezTo>
                  <a:cubicBezTo>
                    <a:pt x="3524" y="7116"/>
                    <a:pt x="6022" y="425"/>
                    <a:pt x="3970" y="66"/>
                  </a:cubicBezTo>
                  <a:cubicBezTo>
                    <a:pt x="3734" y="22"/>
                    <a:pt x="3514" y="0"/>
                    <a:pt x="331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6"/>
            <p:cNvSpPr/>
            <p:nvPr/>
          </p:nvSpPr>
          <p:spPr>
            <a:xfrm>
              <a:off x="3681125" y="2469700"/>
              <a:ext cx="648825" cy="1984800"/>
            </a:xfrm>
            <a:custGeom>
              <a:avLst/>
              <a:gdLst/>
              <a:ahLst/>
              <a:cxnLst/>
              <a:rect l="l" t="t" r="r" b="b"/>
              <a:pathLst>
                <a:path w="25953" h="79392" extrusionOk="0">
                  <a:moveTo>
                    <a:pt x="10075" y="1"/>
                  </a:moveTo>
                  <a:cubicBezTo>
                    <a:pt x="10075" y="1"/>
                    <a:pt x="7640" y="27187"/>
                    <a:pt x="6272" y="38762"/>
                  </a:cubicBezTo>
                  <a:cubicBezTo>
                    <a:pt x="4838" y="50771"/>
                    <a:pt x="1" y="77423"/>
                    <a:pt x="1" y="77423"/>
                  </a:cubicBezTo>
                  <a:lnTo>
                    <a:pt x="6972" y="79391"/>
                  </a:lnTo>
                  <a:cubicBezTo>
                    <a:pt x="6972" y="79391"/>
                    <a:pt x="14778" y="53272"/>
                    <a:pt x="15779" y="38328"/>
                  </a:cubicBezTo>
                  <a:cubicBezTo>
                    <a:pt x="21550" y="21783"/>
                    <a:pt x="25953" y="234"/>
                    <a:pt x="25953" y="234"/>
                  </a:cubicBezTo>
                  <a:lnTo>
                    <a:pt x="10075"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6"/>
            <p:cNvSpPr/>
            <p:nvPr/>
          </p:nvSpPr>
          <p:spPr>
            <a:xfrm>
              <a:off x="4124775" y="2774925"/>
              <a:ext cx="100100" cy="501225"/>
            </a:xfrm>
            <a:custGeom>
              <a:avLst/>
              <a:gdLst/>
              <a:ahLst/>
              <a:cxnLst/>
              <a:rect l="l" t="t" r="r" b="b"/>
              <a:pathLst>
                <a:path w="4004" h="20049" extrusionOk="0">
                  <a:moveTo>
                    <a:pt x="1035" y="1"/>
                  </a:moveTo>
                  <a:cubicBezTo>
                    <a:pt x="1035" y="1"/>
                    <a:pt x="568" y="12710"/>
                    <a:pt x="1" y="20048"/>
                  </a:cubicBezTo>
                  <a:cubicBezTo>
                    <a:pt x="1502" y="15278"/>
                    <a:pt x="2836" y="10375"/>
                    <a:pt x="4004" y="5872"/>
                  </a:cubicBezTo>
                  <a:lnTo>
                    <a:pt x="1035" y="1"/>
                  </a:lnTo>
                  <a:close/>
                </a:path>
              </a:pathLst>
            </a:custGeom>
            <a:solidFill>
              <a:srgbClr val="1C24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6"/>
            <p:cNvSpPr/>
            <p:nvPr/>
          </p:nvSpPr>
          <p:spPr>
            <a:xfrm>
              <a:off x="3484325" y="4394425"/>
              <a:ext cx="365275" cy="287475"/>
            </a:xfrm>
            <a:custGeom>
              <a:avLst/>
              <a:gdLst/>
              <a:ahLst/>
              <a:cxnLst/>
              <a:rect l="l" t="t" r="r" b="b"/>
              <a:pathLst>
                <a:path w="14611" h="11499" extrusionOk="0">
                  <a:moveTo>
                    <a:pt x="8974" y="0"/>
                  </a:moveTo>
                  <a:cubicBezTo>
                    <a:pt x="8974" y="0"/>
                    <a:pt x="8106" y="4103"/>
                    <a:pt x="7439" y="5204"/>
                  </a:cubicBezTo>
                  <a:cubicBezTo>
                    <a:pt x="6095" y="5597"/>
                    <a:pt x="4623" y="6506"/>
                    <a:pt x="2041" y="6506"/>
                  </a:cubicBezTo>
                  <a:cubicBezTo>
                    <a:pt x="1995" y="6506"/>
                    <a:pt x="1949" y="6506"/>
                    <a:pt x="1902" y="6505"/>
                  </a:cubicBezTo>
                  <a:cubicBezTo>
                    <a:pt x="668" y="6505"/>
                    <a:pt x="1" y="8306"/>
                    <a:pt x="1502" y="8740"/>
                  </a:cubicBezTo>
                  <a:cubicBezTo>
                    <a:pt x="3937" y="9474"/>
                    <a:pt x="5805" y="9707"/>
                    <a:pt x="7906" y="10341"/>
                  </a:cubicBezTo>
                  <a:cubicBezTo>
                    <a:pt x="9674" y="10875"/>
                    <a:pt x="10108" y="11175"/>
                    <a:pt x="11142" y="11475"/>
                  </a:cubicBezTo>
                  <a:cubicBezTo>
                    <a:pt x="11194" y="11491"/>
                    <a:pt x="11248" y="11498"/>
                    <a:pt x="11301" y="11498"/>
                  </a:cubicBezTo>
                  <a:cubicBezTo>
                    <a:pt x="11583" y="11498"/>
                    <a:pt x="11853" y="11284"/>
                    <a:pt x="11909" y="10975"/>
                  </a:cubicBezTo>
                  <a:lnTo>
                    <a:pt x="12509" y="7606"/>
                  </a:lnTo>
                  <a:cubicBezTo>
                    <a:pt x="12943" y="5871"/>
                    <a:pt x="14611" y="2002"/>
                    <a:pt x="14611" y="2002"/>
                  </a:cubicBezTo>
                  <a:lnTo>
                    <a:pt x="8974" y="0"/>
                  </a:ln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6"/>
            <p:cNvSpPr/>
            <p:nvPr/>
          </p:nvSpPr>
          <p:spPr>
            <a:xfrm>
              <a:off x="3671125" y="4345400"/>
              <a:ext cx="213500" cy="133275"/>
            </a:xfrm>
            <a:custGeom>
              <a:avLst/>
              <a:gdLst/>
              <a:ahLst/>
              <a:cxnLst/>
              <a:rect l="l" t="t" r="r" b="b"/>
              <a:pathLst>
                <a:path w="8540" h="5331" extrusionOk="0">
                  <a:moveTo>
                    <a:pt x="1009" y="1"/>
                  </a:moveTo>
                  <a:cubicBezTo>
                    <a:pt x="759" y="1"/>
                    <a:pt x="523" y="185"/>
                    <a:pt x="468" y="460"/>
                  </a:cubicBezTo>
                  <a:lnTo>
                    <a:pt x="34" y="2795"/>
                  </a:lnTo>
                  <a:cubicBezTo>
                    <a:pt x="1" y="3062"/>
                    <a:pt x="167" y="3329"/>
                    <a:pt x="434" y="3396"/>
                  </a:cubicBezTo>
                  <a:lnTo>
                    <a:pt x="6805" y="5297"/>
                  </a:lnTo>
                  <a:cubicBezTo>
                    <a:pt x="6865" y="5320"/>
                    <a:pt x="6926" y="5330"/>
                    <a:pt x="6984" y="5330"/>
                  </a:cubicBezTo>
                  <a:cubicBezTo>
                    <a:pt x="7186" y="5330"/>
                    <a:pt x="7369" y="5204"/>
                    <a:pt x="7473" y="4997"/>
                  </a:cubicBezTo>
                  <a:lnTo>
                    <a:pt x="8407" y="2929"/>
                  </a:lnTo>
                  <a:cubicBezTo>
                    <a:pt x="8540" y="2662"/>
                    <a:pt x="8407" y="2295"/>
                    <a:pt x="8073" y="2195"/>
                  </a:cubicBezTo>
                  <a:lnTo>
                    <a:pt x="1168" y="27"/>
                  </a:lnTo>
                  <a:cubicBezTo>
                    <a:pt x="1115" y="9"/>
                    <a:pt x="1062" y="1"/>
                    <a:pt x="100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6"/>
            <p:cNvSpPr/>
            <p:nvPr/>
          </p:nvSpPr>
          <p:spPr>
            <a:xfrm>
              <a:off x="3671125" y="4345400"/>
              <a:ext cx="213500" cy="133275"/>
            </a:xfrm>
            <a:custGeom>
              <a:avLst/>
              <a:gdLst/>
              <a:ahLst/>
              <a:cxnLst/>
              <a:rect l="l" t="t" r="r" b="b"/>
              <a:pathLst>
                <a:path w="8540" h="5331" extrusionOk="0">
                  <a:moveTo>
                    <a:pt x="1009" y="1"/>
                  </a:moveTo>
                  <a:cubicBezTo>
                    <a:pt x="759" y="1"/>
                    <a:pt x="523" y="185"/>
                    <a:pt x="468" y="460"/>
                  </a:cubicBezTo>
                  <a:lnTo>
                    <a:pt x="34" y="2795"/>
                  </a:lnTo>
                  <a:cubicBezTo>
                    <a:pt x="1" y="3062"/>
                    <a:pt x="167" y="3329"/>
                    <a:pt x="434" y="3396"/>
                  </a:cubicBezTo>
                  <a:lnTo>
                    <a:pt x="6805" y="5297"/>
                  </a:lnTo>
                  <a:cubicBezTo>
                    <a:pt x="6865" y="5320"/>
                    <a:pt x="6926" y="5330"/>
                    <a:pt x="6984" y="5330"/>
                  </a:cubicBezTo>
                  <a:cubicBezTo>
                    <a:pt x="7186" y="5330"/>
                    <a:pt x="7369" y="5204"/>
                    <a:pt x="7473" y="4997"/>
                  </a:cubicBezTo>
                  <a:lnTo>
                    <a:pt x="8407" y="2929"/>
                  </a:lnTo>
                  <a:cubicBezTo>
                    <a:pt x="8540" y="2662"/>
                    <a:pt x="8407" y="2295"/>
                    <a:pt x="8073" y="2195"/>
                  </a:cubicBezTo>
                  <a:lnTo>
                    <a:pt x="1168" y="27"/>
                  </a:lnTo>
                  <a:cubicBezTo>
                    <a:pt x="1115" y="9"/>
                    <a:pt x="1062" y="1"/>
                    <a:pt x="1009"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6"/>
            <p:cNvSpPr/>
            <p:nvPr/>
          </p:nvSpPr>
          <p:spPr>
            <a:xfrm>
              <a:off x="4230700" y="4431950"/>
              <a:ext cx="291900" cy="248775"/>
            </a:xfrm>
            <a:custGeom>
              <a:avLst/>
              <a:gdLst/>
              <a:ahLst/>
              <a:cxnLst/>
              <a:rect l="l" t="t" r="r" b="b"/>
              <a:pathLst>
                <a:path w="11676" h="9951" extrusionOk="0">
                  <a:moveTo>
                    <a:pt x="10775" y="0"/>
                  </a:moveTo>
                  <a:lnTo>
                    <a:pt x="5171" y="134"/>
                  </a:lnTo>
                  <a:cubicBezTo>
                    <a:pt x="5171" y="134"/>
                    <a:pt x="5604" y="3870"/>
                    <a:pt x="5571" y="5204"/>
                  </a:cubicBezTo>
                  <a:cubicBezTo>
                    <a:pt x="4503" y="5971"/>
                    <a:pt x="3403" y="7005"/>
                    <a:pt x="1068" y="7706"/>
                  </a:cubicBezTo>
                  <a:cubicBezTo>
                    <a:pt x="0" y="8040"/>
                    <a:pt x="100" y="9941"/>
                    <a:pt x="1535" y="9941"/>
                  </a:cubicBezTo>
                  <a:cubicBezTo>
                    <a:pt x="1776" y="9948"/>
                    <a:pt x="2011" y="9951"/>
                    <a:pt x="2239" y="9951"/>
                  </a:cubicBezTo>
                  <a:cubicBezTo>
                    <a:pt x="4162" y="9951"/>
                    <a:pt x="5660" y="9738"/>
                    <a:pt x="7380" y="9738"/>
                  </a:cubicBezTo>
                  <a:cubicBezTo>
                    <a:pt x="7488" y="9738"/>
                    <a:pt x="7596" y="9739"/>
                    <a:pt x="7706" y="9741"/>
                  </a:cubicBezTo>
                  <a:cubicBezTo>
                    <a:pt x="9440" y="9774"/>
                    <a:pt x="9640" y="9941"/>
                    <a:pt x="10674" y="9941"/>
                  </a:cubicBezTo>
                  <a:cubicBezTo>
                    <a:pt x="11275" y="9941"/>
                    <a:pt x="11675" y="9374"/>
                    <a:pt x="11508" y="8807"/>
                  </a:cubicBezTo>
                  <a:lnTo>
                    <a:pt x="10841" y="5871"/>
                  </a:lnTo>
                  <a:cubicBezTo>
                    <a:pt x="10641" y="4103"/>
                    <a:pt x="10775" y="0"/>
                    <a:pt x="10775" y="0"/>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6"/>
            <p:cNvSpPr/>
            <p:nvPr/>
          </p:nvSpPr>
          <p:spPr>
            <a:xfrm>
              <a:off x="4080575" y="2472200"/>
              <a:ext cx="457025" cy="1962275"/>
            </a:xfrm>
            <a:custGeom>
              <a:avLst/>
              <a:gdLst/>
              <a:ahLst/>
              <a:cxnLst/>
              <a:rect l="l" t="t" r="r" b="b"/>
              <a:pathLst>
                <a:path w="18281" h="78491" extrusionOk="0">
                  <a:moveTo>
                    <a:pt x="1" y="1"/>
                  </a:moveTo>
                  <a:cubicBezTo>
                    <a:pt x="1" y="1"/>
                    <a:pt x="3870" y="27187"/>
                    <a:pt x="5772" y="38495"/>
                  </a:cubicBezTo>
                  <a:cubicBezTo>
                    <a:pt x="7673" y="49803"/>
                    <a:pt x="10342" y="78390"/>
                    <a:pt x="10342" y="78390"/>
                  </a:cubicBezTo>
                  <a:lnTo>
                    <a:pt x="17447" y="78490"/>
                  </a:lnTo>
                  <a:cubicBezTo>
                    <a:pt x="17447" y="78490"/>
                    <a:pt x="18281" y="50504"/>
                    <a:pt x="15545" y="37228"/>
                  </a:cubicBezTo>
                  <a:cubicBezTo>
                    <a:pt x="15045" y="20115"/>
                    <a:pt x="16980" y="10275"/>
                    <a:pt x="14445" y="234"/>
                  </a:cubicBezTo>
                  <a:lnTo>
                    <a:pt x="1"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6"/>
            <p:cNvSpPr/>
            <p:nvPr/>
          </p:nvSpPr>
          <p:spPr>
            <a:xfrm>
              <a:off x="4320750" y="4377750"/>
              <a:ext cx="211850" cy="88500"/>
            </a:xfrm>
            <a:custGeom>
              <a:avLst/>
              <a:gdLst/>
              <a:ahLst/>
              <a:cxnLst/>
              <a:rect l="l" t="t" r="r" b="b"/>
              <a:pathLst>
                <a:path w="8474" h="3540" extrusionOk="0">
                  <a:moveTo>
                    <a:pt x="635" y="0"/>
                  </a:moveTo>
                  <a:cubicBezTo>
                    <a:pt x="268" y="0"/>
                    <a:pt x="1" y="300"/>
                    <a:pt x="67" y="667"/>
                  </a:cubicBezTo>
                  <a:lnTo>
                    <a:pt x="434" y="3002"/>
                  </a:lnTo>
                  <a:cubicBezTo>
                    <a:pt x="468" y="3236"/>
                    <a:pt x="668" y="3436"/>
                    <a:pt x="901" y="3436"/>
                  </a:cubicBezTo>
                  <a:lnTo>
                    <a:pt x="7606" y="3536"/>
                  </a:lnTo>
                  <a:cubicBezTo>
                    <a:pt x="7625" y="3538"/>
                    <a:pt x="7645" y="3539"/>
                    <a:pt x="7663" y="3539"/>
                  </a:cubicBezTo>
                  <a:cubicBezTo>
                    <a:pt x="7940" y="3539"/>
                    <a:pt x="8175" y="3317"/>
                    <a:pt x="8207" y="3036"/>
                  </a:cubicBezTo>
                  <a:lnTo>
                    <a:pt x="8440" y="834"/>
                  </a:lnTo>
                  <a:cubicBezTo>
                    <a:pt x="8473" y="501"/>
                    <a:pt x="8240" y="234"/>
                    <a:pt x="7940" y="234"/>
                  </a:cubicBezTo>
                  <a:lnTo>
                    <a:pt x="635"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6"/>
            <p:cNvSpPr/>
            <p:nvPr/>
          </p:nvSpPr>
          <p:spPr>
            <a:xfrm>
              <a:off x="4320750" y="4377750"/>
              <a:ext cx="211850" cy="88500"/>
            </a:xfrm>
            <a:custGeom>
              <a:avLst/>
              <a:gdLst/>
              <a:ahLst/>
              <a:cxnLst/>
              <a:rect l="l" t="t" r="r" b="b"/>
              <a:pathLst>
                <a:path w="8474" h="3540" extrusionOk="0">
                  <a:moveTo>
                    <a:pt x="635" y="0"/>
                  </a:moveTo>
                  <a:cubicBezTo>
                    <a:pt x="268" y="0"/>
                    <a:pt x="1" y="300"/>
                    <a:pt x="67" y="667"/>
                  </a:cubicBezTo>
                  <a:lnTo>
                    <a:pt x="434" y="3002"/>
                  </a:lnTo>
                  <a:cubicBezTo>
                    <a:pt x="468" y="3236"/>
                    <a:pt x="668" y="3436"/>
                    <a:pt x="901" y="3436"/>
                  </a:cubicBezTo>
                  <a:lnTo>
                    <a:pt x="7606" y="3536"/>
                  </a:lnTo>
                  <a:cubicBezTo>
                    <a:pt x="7625" y="3538"/>
                    <a:pt x="7645" y="3539"/>
                    <a:pt x="7663" y="3539"/>
                  </a:cubicBezTo>
                  <a:cubicBezTo>
                    <a:pt x="7940" y="3539"/>
                    <a:pt x="8175" y="3317"/>
                    <a:pt x="8207" y="3036"/>
                  </a:cubicBezTo>
                  <a:lnTo>
                    <a:pt x="8440" y="834"/>
                  </a:lnTo>
                  <a:cubicBezTo>
                    <a:pt x="8473" y="501"/>
                    <a:pt x="8240" y="234"/>
                    <a:pt x="7940" y="234"/>
                  </a:cubicBezTo>
                  <a:lnTo>
                    <a:pt x="635" y="0"/>
                  </a:ln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6"/>
            <p:cNvSpPr/>
            <p:nvPr/>
          </p:nvSpPr>
          <p:spPr>
            <a:xfrm>
              <a:off x="3596900" y="1372350"/>
              <a:ext cx="528750" cy="459450"/>
            </a:xfrm>
            <a:custGeom>
              <a:avLst/>
              <a:gdLst/>
              <a:ahLst/>
              <a:cxnLst/>
              <a:rect l="l" t="t" r="r" b="b"/>
              <a:pathLst>
                <a:path w="21150" h="18378" extrusionOk="0">
                  <a:moveTo>
                    <a:pt x="1810" y="0"/>
                  </a:moveTo>
                  <a:cubicBezTo>
                    <a:pt x="1176" y="0"/>
                    <a:pt x="547" y="384"/>
                    <a:pt x="401" y="1164"/>
                  </a:cubicBezTo>
                  <a:cubicBezTo>
                    <a:pt x="201" y="2332"/>
                    <a:pt x="101" y="3499"/>
                    <a:pt x="67" y="4667"/>
                  </a:cubicBezTo>
                  <a:cubicBezTo>
                    <a:pt x="1" y="5834"/>
                    <a:pt x="34" y="7035"/>
                    <a:pt x="134" y="8203"/>
                  </a:cubicBezTo>
                  <a:cubicBezTo>
                    <a:pt x="234" y="9404"/>
                    <a:pt x="434" y="10638"/>
                    <a:pt x="768" y="11805"/>
                  </a:cubicBezTo>
                  <a:cubicBezTo>
                    <a:pt x="1102" y="13073"/>
                    <a:pt x="1635" y="14307"/>
                    <a:pt x="2302" y="15441"/>
                  </a:cubicBezTo>
                  <a:cubicBezTo>
                    <a:pt x="2636" y="16008"/>
                    <a:pt x="3203" y="16409"/>
                    <a:pt x="3837" y="16542"/>
                  </a:cubicBezTo>
                  <a:lnTo>
                    <a:pt x="4037" y="16575"/>
                  </a:lnTo>
                  <a:cubicBezTo>
                    <a:pt x="5204" y="16842"/>
                    <a:pt x="6372" y="17076"/>
                    <a:pt x="7539" y="17242"/>
                  </a:cubicBezTo>
                  <a:cubicBezTo>
                    <a:pt x="8707" y="17443"/>
                    <a:pt x="9874" y="17643"/>
                    <a:pt x="11075" y="17776"/>
                  </a:cubicBezTo>
                  <a:cubicBezTo>
                    <a:pt x="12243" y="17943"/>
                    <a:pt x="13410" y="18076"/>
                    <a:pt x="14578" y="18176"/>
                  </a:cubicBezTo>
                  <a:cubicBezTo>
                    <a:pt x="15779" y="18277"/>
                    <a:pt x="16946" y="18343"/>
                    <a:pt x="18180" y="18377"/>
                  </a:cubicBezTo>
                  <a:cubicBezTo>
                    <a:pt x="18201" y="18377"/>
                    <a:pt x="18221" y="18377"/>
                    <a:pt x="18241" y="18377"/>
                  </a:cubicBezTo>
                  <a:cubicBezTo>
                    <a:pt x="19748" y="18377"/>
                    <a:pt x="20984" y="17155"/>
                    <a:pt x="21082" y="15641"/>
                  </a:cubicBezTo>
                  <a:cubicBezTo>
                    <a:pt x="21149" y="14107"/>
                    <a:pt x="19982" y="12773"/>
                    <a:pt x="18447" y="12606"/>
                  </a:cubicBezTo>
                  <a:lnTo>
                    <a:pt x="18414" y="12606"/>
                  </a:lnTo>
                  <a:lnTo>
                    <a:pt x="11642" y="12105"/>
                  </a:lnTo>
                  <a:cubicBezTo>
                    <a:pt x="9741" y="11939"/>
                    <a:pt x="7840" y="11772"/>
                    <a:pt x="5972" y="11572"/>
                  </a:cubicBezTo>
                  <a:cubicBezTo>
                    <a:pt x="5738" y="11138"/>
                    <a:pt x="5505" y="10704"/>
                    <a:pt x="5338" y="10271"/>
                  </a:cubicBezTo>
                  <a:cubicBezTo>
                    <a:pt x="4938" y="9337"/>
                    <a:pt x="4637" y="8403"/>
                    <a:pt x="4371" y="7469"/>
                  </a:cubicBezTo>
                  <a:cubicBezTo>
                    <a:pt x="4137" y="6501"/>
                    <a:pt x="3904" y="5467"/>
                    <a:pt x="3737" y="4433"/>
                  </a:cubicBezTo>
                  <a:cubicBezTo>
                    <a:pt x="3537" y="3399"/>
                    <a:pt x="3370" y="2365"/>
                    <a:pt x="3270" y="1331"/>
                  </a:cubicBezTo>
                  <a:lnTo>
                    <a:pt x="3270" y="1264"/>
                  </a:lnTo>
                  <a:cubicBezTo>
                    <a:pt x="3150" y="426"/>
                    <a:pt x="2477" y="0"/>
                    <a:pt x="181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6"/>
            <p:cNvSpPr/>
            <p:nvPr/>
          </p:nvSpPr>
          <p:spPr>
            <a:xfrm>
              <a:off x="3869600" y="1664125"/>
              <a:ext cx="404475" cy="235975"/>
            </a:xfrm>
            <a:custGeom>
              <a:avLst/>
              <a:gdLst/>
              <a:ahLst/>
              <a:cxnLst/>
              <a:rect l="l" t="t" r="r" b="b"/>
              <a:pathLst>
                <a:path w="16179" h="9439" extrusionOk="0">
                  <a:moveTo>
                    <a:pt x="734" y="1"/>
                  </a:moveTo>
                  <a:cubicBezTo>
                    <a:pt x="1" y="2936"/>
                    <a:pt x="67" y="6038"/>
                    <a:pt x="901" y="8974"/>
                  </a:cubicBezTo>
                  <a:cubicBezTo>
                    <a:pt x="901" y="8974"/>
                    <a:pt x="1811" y="9438"/>
                    <a:pt x="4214" y="9438"/>
                  </a:cubicBezTo>
                  <a:cubicBezTo>
                    <a:pt x="5031" y="9438"/>
                    <a:pt x="6021" y="9385"/>
                    <a:pt x="7206" y="9241"/>
                  </a:cubicBezTo>
                  <a:cubicBezTo>
                    <a:pt x="12443" y="8574"/>
                    <a:pt x="16179" y="2236"/>
                    <a:pt x="11809" y="1335"/>
                  </a:cubicBezTo>
                  <a:cubicBezTo>
                    <a:pt x="8140" y="635"/>
                    <a:pt x="4437" y="201"/>
                    <a:pt x="734" y="1"/>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6"/>
            <p:cNvSpPr/>
            <p:nvPr/>
          </p:nvSpPr>
          <p:spPr>
            <a:xfrm>
              <a:off x="3903800" y="1696625"/>
              <a:ext cx="657150" cy="836500"/>
            </a:xfrm>
            <a:custGeom>
              <a:avLst/>
              <a:gdLst/>
              <a:ahLst/>
              <a:cxnLst/>
              <a:rect l="l" t="t" r="r" b="b"/>
              <a:pathLst>
                <a:path w="26286" h="33460" extrusionOk="0">
                  <a:moveTo>
                    <a:pt x="10476" y="0"/>
                  </a:moveTo>
                  <a:cubicBezTo>
                    <a:pt x="6202" y="0"/>
                    <a:pt x="2890" y="2135"/>
                    <a:pt x="2068" y="6340"/>
                  </a:cubicBezTo>
                  <a:cubicBezTo>
                    <a:pt x="434" y="14912"/>
                    <a:pt x="0" y="23652"/>
                    <a:pt x="734" y="32358"/>
                  </a:cubicBezTo>
                  <a:cubicBezTo>
                    <a:pt x="750" y="33108"/>
                    <a:pt x="5442" y="33460"/>
                    <a:pt x="10427" y="33460"/>
                  </a:cubicBezTo>
                  <a:cubicBezTo>
                    <a:pt x="15643" y="33460"/>
                    <a:pt x="21180" y="33075"/>
                    <a:pt x="22016" y="32358"/>
                  </a:cubicBezTo>
                  <a:cubicBezTo>
                    <a:pt x="22716" y="26821"/>
                    <a:pt x="21916" y="20917"/>
                    <a:pt x="25552" y="8541"/>
                  </a:cubicBezTo>
                  <a:cubicBezTo>
                    <a:pt x="26286" y="6006"/>
                    <a:pt x="25151" y="2203"/>
                    <a:pt x="22616" y="1570"/>
                  </a:cubicBezTo>
                  <a:cubicBezTo>
                    <a:pt x="18680" y="669"/>
                    <a:pt x="14677" y="135"/>
                    <a:pt x="10674" y="2"/>
                  </a:cubicBezTo>
                  <a:cubicBezTo>
                    <a:pt x="10608" y="1"/>
                    <a:pt x="10542" y="0"/>
                    <a:pt x="1047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6"/>
            <p:cNvSpPr/>
            <p:nvPr/>
          </p:nvSpPr>
          <p:spPr>
            <a:xfrm>
              <a:off x="4156475" y="1825000"/>
              <a:ext cx="20875" cy="32700"/>
            </a:xfrm>
            <a:custGeom>
              <a:avLst/>
              <a:gdLst/>
              <a:ahLst/>
              <a:cxnLst/>
              <a:rect l="l" t="t" r="r" b="b"/>
              <a:pathLst>
                <a:path w="835" h="1308" extrusionOk="0">
                  <a:moveTo>
                    <a:pt x="529" y="1"/>
                  </a:moveTo>
                  <a:cubicBezTo>
                    <a:pt x="342" y="1"/>
                    <a:pt x="161" y="227"/>
                    <a:pt x="67" y="571"/>
                  </a:cubicBezTo>
                  <a:cubicBezTo>
                    <a:pt x="0" y="938"/>
                    <a:pt x="67" y="1271"/>
                    <a:pt x="267" y="1305"/>
                  </a:cubicBezTo>
                  <a:cubicBezTo>
                    <a:pt x="280" y="1307"/>
                    <a:pt x="293" y="1308"/>
                    <a:pt x="305" y="1308"/>
                  </a:cubicBezTo>
                  <a:cubicBezTo>
                    <a:pt x="492" y="1308"/>
                    <a:pt x="674" y="1081"/>
                    <a:pt x="768" y="738"/>
                  </a:cubicBezTo>
                  <a:cubicBezTo>
                    <a:pt x="834" y="404"/>
                    <a:pt x="768" y="37"/>
                    <a:pt x="567" y="4"/>
                  </a:cubicBezTo>
                  <a:cubicBezTo>
                    <a:pt x="555" y="2"/>
                    <a:pt x="542" y="1"/>
                    <a:pt x="52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6"/>
            <p:cNvSpPr/>
            <p:nvPr/>
          </p:nvSpPr>
          <p:spPr>
            <a:xfrm>
              <a:off x="4418325" y="1458900"/>
              <a:ext cx="603800" cy="431625"/>
            </a:xfrm>
            <a:custGeom>
              <a:avLst/>
              <a:gdLst/>
              <a:ahLst/>
              <a:cxnLst/>
              <a:rect l="l" t="t" r="r" b="b"/>
              <a:pathLst>
                <a:path w="24152" h="17265" extrusionOk="0">
                  <a:moveTo>
                    <a:pt x="22555" y="0"/>
                  </a:moveTo>
                  <a:cubicBezTo>
                    <a:pt x="21938" y="0"/>
                    <a:pt x="21326" y="352"/>
                    <a:pt x="21116" y="1105"/>
                  </a:cubicBezTo>
                  <a:lnTo>
                    <a:pt x="21082" y="1205"/>
                  </a:lnTo>
                  <a:cubicBezTo>
                    <a:pt x="20815" y="2239"/>
                    <a:pt x="20482" y="3340"/>
                    <a:pt x="20115" y="4374"/>
                  </a:cubicBezTo>
                  <a:cubicBezTo>
                    <a:pt x="19781" y="5441"/>
                    <a:pt x="19414" y="6475"/>
                    <a:pt x="18981" y="7443"/>
                  </a:cubicBezTo>
                  <a:cubicBezTo>
                    <a:pt x="18580" y="8410"/>
                    <a:pt x="18080" y="9344"/>
                    <a:pt x="17580" y="10245"/>
                  </a:cubicBezTo>
                  <a:cubicBezTo>
                    <a:pt x="17313" y="10678"/>
                    <a:pt x="17013" y="11112"/>
                    <a:pt x="16712" y="11512"/>
                  </a:cubicBezTo>
                  <a:cubicBezTo>
                    <a:pt x="14711" y="11445"/>
                    <a:pt x="12676" y="11345"/>
                    <a:pt x="10675" y="11212"/>
                  </a:cubicBezTo>
                  <a:lnTo>
                    <a:pt x="3503" y="10712"/>
                  </a:lnTo>
                  <a:lnTo>
                    <a:pt x="3470" y="10712"/>
                  </a:lnTo>
                  <a:cubicBezTo>
                    <a:pt x="3368" y="10701"/>
                    <a:pt x="3268" y="10697"/>
                    <a:pt x="3168" y="10697"/>
                  </a:cubicBezTo>
                  <a:cubicBezTo>
                    <a:pt x="1624" y="10697"/>
                    <a:pt x="291" y="11882"/>
                    <a:pt x="134" y="13480"/>
                  </a:cubicBezTo>
                  <a:cubicBezTo>
                    <a:pt x="1" y="15148"/>
                    <a:pt x="1235" y="16649"/>
                    <a:pt x="2903" y="16783"/>
                  </a:cubicBezTo>
                  <a:cubicBezTo>
                    <a:pt x="4204" y="16949"/>
                    <a:pt x="5404" y="17049"/>
                    <a:pt x="6672" y="17116"/>
                  </a:cubicBezTo>
                  <a:cubicBezTo>
                    <a:pt x="7940" y="17216"/>
                    <a:pt x="9174" y="17250"/>
                    <a:pt x="10441" y="17250"/>
                  </a:cubicBezTo>
                  <a:cubicBezTo>
                    <a:pt x="10853" y="17261"/>
                    <a:pt x="11268" y="17264"/>
                    <a:pt x="11684" y="17264"/>
                  </a:cubicBezTo>
                  <a:cubicBezTo>
                    <a:pt x="12517" y="17264"/>
                    <a:pt x="13355" y="17250"/>
                    <a:pt x="14177" y="17250"/>
                  </a:cubicBezTo>
                  <a:cubicBezTo>
                    <a:pt x="15445" y="17250"/>
                    <a:pt x="16712" y="17150"/>
                    <a:pt x="17980" y="17083"/>
                  </a:cubicBezTo>
                  <a:lnTo>
                    <a:pt x="18214" y="17083"/>
                  </a:lnTo>
                  <a:cubicBezTo>
                    <a:pt x="18881" y="17049"/>
                    <a:pt x="19514" y="16716"/>
                    <a:pt x="19948" y="16182"/>
                  </a:cubicBezTo>
                  <a:cubicBezTo>
                    <a:pt x="20849" y="15081"/>
                    <a:pt x="21583" y="13881"/>
                    <a:pt x="22116" y="12580"/>
                  </a:cubicBezTo>
                  <a:cubicBezTo>
                    <a:pt x="22617" y="11412"/>
                    <a:pt x="23017" y="10178"/>
                    <a:pt x="23317" y="8910"/>
                  </a:cubicBezTo>
                  <a:cubicBezTo>
                    <a:pt x="23617" y="7676"/>
                    <a:pt x="23851" y="6442"/>
                    <a:pt x="23984" y="5208"/>
                  </a:cubicBezTo>
                  <a:cubicBezTo>
                    <a:pt x="24118" y="3940"/>
                    <a:pt x="24151" y="2706"/>
                    <a:pt x="24118" y="1472"/>
                  </a:cubicBezTo>
                  <a:cubicBezTo>
                    <a:pt x="24063" y="520"/>
                    <a:pt x="23305" y="0"/>
                    <a:pt x="2255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6"/>
            <p:cNvSpPr/>
            <p:nvPr/>
          </p:nvSpPr>
          <p:spPr>
            <a:xfrm>
              <a:off x="4273225" y="1718025"/>
              <a:ext cx="422000" cy="247600"/>
            </a:xfrm>
            <a:custGeom>
              <a:avLst/>
              <a:gdLst/>
              <a:ahLst/>
              <a:cxnLst/>
              <a:rect l="l" t="t" r="r" b="b"/>
              <a:pathLst>
                <a:path w="16880" h="9904" extrusionOk="0">
                  <a:moveTo>
                    <a:pt x="8535" y="1"/>
                  </a:moveTo>
                  <a:cubicBezTo>
                    <a:pt x="7281" y="1"/>
                    <a:pt x="6026" y="27"/>
                    <a:pt x="4770" y="80"/>
                  </a:cubicBezTo>
                  <a:cubicBezTo>
                    <a:pt x="0" y="380"/>
                    <a:pt x="3003" y="7585"/>
                    <a:pt x="8340" y="9053"/>
                  </a:cubicBezTo>
                  <a:cubicBezTo>
                    <a:pt x="10820" y="9737"/>
                    <a:pt x="12511" y="9904"/>
                    <a:pt x="13570" y="9904"/>
                  </a:cubicBezTo>
                  <a:cubicBezTo>
                    <a:pt x="14576" y="9904"/>
                    <a:pt x="15011" y="9753"/>
                    <a:pt x="15011" y="9753"/>
                  </a:cubicBezTo>
                  <a:cubicBezTo>
                    <a:pt x="16345" y="6785"/>
                    <a:pt x="16879" y="3549"/>
                    <a:pt x="16546" y="347"/>
                  </a:cubicBezTo>
                  <a:cubicBezTo>
                    <a:pt x="13887" y="119"/>
                    <a:pt x="11213" y="1"/>
                    <a:pt x="8535" y="1"/>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6"/>
            <p:cNvSpPr/>
            <p:nvPr/>
          </p:nvSpPr>
          <p:spPr>
            <a:xfrm>
              <a:off x="4922025" y="1403950"/>
              <a:ext cx="162625" cy="137625"/>
            </a:xfrm>
            <a:custGeom>
              <a:avLst/>
              <a:gdLst/>
              <a:ahLst/>
              <a:cxnLst/>
              <a:rect l="l" t="t" r="r" b="b"/>
              <a:pathLst>
                <a:path w="6505" h="5505" extrusionOk="0">
                  <a:moveTo>
                    <a:pt x="2702" y="0"/>
                  </a:moveTo>
                  <a:cubicBezTo>
                    <a:pt x="2702" y="0"/>
                    <a:pt x="0" y="2569"/>
                    <a:pt x="1068" y="4237"/>
                  </a:cubicBezTo>
                  <a:lnTo>
                    <a:pt x="3236" y="5504"/>
                  </a:lnTo>
                  <a:lnTo>
                    <a:pt x="6505" y="3069"/>
                  </a:lnTo>
                  <a:lnTo>
                    <a:pt x="270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6"/>
            <p:cNvSpPr/>
            <p:nvPr/>
          </p:nvSpPr>
          <p:spPr>
            <a:xfrm>
              <a:off x="4988725" y="1349025"/>
              <a:ext cx="135975" cy="131675"/>
            </a:xfrm>
            <a:custGeom>
              <a:avLst/>
              <a:gdLst/>
              <a:ahLst/>
              <a:cxnLst/>
              <a:rect l="l" t="t" r="r" b="b"/>
              <a:pathLst>
                <a:path w="5439" h="5267" extrusionOk="0">
                  <a:moveTo>
                    <a:pt x="2348" y="1"/>
                  </a:moveTo>
                  <a:cubicBezTo>
                    <a:pt x="1931" y="1"/>
                    <a:pt x="1525" y="200"/>
                    <a:pt x="1268" y="563"/>
                  </a:cubicBezTo>
                  <a:lnTo>
                    <a:pt x="1" y="2197"/>
                  </a:lnTo>
                  <a:lnTo>
                    <a:pt x="3804" y="5266"/>
                  </a:lnTo>
                  <a:lnTo>
                    <a:pt x="5071" y="2998"/>
                  </a:lnTo>
                  <a:cubicBezTo>
                    <a:pt x="5438" y="2297"/>
                    <a:pt x="5238" y="1430"/>
                    <a:pt x="4537" y="1030"/>
                  </a:cubicBezTo>
                  <a:lnTo>
                    <a:pt x="3036" y="196"/>
                  </a:lnTo>
                  <a:cubicBezTo>
                    <a:pt x="2820" y="64"/>
                    <a:pt x="2582" y="1"/>
                    <a:pt x="2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6"/>
            <p:cNvSpPr/>
            <p:nvPr/>
          </p:nvSpPr>
          <p:spPr>
            <a:xfrm>
              <a:off x="4417575" y="1800925"/>
              <a:ext cx="698775" cy="373075"/>
            </a:xfrm>
            <a:custGeom>
              <a:avLst/>
              <a:gdLst/>
              <a:ahLst/>
              <a:cxnLst/>
              <a:rect l="l" t="t" r="r" b="b"/>
              <a:pathLst>
                <a:path w="27951" h="14923" extrusionOk="0">
                  <a:moveTo>
                    <a:pt x="4077" y="0"/>
                  </a:moveTo>
                  <a:cubicBezTo>
                    <a:pt x="1889" y="0"/>
                    <a:pt x="0" y="2741"/>
                    <a:pt x="1899" y="4870"/>
                  </a:cubicBezTo>
                  <a:cubicBezTo>
                    <a:pt x="2732" y="5770"/>
                    <a:pt x="3566" y="6571"/>
                    <a:pt x="4400" y="7405"/>
                  </a:cubicBezTo>
                  <a:cubicBezTo>
                    <a:pt x="5234" y="8239"/>
                    <a:pt x="6102" y="9039"/>
                    <a:pt x="7002" y="9840"/>
                  </a:cubicBezTo>
                  <a:cubicBezTo>
                    <a:pt x="7869" y="10607"/>
                    <a:pt x="8770" y="11374"/>
                    <a:pt x="9704" y="12141"/>
                  </a:cubicBezTo>
                  <a:cubicBezTo>
                    <a:pt x="10605" y="12875"/>
                    <a:pt x="11572" y="13609"/>
                    <a:pt x="12506" y="14343"/>
                  </a:cubicBezTo>
                  <a:lnTo>
                    <a:pt x="12706" y="14476"/>
                  </a:lnTo>
                  <a:cubicBezTo>
                    <a:pt x="13091" y="14759"/>
                    <a:pt x="13574" y="14922"/>
                    <a:pt x="14065" y="14922"/>
                  </a:cubicBezTo>
                  <a:cubicBezTo>
                    <a:pt x="14213" y="14922"/>
                    <a:pt x="14361" y="14908"/>
                    <a:pt x="14508" y="14877"/>
                  </a:cubicBezTo>
                  <a:cubicBezTo>
                    <a:pt x="15742" y="14643"/>
                    <a:pt x="16943" y="14310"/>
                    <a:pt x="18110" y="13909"/>
                  </a:cubicBezTo>
                  <a:cubicBezTo>
                    <a:pt x="19211" y="13476"/>
                    <a:pt x="20312" y="13009"/>
                    <a:pt x="21379" y="12475"/>
                  </a:cubicBezTo>
                  <a:cubicBezTo>
                    <a:pt x="22413" y="11941"/>
                    <a:pt x="23414" y="11374"/>
                    <a:pt x="24415" y="10774"/>
                  </a:cubicBezTo>
                  <a:cubicBezTo>
                    <a:pt x="25382" y="10140"/>
                    <a:pt x="26349" y="9506"/>
                    <a:pt x="27283" y="8806"/>
                  </a:cubicBezTo>
                  <a:cubicBezTo>
                    <a:pt x="27750" y="8405"/>
                    <a:pt x="27950" y="7738"/>
                    <a:pt x="27717" y="7138"/>
                  </a:cubicBezTo>
                  <a:cubicBezTo>
                    <a:pt x="27509" y="6566"/>
                    <a:pt x="26957" y="6217"/>
                    <a:pt x="26360" y="6217"/>
                  </a:cubicBezTo>
                  <a:cubicBezTo>
                    <a:pt x="26191" y="6217"/>
                    <a:pt x="26018" y="6245"/>
                    <a:pt x="25849" y="6304"/>
                  </a:cubicBezTo>
                  <a:lnTo>
                    <a:pt x="25816" y="6304"/>
                  </a:lnTo>
                  <a:cubicBezTo>
                    <a:pt x="24815" y="6671"/>
                    <a:pt x="23781" y="7071"/>
                    <a:pt x="22780" y="7438"/>
                  </a:cubicBezTo>
                  <a:cubicBezTo>
                    <a:pt x="21779" y="7772"/>
                    <a:pt x="20745" y="8139"/>
                    <a:pt x="19745" y="8439"/>
                  </a:cubicBezTo>
                  <a:cubicBezTo>
                    <a:pt x="18711" y="8772"/>
                    <a:pt x="17710" y="9039"/>
                    <a:pt x="16709" y="9273"/>
                  </a:cubicBezTo>
                  <a:cubicBezTo>
                    <a:pt x="16142" y="9406"/>
                    <a:pt x="15608" y="9506"/>
                    <a:pt x="15041" y="9606"/>
                  </a:cubicBezTo>
                  <a:cubicBezTo>
                    <a:pt x="13674" y="8305"/>
                    <a:pt x="12273" y="7004"/>
                    <a:pt x="10872" y="5637"/>
                  </a:cubicBezTo>
                  <a:lnTo>
                    <a:pt x="6068" y="867"/>
                  </a:lnTo>
                  <a:lnTo>
                    <a:pt x="6035" y="833"/>
                  </a:lnTo>
                  <a:cubicBezTo>
                    <a:pt x="5418" y="248"/>
                    <a:pt x="4734" y="0"/>
                    <a:pt x="40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6"/>
            <p:cNvSpPr/>
            <p:nvPr/>
          </p:nvSpPr>
          <p:spPr>
            <a:xfrm>
              <a:off x="4363925" y="1733250"/>
              <a:ext cx="342975" cy="346200"/>
            </a:xfrm>
            <a:custGeom>
              <a:avLst/>
              <a:gdLst/>
              <a:ahLst/>
              <a:cxnLst/>
              <a:rect l="l" t="t" r="r" b="b"/>
              <a:pathLst>
                <a:path w="13719" h="13848" extrusionOk="0">
                  <a:moveTo>
                    <a:pt x="3892" y="0"/>
                  </a:moveTo>
                  <a:cubicBezTo>
                    <a:pt x="1280" y="0"/>
                    <a:pt x="1" y="5556"/>
                    <a:pt x="2510" y="9278"/>
                  </a:cubicBezTo>
                  <a:cubicBezTo>
                    <a:pt x="5112" y="13147"/>
                    <a:pt x="6847" y="13848"/>
                    <a:pt x="6847" y="13848"/>
                  </a:cubicBezTo>
                  <a:cubicBezTo>
                    <a:pt x="9582" y="12547"/>
                    <a:pt x="11950" y="10545"/>
                    <a:pt x="13718" y="8077"/>
                  </a:cubicBezTo>
                  <a:cubicBezTo>
                    <a:pt x="11116" y="5408"/>
                    <a:pt x="8348" y="2907"/>
                    <a:pt x="5446" y="605"/>
                  </a:cubicBezTo>
                  <a:cubicBezTo>
                    <a:pt x="4893" y="187"/>
                    <a:pt x="4370" y="0"/>
                    <a:pt x="3892" y="0"/>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6"/>
            <p:cNvSpPr/>
            <p:nvPr/>
          </p:nvSpPr>
          <p:spPr>
            <a:xfrm>
              <a:off x="5041275" y="1897625"/>
              <a:ext cx="145125" cy="125125"/>
            </a:xfrm>
            <a:custGeom>
              <a:avLst/>
              <a:gdLst/>
              <a:ahLst/>
              <a:cxnLst/>
              <a:rect l="l" t="t" r="r" b="b"/>
              <a:pathLst>
                <a:path w="5805" h="5005" extrusionOk="0">
                  <a:moveTo>
                    <a:pt x="3103" y="1"/>
                  </a:moveTo>
                  <a:cubicBezTo>
                    <a:pt x="3103" y="1"/>
                    <a:pt x="0" y="1669"/>
                    <a:pt x="601" y="3503"/>
                  </a:cubicBezTo>
                  <a:lnTo>
                    <a:pt x="2169" y="5004"/>
                  </a:lnTo>
                  <a:lnTo>
                    <a:pt x="5804" y="3770"/>
                  </a:lnTo>
                  <a:lnTo>
                    <a:pt x="310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26"/>
            <p:cNvSpPr/>
            <p:nvPr/>
          </p:nvSpPr>
          <p:spPr>
            <a:xfrm>
              <a:off x="5116325" y="1862350"/>
              <a:ext cx="123450" cy="128700"/>
            </a:xfrm>
            <a:custGeom>
              <a:avLst/>
              <a:gdLst/>
              <a:ahLst/>
              <a:cxnLst/>
              <a:rect l="l" t="t" r="r" b="b"/>
              <a:pathLst>
                <a:path w="4938" h="5148" extrusionOk="0">
                  <a:moveTo>
                    <a:pt x="2341" y="1"/>
                  </a:moveTo>
                  <a:cubicBezTo>
                    <a:pt x="2063" y="1"/>
                    <a:pt x="1781" y="93"/>
                    <a:pt x="1535" y="278"/>
                  </a:cubicBezTo>
                  <a:lnTo>
                    <a:pt x="0" y="1479"/>
                  </a:lnTo>
                  <a:lnTo>
                    <a:pt x="2769" y="5148"/>
                  </a:lnTo>
                  <a:lnTo>
                    <a:pt x="4404" y="3447"/>
                  </a:lnTo>
                  <a:cubicBezTo>
                    <a:pt x="4937" y="2913"/>
                    <a:pt x="4937" y="2046"/>
                    <a:pt x="4404" y="1512"/>
                  </a:cubicBezTo>
                  <a:lnTo>
                    <a:pt x="3236" y="378"/>
                  </a:lnTo>
                  <a:cubicBezTo>
                    <a:pt x="2985" y="126"/>
                    <a:pt x="2666" y="1"/>
                    <a:pt x="234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26"/>
            <p:cNvSpPr/>
            <p:nvPr/>
          </p:nvSpPr>
          <p:spPr>
            <a:xfrm>
              <a:off x="4192325" y="1708200"/>
              <a:ext cx="210175" cy="141925"/>
            </a:xfrm>
            <a:custGeom>
              <a:avLst/>
              <a:gdLst/>
              <a:ahLst/>
              <a:cxnLst/>
              <a:rect l="l" t="t" r="r" b="b"/>
              <a:pathLst>
                <a:path w="8407" h="5677" extrusionOk="0">
                  <a:moveTo>
                    <a:pt x="7411" y="0"/>
                  </a:moveTo>
                  <a:cubicBezTo>
                    <a:pt x="7364" y="0"/>
                    <a:pt x="7339" y="6"/>
                    <a:pt x="7339" y="6"/>
                  </a:cubicBezTo>
                  <a:cubicBezTo>
                    <a:pt x="7339" y="6"/>
                    <a:pt x="4671" y="2307"/>
                    <a:pt x="1" y="3175"/>
                  </a:cubicBezTo>
                  <a:cubicBezTo>
                    <a:pt x="601" y="3875"/>
                    <a:pt x="901" y="4776"/>
                    <a:pt x="901" y="5676"/>
                  </a:cubicBezTo>
                  <a:cubicBezTo>
                    <a:pt x="4804" y="5009"/>
                    <a:pt x="8006" y="3108"/>
                    <a:pt x="8407" y="539"/>
                  </a:cubicBezTo>
                  <a:cubicBezTo>
                    <a:pt x="7925" y="58"/>
                    <a:pt x="7559" y="0"/>
                    <a:pt x="741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6"/>
            <p:cNvSpPr/>
            <p:nvPr/>
          </p:nvSpPr>
          <p:spPr>
            <a:xfrm>
              <a:off x="4087250" y="1692950"/>
              <a:ext cx="118450" cy="132150"/>
            </a:xfrm>
            <a:custGeom>
              <a:avLst/>
              <a:gdLst/>
              <a:ahLst/>
              <a:cxnLst/>
              <a:rect l="l" t="t" r="r" b="b"/>
              <a:pathLst>
                <a:path w="4738" h="5286" extrusionOk="0">
                  <a:moveTo>
                    <a:pt x="4204" y="1"/>
                  </a:moveTo>
                  <a:cubicBezTo>
                    <a:pt x="3848" y="1"/>
                    <a:pt x="3492" y="60"/>
                    <a:pt x="3136" y="149"/>
                  </a:cubicBezTo>
                  <a:cubicBezTo>
                    <a:pt x="1935" y="749"/>
                    <a:pt x="1" y="3851"/>
                    <a:pt x="1502" y="5286"/>
                  </a:cubicBezTo>
                  <a:cubicBezTo>
                    <a:pt x="2202" y="4485"/>
                    <a:pt x="3170" y="3985"/>
                    <a:pt x="4204" y="3785"/>
                  </a:cubicBezTo>
                  <a:cubicBezTo>
                    <a:pt x="3103" y="916"/>
                    <a:pt x="4737" y="49"/>
                    <a:pt x="4737" y="49"/>
                  </a:cubicBezTo>
                  <a:cubicBezTo>
                    <a:pt x="4560" y="15"/>
                    <a:pt x="4382" y="1"/>
                    <a:pt x="420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6"/>
            <p:cNvSpPr/>
            <p:nvPr/>
          </p:nvSpPr>
          <p:spPr>
            <a:xfrm>
              <a:off x="4143125" y="1483175"/>
              <a:ext cx="249375" cy="308650"/>
            </a:xfrm>
            <a:custGeom>
              <a:avLst/>
              <a:gdLst/>
              <a:ahLst/>
              <a:cxnLst/>
              <a:rect l="l" t="t" r="r" b="b"/>
              <a:pathLst>
                <a:path w="9975" h="12346" extrusionOk="0">
                  <a:moveTo>
                    <a:pt x="9974" y="0"/>
                  </a:moveTo>
                  <a:lnTo>
                    <a:pt x="4204" y="3870"/>
                  </a:lnTo>
                  <a:cubicBezTo>
                    <a:pt x="4471" y="5905"/>
                    <a:pt x="4337" y="8039"/>
                    <a:pt x="1835" y="8640"/>
                  </a:cubicBezTo>
                  <a:cubicBezTo>
                    <a:pt x="1235" y="8773"/>
                    <a:pt x="735" y="9174"/>
                    <a:pt x="468" y="9741"/>
                  </a:cubicBezTo>
                  <a:cubicBezTo>
                    <a:pt x="1" y="10841"/>
                    <a:pt x="134" y="12109"/>
                    <a:pt x="2603" y="12309"/>
                  </a:cubicBezTo>
                  <a:cubicBezTo>
                    <a:pt x="2869" y="12333"/>
                    <a:pt x="3136" y="12345"/>
                    <a:pt x="3402" y="12345"/>
                  </a:cubicBezTo>
                  <a:cubicBezTo>
                    <a:pt x="5331" y="12345"/>
                    <a:pt x="7220" y="11714"/>
                    <a:pt x="8774" y="10541"/>
                  </a:cubicBezTo>
                  <a:cubicBezTo>
                    <a:pt x="9274" y="10174"/>
                    <a:pt x="9474" y="9474"/>
                    <a:pt x="9241" y="8907"/>
                  </a:cubicBezTo>
                  <a:cubicBezTo>
                    <a:pt x="8273" y="6505"/>
                    <a:pt x="9241" y="2369"/>
                    <a:pt x="997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6"/>
            <p:cNvSpPr/>
            <p:nvPr/>
          </p:nvSpPr>
          <p:spPr>
            <a:xfrm>
              <a:off x="4248200" y="1523200"/>
              <a:ext cx="86750" cy="95925"/>
            </a:xfrm>
            <a:custGeom>
              <a:avLst/>
              <a:gdLst/>
              <a:ahLst/>
              <a:cxnLst/>
              <a:rect l="l" t="t" r="r" b="b"/>
              <a:pathLst>
                <a:path w="3470" h="3837" extrusionOk="0">
                  <a:moveTo>
                    <a:pt x="3403" y="0"/>
                  </a:moveTo>
                  <a:lnTo>
                    <a:pt x="1" y="2269"/>
                  </a:lnTo>
                  <a:cubicBezTo>
                    <a:pt x="67" y="2802"/>
                    <a:pt x="101" y="3303"/>
                    <a:pt x="101" y="3837"/>
                  </a:cubicBezTo>
                  <a:cubicBezTo>
                    <a:pt x="1268" y="3803"/>
                    <a:pt x="3036" y="2702"/>
                    <a:pt x="3303" y="1468"/>
                  </a:cubicBezTo>
                  <a:cubicBezTo>
                    <a:pt x="3436" y="1001"/>
                    <a:pt x="3470" y="501"/>
                    <a:pt x="3403" y="0"/>
                  </a:cubicBezTo>
                  <a:close/>
                </a:path>
              </a:pathLst>
            </a:custGeom>
            <a:solidFill>
              <a:srgbClr val="9E51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6"/>
            <p:cNvSpPr/>
            <p:nvPr/>
          </p:nvSpPr>
          <p:spPr>
            <a:xfrm>
              <a:off x="4156875" y="1227025"/>
              <a:ext cx="319850" cy="367775"/>
            </a:xfrm>
            <a:custGeom>
              <a:avLst/>
              <a:gdLst/>
              <a:ahLst/>
              <a:cxnLst/>
              <a:rect l="l" t="t" r="r" b="b"/>
              <a:pathLst>
                <a:path w="12794" h="14711" extrusionOk="0">
                  <a:moveTo>
                    <a:pt x="6881" y="1"/>
                  </a:moveTo>
                  <a:cubicBezTo>
                    <a:pt x="6600" y="1"/>
                    <a:pt x="6313" y="24"/>
                    <a:pt x="6022" y="72"/>
                  </a:cubicBezTo>
                  <a:cubicBezTo>
                    <a:pt x="2086" y="673"/>
                    <a:pt x="151" y="5977"/>
                    <a:pt x="51" y="9479"/>
                  </a:cubicBezTo>
                  <a:cubicBezTo>
                    <a:pt x="1" y="12410"/>
                    <a:pt x="2324" y="14710"/>
                    <a:pt x="4976" y="14710"/>
                  </a:cubicBezTo>
                  <a:cubicBezTo>
                    <a:pt x="5825" y="14710"/>
                    <a:pt x="6707" y="14475"/>
                    <a:pt x="7556" y="13949"/>
                  </a:cubicBezTo>
                  <a:cubicBezTo>
                    <a:pt x="9891" y="12515"/>
                    <a:pt x="10425" y="10346"/>
                    <a:pt x="11593" y="6744"/>
                  </a:cubicBezTo>
                  <a:cubicBezTo>
                    <a:pt x="12794" y="3386"/>
                    <a:pt x="10269" y="1"/>
                    <a:pt x="688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6"/>
            <p:cNvSpPr/>
            <p:nvPr/>
          </p:nvSpPr>
          <p:spPr>
            <a:xfrm>
              <a:off x="4145625" y="1271600"/>
              <a:ext cx="114275" cy="141550"/>
            </a:xfrm>
            <a:custGeom>
              <a:avLst/>
              <a:gdLst/>
              <a:ahLst/>
              <a:cxnLst/>
              <a:rect l="l" t="t" r="r" b="b"/>
              <a:pathLst>
                <a:path w="4571" h="5662" extrusionOk="0">
                  <a:moveTo>
                    <a:pt x="2836" y="224"/>
                  </a:moveTo>
                  <a:cubicBezTo>
                    <a:pt x="2970" y="224"/>
                    <a:pt x="3136" y="224"/>
                    <a:pt x="3270" y="291"/>
                  </a:cubicBezTo>
                  <a:cubicBezTo>
                    <a:pt x="3737" y="491"/>
                    <a:pt x="4104" y="925"/>
                    <a:pt x="4204" y="1458"/>
                  </a:cubicBezTo>
                  <a:cubicBezTo>
                    <a:pt x="4371" y="2125"/>
                    <a:pt x="4304" y="2793"/>
                    <a:pt x="4070" y="3460"/>
                  </a:cubicBezTo>
                  <a:cubicBezTo>
                    <a:pt x="3642" y="4658"/>
                    <a:pt x="2726" y="5466"/>
                    <a:pt x="1865" y="5466"/>
                  </a:cubicBezTo>
                  <a:cubicBezTo>
                    <a:pt x="1719" y="5466"/>
                    <a:pt x="1575" y="5443"/>
                    <a:pt x="1435" y="5394"/>
                  </a:cubicBezTo>
                  <a:cubicBezTo>
                    <a:pt x="968" y="5194"/>
                    <a:pt x="601" y="4761"/>
                    <a:pt x="501" y="4227"/>
                  </a:cubicBezTo>
                  <a:cubicBezTo>
                    <a:pt x="201" y="2859"/>
                    <a:pt x="701" y="1458"/>
                    <a:pt x="1802" y="591"/>
                  </a:cubicBezTo>
                  <a:cubicBezTo>
                    <a:pt x="2102" y="358"/>
                    <a:pt x="2436" y="224"/>
                    <a:pt x="2836" y="224"/>
                  </a:cubicBezTo>
                  <a:close/>
                  <a:moveTo>
                    <a:pt x="2769" y="0"/>
                  </a:moveTo>
                  <a:cubicBezTo>
                    <a:pt x="2384" y="0"/>
                    <a:pt x="1993" y="134"/>
                    <a:pt x="1669" y="424"/>
                  </a:cubicBezTo>
                  <a:cubicBezTo>
                    <a:pt x="534" y="1358"/>
                    <a:pt x="1" y="2826"/>
                    <a:pt x="301" y="4294"/>
                  </a:cubicBezTo>
                  <a:cubicBezTo>
                    <a:pt x="434" y="4861"/>
                    <a:pt x="835" y="5361"/>
                    <a:pt x="1368" y="5595"/>
                  </a:cubicBezTo>
                  <a:cubicBezTo>
                    <a:pt x="1535" y="5628"/>
                    <a:pt x="1702" y="5661"/>
                    <a:pt x="1869" y="5661"/>
                  </a:cubicBezTo>
                  <a:cubicBezTo>
                    <a:pt x="2836" y="5661"/>
                    <a:pt x="3837" y="4794"/>
                    <a:pt x="4270" y="3526"/>
                  </a:cubicBezTo>
                  <a:cubicBezTo>
                    <a:pt x="4537" y="2826"/>
                    <a:pt x="4571" y="2092"/>
                    <a:pt x="4404" y="1392"/>
                  </a:cubicBezTo>
                  <a:cubicBezTo>
                    <a:pt x="4271" y="526"/>
                    <a:pt x="3533" y="0"/>
                    <a:pt x="276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6"/>
            <p:cNvSpPr/>
            <p:nvPr/>
          </p:nvSpPr>
          <p:spPr>
            <a:xfrm>
              <a:off x="4249875" y="1309675"/>
              <a:ext cx="116775" cy="141000"/>
            </a:xfrm>
            <a:custGeom>
              <a:avLst/>
              <a:gdLst/>
              <a:ahLst/>
              <a:cxnLst/>
              <a:rect l="l" t="t" r="r" b="b"/>
              <a:pathLst>
                <a:path w="4671" h="5640" extrusionOk="0">
                  <a:moveTo>
                    <a:pt x="2936" y="202"/>
                  </a:moveTo>
                  <a:cubicBezTo>
                    <a:pt x="3069" y="202"/>
                    <a:pt x="3236" y="236"/>
                    <a:pt x="3369" y="269"/>
                  </a:cubicBezTo>
                  <a:cubicBezTo>
                    <a:pt x="3870" y="469"/>
                    <a:pt x="4203" y="903"/>
                    <a:pt x="4303" y="1436"/>
                  </a:cubicBezTo>
                  <a:cubicBezTo>
                    <a:pt x="4470" y="2104"/>
                    <a:pt x="4437" y="2804"/>
                    <a:pt x="4203" y="3438"/>
                  </a:cubicBezTo>
                  <a:cubicBezTo>
                    <a:pt x="3775" y="4636"/>
                    <a:pt x="2859" y="5444"/>
                    <a:pt x="1998" y="5444"/>
                  </a:cubicBezTo>
                  <a:cubicBezTo>
                    <a:pt x="1852" y="5444"/>
                    <a:pt x="1708" y="5421"/>
                    <a:pt x="1568" y="5373"/>
                  </a:cubicBezTo>
                  <a:cubicBezTo>
                    <a:pt x="601" y="5039"/>
                    <a:pt x="234" y="3605"/>
                    <a:pt x="734" y="2204"/>
                  </a:cubicBezTo>
                  <a:cubicBezTo>
                    <a:pt x="934" y="1570"/>
                    <a:pt x="1335" y="1003"/>
                    <a:pt x="1868" y="569"/>
                  </a:cubicBezTo>
                  <a:cubicBezTo>
                    <a:pt x="2169" y="336"/>
                    <a:pt x="2536" y="202"/>
                    <a:pt x="2936" y="202"/>
                  </a:cubicBezTo>
                  <a:close/>
                  <a:moveTo>
                    <a:pt x="2845" y="1"/>
                  </a:moveTo>
                  <a:cubicBezTo>
                    <a:pt x="2469" y="1"/>
                    <a:pt x="2088" y="127"/>
                    <a:pt x="1768" y="402"/>
                  </a:cubicBezTo>
                  <a:cubicBezTo>
                    <a:pt x="1201" y="836"/>
                    <a:pt x="768" y="1470"/>
                    <a:pt x="534" y="2137"/>
                  </a:cubicBezTo>
                  <a:cubicBezTo>
                    <a:pt x="0" y="3638"/>
                    <a:pt x="434" y="5172"/>
                    <a:pt x="1468" y="5573"/>
                  </a:cubicBezTo>
                  <a:cubicBezTo>
                    <a:pt x="1635" y="5606"/>
                    <a:pt x="1802" y="5639"/>
                    <a:pt x="1968" y="5639"/>
                  </a:cubicBezTo>
                  <a:cubicBezTo>
                    <a:pt x="2902" y="5639"/>
                    <a:pt x="3903" y="4772"/>
                    <a:pt x="4370" y="3505"/>
                  </a:cubicBezTo>
                  <a:cubicBezTo>
                    <a:pt x="4604" y="2837"/>
                    <a:pt x="4670" y="2070"/>
                    <a:pt x="4504" y="1370"/>
                  </a:cubicBezTo>
                  <a:cubicBezTo>
                    <a:pt x="4347" y="521"/>
                    <a:pt x="3607" y="1"/>
                    <a:pt x="284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6"/>
            <p:cNvSpPr/>
            <p:nvPr/>
          </p:nvSpPr>
          <p:spPr>
            <a:xfrm>
              <a:off x="4247375" y="1355900"/>
              <a:ext cx="20875" cy="10550"/>
            </a:xfrm>
            <a:custGeom>
              <a:avLst/>
              <a:gdLst/>
              <a:ahLst/>
              <a:cxnLst/>
              <a:rect l="l" t="t" r="r" b="b"/>
              <a:pathLst>
                <a:path w="835" h="422" extrusionOk="0">
                  <a:moveTo>
                    <a:pt x="237" y="0"/>
                  </a:moveTo>
                  <a:cubicBezTo>
                    <a:pt x="180" y="0"/>
                    <a:pt x="123" y="7"/>
                    <a:pt x="67" y="21"/>
                  </a:cubicBezTo>
                  <a:cubicBezTo>
                    <a:pt x="34" y="21"/>
                    <a:pt x="0" y="88"/>
                    <a:pt x="34" y="154"/>
                  </a:cubicBezTo>
                  <a:cubicBezTo>
                    <a:pt x="34" y="188"/>
                    <a:pt x="100" y="221"/>
                    <a:pt x="134" y="221"/>
                  </a:cubicBezTo>
                  <a:cubicBezTo>
                    <a:pt x="178" y="207"/>
                    <a:pt x="222" y="200"/>
                    <a:pt x="264" y="200"/>
                  </a:cubicBezTo>
                  <a:cubicBezTo>
                    <a:pt x="417" y="200"/>
                    <a:pt x="556" y="284"/>
                    <a:pt x="634" y="388"/>
                  </a:cubicBezTo>
                  <a:cubicBezTo>
                    <a:pt x="667" y="421"/>
                    <a:pt x="701" y="421"/>
                    <a:pt x="734" y="421"/>
                  </a:cubicBezTo>
                  <a:cubicBezTo>
                    <a:pt x="734" y="421"/>
                    <a:pt x="768" y="421"/>
                    <a:pt x="801" y="388"/>
                  </a:cubicBezTo>
                  <a:cubicBezTo>
                    <a:pt x="834" y="355"/>
                    <a:pt x="834" y="288"/>
                    <a:pt x="801" y="255"/>
                  </a:cubicBezTo>
                  <a:cubicBezTo>
                    <a:pt x="669" y="96"/>
                    <a:pt x="453" y="0"/>
                    <a:pt x="23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6"/>
            <p:cNvSpPr/>
            <p:nvPr/>
          </p:nvSpPr>
          <p:spPr>
            <a:xfrm>
              <a:off x="4351875" y="1398850"/>
              <a:ext cx="80650" cy="47650"/>
            </a:xfrm>
            <a:custGeom>
              <a:avLst/>
              <a:gdLst/>
              <a:ahLst/>
              <a:cxnLst/>
              <a:rect l="l" t="t" r="r" b="b"/>
              <a:pathLst>
                <a:path w="3226" h="1906" extrusionOk="0">
                  <a:moveTo>
                    <a:pt x="128" y="1"/>
                  </a:moveTo>
                  <a:cubicBezTo>
                    <a:pt x="19" y="1"/>
                    <a:pt x="0" y="174"/>
                    <a:pt x="123" y="204"/>
                  </a:cubicBezTo>
                  <a:cubicBezTo>
                    <a:pt x="123" y="204"/>
                    <a:pt x="924" y="371"/>
                    <a:pt x="3025" y="1906"/>
                  </a:cubicBezTo>
                  <a:lnTo>
                    <a:pt x="3092" y="1906"/>
                  </a:lnTo>
                  <a:cubicBezTo>
                    <a:pt x="3126" y="1906"/>
                    <a:pt x="3159" y="1906"/>
                    <a:pt x="3192" y="1872"/>
                  </a:cubicBezTo>
                  <a:cubicBezTo>
                    <a:pt x="3226" y="1839"/>
                    <a:pt x="3192" y="1772"/>
                    <a:pt x="3159" y="1739"/>
                  </a:cubicBezTo>
                  <a:cubicBezTo>
                    <a:pt x="991" y="171"/>
                    <a:pt x="190" y="4"/>
                    <a:pt x="157" y="4"/>
                  </a:cubicBezTo>
                  <a:cubicBezTo>
                    <a:pt x="147" y="2"/>
                    <a:pt x="137" y="1"/>
                    <a:pt x="12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6"/>
            <p:cNvSpPr/>
            <p:nvPr/>
          </p:nvSpPr>
          <p:spPr>
            <a:xfrm>
              <a:off x="4196700" y="1101925"/>
              <a:ext cx="398450" cy="369600"/>
            </a:xfrm>
            <a:custGeom>
              <a:avLst/>
              <a:gdLst/>
              <a:ahLst/>
              <a:cxnLst/>
              <a:rect l="l" t="t" r="r" b="b"/>
              <a:pathLst>
                <a:path w="15938" h="14784" extrusionOk="0">
                  <a:moveTo>
                    <a:pt x="4940" y="0"/>
                  </a:moveTo>
                  <a:cubicBezTo>
                    <a:pt x="3062" y="0"/>
                    <a:pt x="393" y="1194"/>
                    <a:pt x="159" y="3809"/>
                  </a:cubicBezTo>
                  <a:cubicBezTo>
                    <a:pt x="1" y="5648"/>
                    <a:pt x="1259" y="6854"/>
                    <a:pt x="2587" y="6854"/>
                  </a:cubicBezTo>
                  <a:cubicBezTo>
                    <a:pt x="2656" y="6854"/>
                    <a:pt x="2725" y="6851"/>
                    <a:pt x="2795" y="6844"/>
                  </a:cubicBezTo>
                  <a:cubicBezTo>
                    <a:pt x="2938" y="6829"/>
                    <a:pt x="3069" y="6822"/>
                    <a:pt x="3191" y="6822"/>
                  </a:cubicBezTo>
                  <a:cubicBezTo>
                    <a:pt x="5184" y="6822"/>
                    <a:pt x="4598" y="8716"/>
                    <a:pt x="8823" y="8716"/>
                  </a:cubicBezTo>
                  <a:cubicBezTo>
                    <a:pt x="8923" y="8716"/>
                    <a:pt x="9026" y="8714"/>
                    <a:pt x="9132" y="8712"/>
                  </a:cubicBezTo>
                  <a:lnTo>
                    <a:pt x="9132" y="8712"/>
                  </a:lnTo>
                  <a:cubicBezTo>
                    <a:pt x="7932" y="10180"/>
                    <a:pt x="9399" y="10847"/>
                    <a:pt x="8432" y="11448"/>
                  </a:cubicBezTo>
                  <a:cubicBezTo>
                    <a:pt x="7565" y="12015"/>
                    <a:pt x="6197" y="13482"/>
                    <a:pt x="7598" y="14783"/>
                  </a:cubicBezTo>
                  <a:cubicBezTo>
                    <a:pt x="9099" y="14683"/>
                    <a:pt x="10533" y="14316"/>
                    <a:pt x="11934" y="13749"/>
                  </a:cubicBezTo>
                  <a:cubicBezTo>
                    <a:pt x="14069" y="12749"/>
                    <a:pt x="15937" y="9013"/>
                    <a:pt x="12568" y="8179"/>
                  </a:cubicBezTo>
                  <a:cubicBezTo>
                    <a:pt x="12835" y="4943"/>
                    <a:pt x="10700" y="6277"/>
                    <a:pt x="8999" y="4743"/>
                  </a:cubicBezTo>
                  <a:cubicBezTo>
                    <a:pt x="7798" y="3642"/>
                    <a:pt x="8232" y="2508"/>
                    <a:pt x="5963" y="2308"/>
                  </a:cubicBezTo>
                  <a:cubicBezTo>
                    <a:pt x="5063" y="2208"/>
                    <a:pt x="4663" y="1007"/>
                    <a:pt x="6664" y="640"/>
                  </a:cubicBezTo>
                  <a:cubicBezTo>
                    <a:pt x="6404" y="220"/>
                    <a:pt x="5744" y="0"/>
                    <a:pt x="494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26"/>
            <p:cNvSpPr/>
            <p:nvPr/>
          </p:nvSpPr>
          <p:spPr>
            <a:xfrm>
              <a:off x="4481700" y="1238000"/>
              <a:ext cx="85925" cy="70000"/>
            </a:xfrm>
            <a:custGeom>
              <a:avLst/>
              <a:gdLst/>
              <a:ahLst/>
              <a:cxnLst/>
              <a:rect l="l" t="t" r="r" b="b"/>
              <a:pathLst>
                <a:path w="3437" h="2800" extrusionOk="0">
                  <a:moveTo>
                    <a:pt x="2402" y="0"/>
                  </a:moveTo>
                  <a:lnTo>
                    <a:pt x="2402" y="0"/>
                  </a:lnTo>
                  <a:cubicBezTo>
                    <a:pt x="2569" y="1435"/>
                    <a:pt x="1435" y="2669"/>
                    <a:pt x="1" y="2669"/>
                  </a:cubicBezTo>
                  <a:cubicBezTo>
                    <a:pt x="388" y="2755"/>
                    <a:pt x="757" y="2799"/>
                    <a:pt x="1093" y="2799"/>
                  </a:cubicBezTo>
                  <a:cubicBezTo>
                    <a:pt x="2583" y="2799"/>
                    <a:pt x="3437" y="1933"/>
                    <a:pt x="240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6"/>
            <p:cNvSpPr/>
            <p:nvPr/>
          </p:nvSpPr>
          <p:spPr>
            <a:xfrm>
              <a:off x="4364375" y="1427350"/>
              <a:ext cx="114025" cy="93400"/>
            </a:xfrm>
            <a:custGeom>
              <a:avLst/>
              <a:gdLst/>
              <a:ahLst/>
              <a:cxnLst/>
              <a:rect l="l" t="t" r="r" b="b"/>
              <a:pathLst>
                <a:path w="4561" h="3736" extrusionOk="0">
                  <a:moveTo>
                    <a:pt x="3120" y="1"/>
                  </a:moveTo>
                  <a:cubicBezTo>
                    <a:pt x="2229" y="1"/>
                    <a:pt x="1198" y="900"/>
                    <a:pt x="691" y="1633"/>
                  </a:cubicBezTo>
                  <a:cubicBezTo>
                    <a:pt x="0" y="2619"/>
                    <a:pt x="120" y="3735"/>
                    <a:pt x="1241" y="3735"/>
                  </a:cubicBezTo>
                  <a:cubicBezTo>
                    <a:pt x="1258" y="3735"/>
                    <a:pt x="1274" y="3735"/>
                    <a:pt x="1291" y="3734"/>
                  </a:cubicBezTo>
                  <a:cubicBezTo>
                    <a:pt x="2192" y="3668"/>
                    <a:pt x="3026" y="3267"/>
                    <a:pt x="3693" y="2634"/>
                  </a:cubicBezTo>
                  <a:cubicBezTo>
                    <a:pt x="4494" y="1800"/>
                    <a:pt x="4560" y="532"/>
                    <a:pt x="3593" y="98"/>
                  </a:cubicBezTo>
                  <a:cubicBezTo>
                    <a:pt x="3443" y="31"/>
                    <a:pt x="3284" y="1"/>
                    <a:pt x="312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26"/>
            <p:cNvSpPr/>
            <p:nvPr/>
          </p:nvSpPr>
          <p:spPr>
            <a:xfrm>
              <a:off x="4399150" y="1453100"/>
              <a:ext cx="70900" cy="63500"/>
            </a:xfrm>
            <a:custGeom>
              <a:avLst/>
              <a:gdLst/>
              <a:ahLst/>
              <a:cxnLst/>
              <a:rect l="l" t="t" r="r" b="b"/>
              <a:pathLst>
                <a:path w="2836" h="2540" extrusionOk="0">
                  <a:moveTo>
                    <a:pt x="1738" y="0"/>
                  </a:moveTo>
                  <a:cubicBezTo>
                    <a:pt x="1375" y="0"/>
                    <a:pt x="965" y="172"/>
                    <a:pt x="634" y="503"/>
                  </a:cubicBezTo>
                  <a:cubicBezTo>
                    <a:pt x="100" y="1037"/>
                    <a:pt x="0" y="1837"/>
                    <a:pt x="401" y="2271"/>
                  </a:cubicBezTo>
                  <a:cubicBezTo>
                    <a:pt x="582" y="2452"/>
                    <a:pt x="826" y="2540"/>
                    <a:pt x="1089" y="2540"/>
                  </a:cubicBezTo>
                  <a:cubicBezTo>
                    <a:pt x="1456" y="2540"/>
                    <a:pt x="1857" y="2368"/>
                    <a:pt x="2169" y="2037"/>
                  </a:cubicBezTo>
                  <a:cubicBezTo>
                    <a:pt x="2736" y="1504"/>
                    <a:pt x="2836" y="703"/>
                    <a:pt x="2402" y="269"/>
                  </a:cubicBezTo>
                  <a:cubicBezTo>
                    <a:pt x="2235" y="88"/>
                    <a:pt x="1998" y="0"/>
                    <a:pt x="173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6"/>
            <p:cNvSpPr/>
            <p:nvPr/>
          </p:nvSpPr>
          <p:spPr>
            <a:xfrm>
              <a:off x="4229025" y="1504100"/>
              <a:ext cx="45175" cy="35600"/>
            </a:xfrm>
            <a:custGeom>
              <a:avLst/>
              <a:gdLst/>
              <a:ahLst/>
              <a:cxnLst/>
              <a:rect l="l" t="t" r="r" b="b"/>
              <a:pathLst>
                <a:path w="1807" h="1424" extrusionOk="0">
                  <a:moveTo>
                    <a:pt x="937" y="1"/>
                  </a:moveTo>
                  <a:cubicBezTo>
                    <a:pt x="871" y="1"/>
                    <a:pt x="803" y="10"/>
                    <a:pt x="734" y="31"/>
                  </a:cubicBezTo>
                  <a:cubicBezTo>
                    <a:pt x="134" y="197"/>
                    <a:pt x="0" y="965"/>
                    <a:pt x="501" y="1332"/>
                  </a:cubicBezTo>
                  <a:cubicBezTo>
                    <a:pt x="625" y="1393"/>
                    <a:pt x="758" y="1423"/>
                    <a:pt x="889" y="1423"/>
                  </a:cubicBezTo>
                  <a:cubicBezTo>
                    <a:pt x="1182" y="1423"/>
                    <a:pt x="1463" y="1274"/>
                    <a:pt x="1602" y="998"/>
                  </a:cubicBezTo>
                  <a:cubicBezTo>
                    <a:pt x="1807" y="499"/>
                    <a:pt x="1419" y="1"/>
                    <a:pt x="93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6"/>
            <p:cNvSpPr/>
            <p:nvPr/>
          </p:nvSpPr>
          <p:spPr>
            <a:xfrm>
              <a:off x="4245375" y="1489425"/>
              <a:ext cx="182150" cy="42150"/>
            </a:xfrm>
            <a:custGeom>
              <a:avLst/>
              <a:gdLst/>
              <a:ahLst/>
              <a:cxnLst/>
              <a:rect l="l" t="t" r="r" b="b"/>
              <a:pathLst>
                <a:path w="7286" h="1686" extrusionOk="0">
                  <a:moveTo>
                    <a:pt x="7052" y="0"/>
                  </a:moveTo>
                  <a:cubicBezTo>
                    <a:pt x="7002" y="0"/>
                    <a:pt x="6952" y="17"/>
                    <a:pt x="6919" y="51"/>
                  </a:cubicBezTo>
                  <a:cubicBezTo>
                    <a:pt x="6068" y="854"/>
                    <a:pt x="4146" y="1256"/>
                    <a:pt x="2374" y="1256"/>
                  </a:cubicBezTo>
                  <a:cubicBezTo>
                    <a:pt x="1645" y="1256"/>
                    <a:pt x="941" y="1187"/>
                    <a:pt x="347" y="1051"/>
                  </a:cubicBezTo>
                  <a:cubicBezTo>
                    <a:pt x="327" y="1046"/>
                    <a:pt x="307" y="1044"/>
                    <a:pt x="289" y="1044"/>
                  </a:cubicBezTo>
                  <a:cubicBezTo>
                    <a:pt x="67" y="1044"/>
                    <a:pt x="1" y="1390"/>
                    <a:pt x="247" y="1452"/>
                  </a:cubicBezTo>
                  <a:cubicBezTo>
                    <a:pt x="948" y="1618"/>
                    <a:pt x="1681" y="1685"/>
                    <a:pt x="2382" y="1685"/>
                  </a:cubicBezTo>
                  <a:cubicBezTo>
                    <a:pt x="4250" y="1685"/>
                    <a:pt x="6285" y="1251"/>
                    <a:pt x="7185" y="351"/>
                  </a:cubicBezTo>
                  <a:cubicBezTo>
                    <a:pt x="7285" y="251"/>
                    <a:pt x="7285" y="117"/>
                    <a:pt x="7185" y="51"/>
                  </a:cubicBezTo>
                  <a:cubicBezTo>
                    <a:pt x="7152" y="17"/>
                    <a:pt x="7102" y="0"/>
                    <a:pt x="705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26"/>
            <p:cNvSpPr/>
            <p:nvPr/>
          </p:nvSpPr>
          <p:spPr>
            <a:xfrm>
              <a:off x="4283225" y="1368600"/>
              <a:ext cx="21700" cy="27150"/>
            </a:xfrm>
            <a:custGeom>
              <a:avLst/>
              <a:gdLst/>
              <a:ahLst/>
              <a:cxnLst/>
              <a:rect l="l" t="t" r="r" b="b"/>
              <a:pathLst>
                <a:path w="868" h="1086" extrusionOk="0">
                  <a:moveTo>
                    <a:pt x="554" y="0"/>
                  </a:moveTo>
                  <a:cubicBezTo>
                    <a:pt x="375" y="0"/>
                    <a:pt x="188" y="182"/>
                    <a:pt x="101" y="414"/>
                  </a:cubicBezTo>
                  <a:cubicBezTo>
                    <a:pt x="1" y="714"/>
                    <a:pt x="67" y="1014"/>
                    <a:pt x="268" y="1081"/>
                  </a:cubicBezTo>
                  <a:cubicBezTo>
                    <a:pt x="284" y="1084"/>
                    <a:pt x="302" y="1085"/>
                    <a:pt x="319" y="1085"/>
                  </a:cubicBezTo>
                  <a:cubicBezTo>
                    <a:pt x="506" y="1085"/>
                    <a:pt x="710" y="922"/>
                    <a:pt x="801" y="647"/>
                  </a:cubicBezTo>
                  <a:cubicBezTo>
                    <a:pt x="868" y="347"/>
                    <a:pt x="801" y="80"/>
                    <a:pt x="634" y="13"/>
                  </a:cubicBezTo>
                  <a:cubicBezTo>
                    <a:pt x="608" y="5"/>
                    <a:pt x="581" y="0"/>
                    <a:pt x="55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26"/>
            <p:cNvSpPr/>
            <p:nvPr/>
          </p:nvSpPr>
          <p:spPr>
            <a:xfrm>
              <a:off x="4193175" y="1337125"/>
              <a:ext cx="22525" cy="27150"/>
            </a:xfrm>
            <a:custGeom>
              <a:avLst/>
              <a:gdLst/>
              <a:ahLst/>
              <a:cxnLst/>
              <a:rect l="l" t="t" r="r" b="b"/>
              <a:pathLst>
                <a:path w="901" h="1086" extrusionOk="0">
                  <a:moveTo>
                    <a:pt x="590" y="1"/>
                  </a:moveTo>
                  <a:cubicBezTo>
                    <a:pt x="423" y="1"/>
                    <a:pt x="192" y="164"/>
                    <a:pt x="100" y="438"/>
                  </a:cubicBezTo>
                  <a:cubicBezTo>
                    <a:pt x="0" y="739"/>
                    <a:pt x="100" y="1006"/>
                    <a:pt x="267" y="1072"/>
                  </a:cubicBezTo>
                  <a:cubicBezTo>
                    <a:pt x="293" y="1081"/>
                    <a:pt x="320" y="1085"/>
                    <a:pt x="347" y="1085"/>
                  </a:cubicBezTo>
                  <a:cubicBezTo>
                    <a:pt x="526" y="1085"/>
                    <a:pt x="714" y="904"/>
                    <a:pt x="801" y="672"/>
                  </a:cubicBezTo>
                  <a:cubicBezTo>
                    <a:pt x="901" y="372"/>
                    <a:pt x="834" y="72"/>
                    <a:pt x="634" y="5"/>
                  </a:cubicBezTo>
                  <a:cubicBezTo>
                    <a:pt x="620" y="2"/>
                    <a:pt x="605" y="1"/>
                    <a:pt x="59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26"/>
            <p:cNvSpPr/>
            <p:nvPr/>
          </p:nvSpPr>
          <p:spPr>
            <a:xfrm>
              <a:off x="4180650" y="1378100"/>
              <a:ext cx="65075" cy="62575"/>
            </a:xfrm>
            <a:custGeom>
              <a:avLst/>
              <a:gdLst/>
              <a:ahLst/>
              <a:cxnLst/>
              <a:rect l="l" t="t" r="r" b="b"/>
              <a:pathLst>
                <a:path w="2603" h="2503" extrusionOk="0">
                  <a:moveTo>
                    <a:pt x="2603" y="0"/>
                  </a:moveTo>
                  <a:lnTo>
                    <a:pt x="2603" y="0"/>
                  </a:lnTo>
                  <a:cubicBezTo>
                    <a:pt x="1702" y="467"/>
                    <a:pt x="835" y="968"/>
                    <a:pt x="1" y="1535"/>
                  </a:cubicBezTo>
                  <a:cubicBezTo>
                    <a:pt x="201" y="2235"/>
                    <a:pt x="1302" y="2502"/>
                    <a:pt x="1302" y="2502"/>
                  </a:cubicBezTo>
                  <a:lnTo>
                    <a:pt x="2603" y="0"/>
                  </a:lnTo>
                  <a:close/>
                </a:path>
              </a:pathLst>
            </a:custGeom>
            <a:solidFill>
              <a:srgbClr val="FF56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6"/>
            <p:cNvSpPr/>
            <p:nvPr/>
          </p:nvSpPr>
          <p:spPr>
            <a:xfrm>
              <a:off x="4213175" y="1464275"/>
              <a:ext cx="61750" cy="11725"/>
            </a:xfrm>
            <a:custGeom>
              <a:avLst/>
              <a:gdLst/>
              <a:ahLst/>
              <a:cxnLst/>
              <a:rect l="l" t="t" r="r" b="b"/>
              <a:pathLst>
                <a:path w="2470" h="469" extrusionOk="0">
                  <a:moveTo>
                    <a:pt x="2390" y="1"/>
                  </a:moveTo>
                  <a:cubicBezTo>
                    <a:pt x="2369" y="1"/>
                    <a:pt x="2350" y="9"/>
                    <a:pt x="2336" y="22"/>
                  </a:cubicBezTo>
                  <a:cubicBezTo>
                    <a:pt x="1977" y="210"/>
                    <a:pt x="1592" y="302"/>
                    <a:pt x="1208" y="302"/>
                  </a:cubicBezTo>
                  <a:cubicBezTo>
                    <a:pt x="842" y="302"/>
                    <a:pt x="476" y="219"/>
                    <a:pt x="134" y="56"/>
                  </a:cubicBezTo>
                  <a:cubicBezTo>
                    <a:pt x="124" y="46"/>
                    <a:pt x="112" y="42"/>
                    <a:pt x="98" y="42"/>
                  </a:cubicBezTo>
                  <a:cubicBezTo>
                    <a:pt x="65" y="42"/>
                    <a:pt x="24" y="66"/>
                    <a:pt x="1" y="89"/>
                  </a:cubicBezTo>
                  <a:cubicBezTo>
                    <a:pt x="1" y="123"/>
                    <a:pt x="1" y="189"/>
                    <a:pt x="34" y="223"/>
                  </a:cubicBezTo>
                  <a:cubicBezTo>
                    <a:pt x="167" y="256"/>
                    <a:pt x="301" y="323"/>
                    <a:pt x="434" y="356"/>
                  </a:cubicBezTo>
                  <a:cubicBezTo>
                    <a:pt x="672" y="431"/>
                    <a:pt x="924" y="469"/>
                    <a:pt x="1179" y="469"/>
                  </a:cubicBezTo>
                  <a:cubicBezTo>
                    <a:pt x="1604" y="469"/>
                    <a:pt x="2040" y="364"/>
                    <a:pt x="2436" y="156"/>
                  </a:cubicBezTo>
                  <a:cubicBezTo>
                    <a:pt x="2469" y="156"/>
                    <a:pt x="2469" y="89"/>
                    <a:pt x="2469" y="56"/>
                  </a:cubicBezTo>
                  <a:cubicBezTo>
                    <a:pt x="2450" y="17"/>
                    <a:pt x="2419" y="1"/>
                    <a:pt x="239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6"/>
            <p:cNvSpPr/>
            <p:nvPr/>
          </p:nvSpPr>
          <p:spPr>
            <a:xfrm>
              <a:off x="4316575" y="1337025"/>
              <a:ext cx="35900" cy="35050"/>
            </a:xfrm>
            <a:custGeom>
              <a:avLst/>
              <a:gdLst/>
              <a:ahLst/>
              <a:cxnLst/>
              <a:rect l="l" t="t" r="r" b="b"/>
              <a:pathLst>
                <a:path w="1436" h="1402" extrusionOk="0">
                  <a:moveTo>
                    <a:pt x="215" y="0"/>
                  </a:moveTo>
                  <a:cubicBezTo>
                    <a:pt x="134" y="0"/>
                    <a:pt x="62" y="60"/>
                    <a:pt x="34" y="142"/>
                  </a:cubicBezTo>
                  <a:cubicBezTo>
                    <a:pt x="1" y="242"/>
                    <a:pt x="68" y="342"/>
                    <a:pt x="168" y="342"/>
                  </a:cubicBezTo>
                  <a:cubicBezTo>
                    <a:pt x="601" y="509"/>
                    <a:pt x="935" y="843"/>
                    <a:pt x="1068" y="1276"/>
                  </a:cubicBezTo>
                  <a:cubicBezTo>
                    <a:pt x="1102" y="1343"/>
                    <a:pt x="1135" y="1376"/>
                    <a:pt x="1202" y="1376"/>
                  </a:cubicBezTo>
                  <a:cubicBezTo>
                    <a:pt x="1219" y="1393"/>
                    <a:pt x="1235" y="1401"/>
                    <a:pt x="1252" y="1401"/>
                  </a:cubicBezTo>
                  <a:cubicBezTo>
                    <a:pt x="1269" y="1401"/>
                    <a:pt x="1285" y="1393"/>
                    <a:pt x="1302" y="1376"/>
                  </a:cubicBezTo>
                  <a:cubicBezTo>
                    <a:pt x="1402" y="1343"/>
                    <a:pt x="1435" y="1243"/>
                    <a:pt x="1402" y="1176"/>
                  </a:cubicBezTo>
                  <a:cubicBezTo>
                    <a:pt x="1235" y="609"/>
                    <a:pt x="802" y="176"/>
                    <a:pt x="268" y="9"/>
                  </a:cubicBezTo>
                  <a:cubicBezTo>
                    <a:pt x="250" y="3"/>
                    <a:pt x="232" y="0"/>
                    <a:pt x="21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6"/>
            <p:cNvSpPr/>
            <p:nvPr/>
          </p:nvSpPr>
          <p:spPr>
            <a:xfrm>
              <a:off x="4193175" y="1299350"/>
              <a:ext cx="47550" cy="14350"/>
            </a:xfrm>
            <a:custGeom>
              <a:avLst/>
              <a:gdLst/>
              <a:ahLst/>
              <a:cxnLst/>
              <a:rect l="l" t="t" r="r" b="b"/>
              <a:pathLst>
                <a:path w="1902" h="574" extrusionOk="0">
                  <a:moveTo>
                    <a:pt x="1009" y="1"/>
                  </a:moveTo>
                  <a:cubicBezTo>
                    <a:pt x="701" y="1"/>
                    <a:pt x="391" y="85"/>
                    <a:pt x="100" y="248"/>
                  </a:cubicBezTo>
                  <a:cubicBezTo>
                    <a:pt x="0" y="315"/>
                    <a:pt x="0" y="482"/>
                    <a:pt x="100" y="548"/>
                  </a:cubicBezTo>
                  <a:lnTo>
                    <a:pt x="134" y="548"/>
                  </a:lnTo>
                  <a:cubicBezTo>
                    <a:pt x="150" y="565"/>
                    <a:pt x="175" y="573"/>
                    <a:pt x="204" y="573"/>
                  </a:cubicBezTo>
                  <a:cubicBezTo>
                    <a:pt x="234" y="573"/>
                    <a:pt x="267" y="565"/>
                    <a:pt x="300" y="548"/>
                  </a:cubicBezTo>
                  <a:cubicBezTo>
                    <a:pt x="523" y="418"/>
                    <a:pt x="767" y="350"/>
                    <a:pt x="1015" y="350"/>
                  </a:cubicBezTo>
                  <a:cubicBezTo>
                    <a:pt x="1211" y="350"/>
                    <a:pt x="1409" y="393"/>
                    <a:pt x="1601" y="482"/>
                  </a:cubicBezTo>
                  <a:cubicBezTo>
                    <a:pt x="1628" y="491"/>
                    <a:pt x="1655" y="495"/>
                    <a:pt x="1680" y="495"/>
                  </a:cubicBezTo>
                  <a:cubicBezTo>
                    <a:pt x="1750" y="495"/>
                    <a:pt x="1810" y="464"/>
                    <a:pt x="1835" y="415"/>
                  </a:cubicBezTo>
                  <a:cubicBezTo>
                    <a:pt x="1901" y="315"/>
                    <a:pt x="1868" y="215"/>
                    <a:pt x="1768" y="182"/>
                  </a:cubicBezTo>
                  <a:cubicBezTo>
                    <a:pt x="1525" y="60"/>
                    <a:pt x="1267" y="1"/>
                    <a:pt x="100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6"/>
            <p:cNvSpPr/>
            <p:nvPr/>
          </p:nvSpPr>
          <p:spPr>
            <a:xfrm>
              <a:off x="3551875" y="1309725"/>
              <a:ext cx="153475" cy="127600"/>
            </a:xfrm>
            <a:custGeom>
              <a:avLst/>
              <a:gdLst/>
              <a:ahLst/>
              <a:cxnLst/>
              <a:rect l="l" t="t" r="r" b="b"/>
              <a:pathLst>
                <a:path w="6139" h="5104" extrusionOk="0">
                  <a:moveTo>
                    <a:pt x="3803" y="0"/>
                  </a:moveTo>
                  <a:lnTo>
                    <a:pt x="0" y="2602"/>
                  </a:lnTo>
                  <a:lnTo>
                    <a:pt x="2903" y="5104"/>
                  </a:lnTo>
                  <a:lnTo>
                    <a:pt x="5004" y="4103"/>
                  </a:lnTo>
                  <a:cubicBezTo>
                    <a:pt x="6138" y="2602"/>
                    <a:pt x="3803" y="0"/>
                    <a:pt x="38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6"/>
            <p:cNvSpPr/>
            <p:nvPr/>
          </p:nvSpPr>
          <p:spPr>
            <a:xfrm>
              <a:off x="3519576" y="1253626"/>
              <a:ext cx="128450" cy="121375"/>
            </a:xfrm>
            <a:custGeom>
              <a:avLst/>
              <a:gdLst/>
              <a:ahLst/>
              <a:cxnLst/>
              <a:rect l="l" t="t" r="r" b="b"/>
              <a:pathLst>
                <a:path w="5138" h="4855" extrusionOk="0">
                  <a:moveTo>
                    <a:pt x="3014" y="1"/>
                  </a:moveTo>
                  <a:cubicBezTo>
                    <a:pt x="2832" y="1"/>
                    <a:pt x="2646" y="39"/>
                    <a:pt x="2469" y="118"/>
                  </a:cubicBezTo>
                  <a:lnTo>
                    <a:pt x="1001" y="785"/>
                  </a:lnTo>
                  <a:cubicBezTo>
                    <a:pt x="300" y="1119"/>
                    <a:pt x="0" y="1919"/>
                    <a:pt x="334" y="2620"/>
                  </a:cubicBezTo>
                  <a:lnTo>
                    <a:pt x="1334" y="4855"/>
                  </a:lnTo>
                  <a:lnTo>
                    <a:pt x="5137" y="2253"/>
                  </a:lnTo>
                  <a:lnTo>
                    <a:pt x="4103" y="618"/>
                  </a:lnTo>
                  <a:cubicBezTo>
                    <a:pt x="3868" y="218"/>
                    <a:pt x="3450" y="1"/>
                    <a:pt x="301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6"/>
            <p:cNvSpPr/>
            <p:nvPr/>
          </p:nvSpPr>
          <p:spPr>
            <a:xfrm>
              <a:off x="3321900" y="1807950"/>
              <a:ext cx="742025" cy="252325"/>
            </a:xfrm>
            <a:custGeom>
              <a:avLst/>
              <a:gdLst/>
              <a:ahLst/>
              <a:cxnLst/>
              <a:rect l="l" t="t" r="r" b="b"/>
              <a:pathLst>
                <a:path w="29681" h="10093" extrusionOk="0">
                  <a:moveTo>
                    <a:pt x="1925" y="1"/>
                  </a:moveTo>
                  <a:cubicBezTo>
                    <a:pt x="770" y="1"/>
                    <a:pt x="0" y="1517"/>
                    <a:pt x="994" y="2454"/>
                  </a:cubicBezTo>
                  <a:cubicBezTo>
                    <a:pt x="1894" y="3254"/>
                    <a:pt x="2795" y="3988"/>
                    <a:pt x="3762" y="4689"/>
                  </a:cubicBezTo>
                  <a:cubicBezTo>
                    <a:pt x="4696" y="5389"/>
                    <a:pt x="5664" y="6056"/>
                    <a:pt x="6664" y="6723"/>
                  </a:cubicBezTo>
                  <a:cubicBezTo>
                    <a:pt x="7665" y="7357"/>
                    <a:pt x="8699" y="7958"/>
                    <a:pt x="9800" y="8525"/>
                  </a:cubicBezTo>
                  <a:cubicBezTo>
                    <a:pt x="10901" y="9125"/>
                    <a:pt x="12102" y="9592"/>
                    <a:pt x="13302" y="9992"/>
                  </a:cubicBezTo>
                  <a:cubicBezTo>
                    <a:pt x="13569" y="10059"/>
                    <a:pt x="13803" y="10093"/>
                    <a:pt x="14070" y="10093"/>
                  </a:cubicBezTo>
                  <a:lnTo>
                    <a:pt x="14236" y="10093"/>
                  </a:lnTo>
                  <a:cubicBezTo>
                    <a:pt x="15437" y="9992"/>
                    <a:pt x="16605" y="9826"/>
                    <a:pt x="17772" y="9626"/>
                  </a:cubicBezTo>
                  <a:cubicBezTo>
                    <a:pt x="18373" y="9525"/>
                    <a:pt x="18940" y="9392"/>
                    <a:pt x="19507" y="9259"/>
                  </a:cubicBezTo>
                  <a:cubicBezTo>
                    <a:pt x="20107" y="9125"/>
                    <a:pt x="20674" y="8958"/>
                    <a:pt x="21208" y="8792"/>
                  </a:cubicBezTo>
                  <a:cubicBezTo>
                    <a:pt x="22342" y="8491"/>
                    <a:pt x="23443" y="8091"/>
                    <a:pt x="24544" y="7657"/>
                  </a:cubicBezTo>
                  <a:cubicBezTo>
                    <a:pt x="25111" y="7457"/>
                    <a:pt x="25645" y="7257"/>
                    <a:pt x="26178" y="6990"/>
                  </a:cubicBezTo>
                  <a:cubicBezTo>
                    <a:pt x="26445" y="6857"/>
                    <a:pt x="26712" y="6723"/>
                    <a:pt x="26979" y="6590"/>
                  </a:cubicBezTo>
                  <a:cubicBezTo>
                    <a:pt x="27246" y="6457"/>
                    <a:pt x="27513" y="6323"/>
                    <a:pt x="27813" y="6156"/>
                  </a:cubicBezTo>
                  <a:cubicBezTo>
                    <a:pt x="29147" y="5456"/>
                    <a:pt x="29681" y="3821"/>
                    <a:pt x="29014" y="2454"/>
                  </a:cubicBezTo>
                  <a:cubicBezTo>
                    <a:pt x="28528" y="1433"/>
                    <a:pt x="27511" y="820"/>
                    <a:pt x="26453" y="820"/>
                  </a:cubicBezTo>
                  <a:cubicBezTo>
                    <a:pt x="26058" y="820"/>
                    <a:pt x="25658" y="905"/>
                    <a:pt x="25278" y="1086"/>
                  </a:cubicBezTo>
                  <a:lnTo>
                    <a:pt x="25144" y="1153"/>
                  </a:lnTo>
                  <a:lnTo>
                    <a:pt x="24510" y="1453"/>
                  </a:lnTo>
                  <a:lnTo>
                    <a:pt x="23810" y="1753"/>
                  </a:lnTo>
                  <a:cubicBezTo>
                    <a:pt x="23343" y="1953"/>
                    <a:pt x="22876" y="2187"/>
                    <a:pt x="22409" y="2354"/>
                  </a:cubicBezTo>
                  <a:cubicBezTo>
                    <a:pt x="21442" y="2787"/>
                    <a:pt x="20508" y="3121"/>
                    <a:pt x="19540" y="3454"/>
                  </a:cubicBezTo>
                  <a:cubicBezTo>
                    <a:pt x="18573" y="3788"/>
                    <a:pt x="17572" y="4088"/>
                    <a:pt x="16605" y="4355"/>
                  </a:cubicBezTo>
                  <a:cubicBezTo>
                    <a:pt x="15737" y="4589"/>
                    <a:pt x="14870" y="4755"/>
                    <a:pt x="14003" y="4922"/>
                  </a:cubicBezTo>
                  <a:cubicBezTo>
                    <a:pt x="13269" y="4722"/>
                    <a:pt x="12468" y="4488"/>
                    <a:pt x="11668" y="4188"/>
                  </a:cubicBezTo>
                  <a:cubicBezTo>
                    <a:pt x="10701" y="3821"/>
                    <a:pt x="9666" y="3421"/>
                    <a:pt x="8666" y="2954"/>
                  </a:cubicBezTo>
                  <a:cubicBezTo>
                    <a:pt x="7665" y="2520"/>
                    <a:pt x="6631" y="2053"/>
                    <a:pt x="5630" y="1586"/>
                  </a:cubicBezTo>
                  <a:lnTo>
                    <a:pt x="2595" y="152"/>
                  </a:lnTo>
                  <a:lnTo>
                    <a:pt x="2561" y="152"/>
                  </a:lnTo>
                  <a:cubicBezTo>
                    <a:pt x="2342" y="48"/>
                    <a:pt x="2128" y="1"/>
                    <a:pt x="1925" y="1"/>
                  </a:cubicBezTo>
                  <a:close/>
                </a:path>
              </a:pathLst>
            </a:custGeom>
            <a:solidFill>
              <a:srgbClr val="FF8B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6"/>
            <p:cNvSpPr/>
            <p:nvPr/>
          </p:nvSpPr>
          <p:spPr>
            <a:xfrm>
              <a:off x="3790375" y="1776625"/>
              <a:ext cx="353300" cy="298650"/>
            </a:xfrm>
            <a:custGeom>
              <a:avLst/>
              <a:gdLst/>
              <a:ahLst/>
              <a:cxnLst/>
              <a:rect l="l" t="t" r="r" b="b"/>
              <a:pathLst>
                <a:path w="14132" h="11946" extrusionOk="0">
                  <a:moveTo>
                    <a:pt x="10980" y="0"/>
                  </a:moveTo>
                  <a:cubicBezTo>
                    <a:pt x="10687" y="0"/>
                    <a:pt x="10363" y="54"/>
                    <a:pt x="10008" y="171"/>
                  </a:cubicBezTo>
                  <a:cubicBezTo>
                    <a:pt x="6572" y="1372"/>
                    <a:pt x="3236" y="2773"/>
                    <a:pt x="1" y="4441"/>
                  </a:cubicBezTo>
                  <a:cubicBezTo>
                    <a:pt x="835" y="7276"/>
                    <a:pt x="2369" y="9878"/>
                    <a:pt x="4504" y="11946"/>
                  </a:cubicBezTo>
                  <a:cubicBezTo>
                    <a:pt x="4504" y="11946"/>
                    <a:pt x="6305" y="11846"/>
                    <a:pt x="9974" y="9077"/>
                  </a:cubicBezTo>
                  <a:cubicBezTo>
                    <a:pt x="13728" y="6270"/>
                    <a:pt x="14131" y="0"/>
                    <a:pt x="10980" y="0"/>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6"/>
            <p:cNvSpPr/>
            <p:nvPr/>
          </p:nvSpPr>
          <p:spPr>
            <a:xfrm>
              <a:off x="3274175" y="1764200"/>
              <a:ext cx="121775" cy="114275"/>
            </a:xfrm>
            <a:custGeom>
              <a:avLst/>
              <a:gdLst/>
              <a:ahLst/>
              <a:cxnLst/>
              <a:rect l="l" t="t" r="r" b="b"/>
              <a:pathLst>
                <a:path w="4871" h="4571" extrusionOk="0">
                  <a:moveTo>
                    <a:pt x="1535" y="1"/>
                  </a:moveTo>
                  <a:lnTo>
                    <a:pt x="1" y="4237"/>
                  </a:lnTo>
                  <a:lnTo>
                    <a:pt x="3737" y="4571"/>
                  </a:lnTo>
                  <a:lnTo>
                    <a:pt x="4837" y="2603"/>
                  </a:lnTo>
                  <a:cubicBezTo>
                    <a:pt x="4871" y="735"/>
                    <a:pt x="1535" y="1"/>
                    <a:pt x="15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26"/>
            <p:cNvSpPr/>
            <p:nvPr/>
          </p:nvSpPr>
          <p:spPr>
            <a:xfrm>
              <a:off x="3201851" y="1745001"/>
              <a:ext cx="111750" cy="126200"/>
            </a:xfrm>
            <a:custGeom>
              <a:avLst/>
              <a:gdLst/>
              <a:ahLst/>
              <a:cxnLst/>
              <a:rect l="l" t="t" r="r" b="b"/>
              <a:pathLst>
                <a:path w="4470" h="5048" extrusionOk="0">
                  <a:moveTo>
                    <a:pt x="2225" y="0"/>
                  </a:moveTo>
                  <a:cubicBezTo>
                    <a:pt x="1790" y="0"/>
                    <a:pt x="1384" y="235"/>
                    <a:pt x="1168" y="644"/>
                  </a:cubicBezTo>
                  <a:lnTo>
                    <a:pt x="367" y="2012"/>
                  </a:lnTo>
                  <a:cubicBezTo>
                    <a:pt x="0" y="2679"/>
                    <a:pt x="234" y="3479"/>
                    <a:pt x="901" y="3846"/>
                  </a:cubicBezTo>
                  <a:lnTo>
                    <a:pt x="2936" y="5047"/>
                  </a:lnTo>
                  <a:lnTo>
                    <a:pt x="4470" y="811"/>
                  </a:lnTo>
                  <a:lnTo>
                    <a:pt x="2735" y="110"/>
                  </a:lnTo>
                  <a:cubicBezTo>
                    <a:pt x="2567" y="36"/>
                    <a:pt x="2394" y="0"/>
                    <a:pt x="222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26"/>
            <p:cNvSpPr/>
            <p:nvPr/>
          </p:nvSpPr>
          <p:spPr>
            <a:xfrm>
              <a:off x="2112525" y="2701550"/>
              <a:ext cx="3367425" cy="54225"/>
            </a:xfrm>
            <a:custGeom>
              <a:avLst/>
              <a:gdLst/>
              <a:ahLst/>
              <a:cxnLst/>
              <a:rect l="l" t="t" r="r" b="b"/>
              <a:pathLst>
                <a:path w="134697" h="2169" extrusionOk="0">
                  <a:moveTo>
                    <a:pt x="1101" y="0"/>
                  </a:moveTo>
                  <a:cubicBezTo>
                    <a:pt x="500" y="0"/>
                    <a:pt x="0" y="501"/>
                    <a:pt x="33" y="1101"/>
                  </a:cubicBezTo>
                  <a:cubicBezTo>
                    <a:pt x="33" y="1668"/>
                    <a:pt x="500" y="2168"/>
                    <a:pt x="1101" y="2168"/>
                  </a:cubicBezTo>
                  <a:lnTo>
                    <a:pt x="133595" y="2168"/>
                  </a:lnTo>
                  <a:cubicBezTo>
                    <a:pt x="134196" y="2168"/>
                    <a:pt x="134663" y="1668"/>
                    <a:pt x="134663" y="1101"/>
                  </a:cubicBezTo>
                  <a:cubicBezTo>
                    <a:pt x="134696" y="501"/>
                    <a:pt x="134196" y="0"/>
                    <a:pt x="133595" y="0"/>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26"/>
            <p:cNvSpPr/>
            <p:nvPr/>
          </p:nvSpPr>
          <p:spPr>
            <a:xfrm>
              <a:off x="4733550" y="2502225"/>
              <a:ext cx="157650" cy="199350"/>
            </a:xfrm>
            <a:custGeom>
              <a:avLst/>
              <a:gdLst/>
              <a:ahLst/>
              <a:cxnLst/>
              <a:rect l="l" t="t" r="r" b="b"/>
              <a:pathLst>
                <a:path w="6306" h="7974" extrusionOk="0">
                  <a:moveTo>
                    <a:pt x="534" y="1"/>
                  </a:moveTo>
                  <a:cubicBezTo>
                    <a:pt x="234" y="1"/>
                    <a:pt x="1" y="234"/>
                    <a:pt x="1" y="535"/>
                  </a:cubicBezTo>
                  <a:lnTo>
                    <a:pt x="1" y="7439"/>
                  </a:lnTo>
                  <a:cubicBezTo>
                    <a:pt x="1" y="7740"/>
                    <a:pt x="234" y="7973"/>
                    <a:pt x="534" y="7973"/>
                  </a:cubicBezTo>
                  <a:lnTo>
                    <a:pt x="5771" y="7973"/>
                  </a:lnTo>
                  <a:cubicBezTo>
                    <a:pt x="6072" y="7973"/>
                    <a:pt x="6305" y="7740"/>
                    <a:pt x="6305" y="7439"/>
                  </a:cubicBezTo>
                  <a:lnTo>
                    <a:pt x="6305" y="535"/>
                  </a:lnTo>
                  <a:cubicBezTo>
                    <a:pt x="6305" y="234"/>
                    <a:pt x="6072" y="1"/>
                    <a:pt x="5771" y="1"/>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26"/>
            <p:cNvSpPr/>
            <p:nvPr/>
          </p:nvSpPr>
          <p:spPr>
            <a:xfrm>
              <a:off x="4795250" y="2529925"/>
              <a:ext cx="167650" cy="143300"/>
            </a:xfrm>
            <a:custGeom>
              <a:avLst/>
              <a:gdLst/>
              <a:ahLst/>
              <a:cxnLst/>
              <a:rect l="l" t="t" r="r" b="b"/>
              <a:pathLst>
                <a:path w="6706" h="5732" extrusionOk="0">
                  <a:moveTo>
                    <a:pt x="3797" y="861"/>
                  </a:moveTo>
                  <a:cubicBezTo>
                    <a:pt x="3810" y="861"/>
                    <a:pt x="3824" y="861"/>
                    <a:pt x="3837" y="861"/>
                  </a:cubicBezTo>
                  <a:cubicBezTo>
                    <a:pt x="4971" y="861"/>
                    <a:pt x="5872" y="1762"/>
                    <a:pt x="5872" y="2862"/>
                  </a:cubicBezTo>
                  <a:cubicBezTo>
                    <a:pt x="5872" y="4107"/>
                    <a:pt x="4859" y="4921"/>
                    <a:pt x="3812" y="4921"/>
                  </a:cubicBezTo>
                  <a:cubicBezTo>
                    <a:pt x="3315" y="4921"/>
                    <a:pt x="2811" y="4738"/>
                    <a:pt x="2403" y="4330"/>
                  </a:cubicBezTo>
                  <a:cubicBezTo>
                    <a:pt x="1112" y="3039"/>
                    <a:pt x="2022" y="861"/>
                    <a:pt x="3797" y="861"/>
                  </a:cubicBezTo>
                  <a:close/>
                  <a:moveTo>
                    <a:pt x="3816" y="0"/>
                  </a:moveTo>
                  <a:cubicBezTo>
                    <a:pt x="3108" y="0"/>
                    <a:pt x="2387" y="266"/>
                    <a:pt x="1802" y="861"/>
                  </a:cubicBezTo>
                  <a:cubicBezTo>
                    <a:pt x="1" y="2662"/>
                    <a:pt x="1269" y="5731"/>
                    <a:pt x="3837" y="5731"/>
                  </a:cubicBezTo>
                  <a:cubicBezTo>
                    <a:pt x="5438" y="5731"/>
                    <a:pt x="6706" y="4463"/>
                    <a:pt x="6706" y="2862"/>
                  </a:cubicBezTo>
                  <a:cubicBezTo>
                    <a:pt x="6706" y="1150"/>
                    <a:pt x="5290" y="0"/>
                    <a:pt x="3816" y="0"/>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26"/>
            <p:cNvSpPr/>
            <p:nvPr/>
          </p:nvSpPr>
          <p:spPr>
            <a:xfrm>
              <a:off x="4505050" y="2701550"/>
              <a:ext cx="974900" cy="54225"/>
            </a:xfrm>
            <a:custGeom>
              <a:avLst/>
              <a:gdLst/>
              <a:ahLst/>
              <a:cxnLst/>
              <a:rect l="l" t="t" r="r" b="b"/>
              <a:pathLst>
                <a:path w="38996" h="2169" extrusionOk="0">
                  <a:moveTo>
                    <a:pt x="1068" y="0"/>
                  </a:moveTo>
                  <a:cubicBezTo>
                    <a:pt x="468" y="0"/>
                    <a:pt x="1" y="501"/>
                    <a:pt x="1" y="1101"/>
                  </a:cubicBezTo>
                  <a:cubicBezTo>
                    <a:pt x="1" y="1668"/>
                    <a:pt x="468" y="2168"/>
                    <a:pt x="1068" y="2168"/>
                  </a:cubicBezTo>
                  <a:lnTo>
                    <a:pt x="37894" y="2168"/>
                  </a:lnTo>
                  <a:cubicBezTo>
                    <a:pt x="38495" y="2168"/>
                    <a:pt x="38962" y="1668"/>
                    <a:pt x="38962" y="1101"/>
                  </a:cubicBezTo>
                  <a:cubicBezTo>
                    <a:pt x="38995" y="501"/>
                    <a:pt x="38495" y="0"/>
                    <a:pt x="37894" y="0"/>
                  </a:cubicBezTo>
                  <a:close/>
                </a:path>
              </a:pathLst>
            </a:custGeom>
            <a:solidFill>
              <a:srgbClr val="2F9C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26"/>
            <p:cNvSpPr/>
            <p:nvPr/>
          </p:nvSpPr>
          <p:spPr>
            <a:xfrm>
              <a:off x="4941200" y="2755750"/>
              <a:ext cx="101775" cy="813100"/>
            </a:xfrm>
            <a:custGeom>
              <a:avLst/>
              <a:gdLst/>
              <a:ahLst/>
              <a:cxnLst/>
              <a:rect l="l" t="t" r="r" b="b"/>
              <a:pathLst>
                <a:path w="4071" h="32524" extrusionOk="0">
                  <a:moveTo>
                    <a:pt x="0" y="0"/>
                  </a:moveTo>
                  <a:lnTo>
                    <a:pt x="0" y="32524"/>
                  </a:lnTo>
                  <a:lnTo>
                    <a:pt x="4070" y="32524"/>
                  </a:lnTo>
                  <a:lnTo>
                    <a:pt x="4070"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26"/>
            <p:cNvSpPr/>
            <p:nvPr/>
          </p:nvSpPr>
          <p:spPr>
            <a:xfrm>
              <a:off x="5145500" y="2755750"/>
              <a:ext cx="194350" cy="41725"/>
            </a:xfrm>
            <a:custGeom>
              <a:avLst/>
              <a:gdLst/>
              <a:ahLst/>
              <a:cxnLst/>
              <a:rect l="l" t="t" r="r" b="b"/>
              <a:pathLst>
                <a:path w="7774" h="1669" extrusionOk="0">
                  <a:moveTo>
                    <a:pt x="1" y="0"/>
                  </a:moveTo>
                  <a:lnTo>
                    <a:pt x="1" y="768"/>
                  </a:lnTo>
                  <a:cubicBezTo>
                    <a:pt x="1" y="1268"/>
                    <a:pt x="401" y="1668"/>
                    <a:pt x="902" y="1668"/>
                  </a:cubicBezTo>
                  <a:lnTo>
                    <a:pt x="6873" y="1668"/>
                  </a:lnTo>
                  <a:cubicBezTo>
                    <a:pt x="7373" y="1668"/>
                    <a:pt x="7773" y="1268"/>
                    <a:pt x="7773" y="768"/>
                  </a:cubicBezTo>
                  <a:lnTo>
                    <a:pt x="7773"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26"/>
            <p:cNvSpPr/>
            <p:nvPr/>
          </p:nvSpPr>
          <p:spPr>
            <a:xfrm>
              <a:off x="4916175" y="3367025"/>
              <a:ext cx="151800" cy="813100"/>
            </a:xfrm>
            <a:custGeom>
              <a:avLst/>
              <a:gdLst/>
              <a:ahLst/>
              <a:cxnLst/>
              <a:rect l="l" t="t" r="r" b="b"/>
              <a:pathLst>
                <a:path w="6072" h="32524" extrusionOk="0">
                  <a:moveTo>
                    <a:pt x="1" y="0"/>
                  </a:moveTo>
                  <a:lnTo>
                    <a:pt x="1" y="32524"/>
                  </a:lnTo>
                  <a:lnTo>
                    <a:pt x="6072" y="32524"/>
                  </a:lnTo>
                  <a:lnTo>
                    <a:pt x="6072"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26"/>
            <p:cNvSpPr/>
            <p:nvPr/>
          </p:nvSpPr>
          <p:spPr>
            <a:xfrm>
              <a:off x="4891175" y="3868200"/>
              <a:ext cx="202650" cy="813125"/>
            </a:xfrm>
            <a:custGeom>
              <a:avLst/>
              <a:gdLst/>
              <a:ahLst/>
              <a:cxnLst/>
              <a:rect l="l" t="t" r="r" b="b"/>
              <a:pathLst>
                <a:path w="8106" h="32525" extrusionOk="0">
                  <a:moveTo>
                    <a:pt x="0" y="1"/>
                  </a:moveTo>
                  <a:lnTo>
                    <a:pt x="0" y="32524"/>
                  </a:lnTo>
                  <a:lnTo>
                    <a:pt x="8106" y="32524"/>
                  </a:lnTo>
                  <a:lnTo>
                    <a:pt x="8106"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26"/>
            <p:cNvSpPr/>
            <p:nvPr/>
          </p:nvSpPr>
          <p:spPr>
            <a:xfrm>
              <a:off x="4772750" y="4636250"/>
              <a:ext cx="438675" cy="45075"/>
            </a:xfrm>
            <a:custGeom>
              <a:avLst/>
              <a:gdLst/>
              <a:ahLst/>
              <a:cxnLst/>
              <a:rect l="l" t="t" r="r" b="b"/>
              <a:pathLst>
                <a:path w="17547" h="1803" extrusionOk="0">
                  <a:moveTo>
                    <a:pt x="1802" y="1"/>
                  </a:moveTo>
                  <a:cubicBezTo>
                    <a:pt x="801" y="1"/>
                    <a:pt x="0" y="802"/>
                    <a:pt x="0" y="1802"/>
                  </a:cubicBezTo>
                  <a:lnTo>
                    <a:pt x="17546" y="1802"/>
                  </a:lnTo>
                  <a:cubicBezTo>
                    <a:pt x="17546" y="802"/>
                    <a:pt x="16746" y="1"/>
                    <a:pt x="1574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26"/>
            <p:cNvSpPr/>
            <p:nvPr/>
          </p:nvSpPr>
          <p:spPr>
            <a:xfrm>
              <a:off x="2549500" y="2755750"/>
              <a:ext cx="101750" cy="813100"/>
            </a:xfrm>
            <a:custGeom>
              <a:avLst/>
              <a:gdLst/>
              <a:ahLst/>
              <a:cxnLst/>
              <a:rect l="l" t="t" r="r" b="b"/>
              <a:pathLst>
                <a:path w="4070" h="32524" extrusionOk="0">
                  <a:moveTo>
                    <a:pt x="0" y="0"/>
                  </a:moveTo>
                  <a:lnTo>
                    <a:pt x="0" y="32524"/>
                  </a:lnTo>
                  <a:lnTo>
                    <a:pt x="4070" y="32524"/>
                  </a:lnTo>
                  <a:lnTo>
                    <a:pt x="4070"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6"/>
            <p:cNvSpPr/>
            <p:nvPr/>
          </p:nvSpPr>
          <p:spPr>
            <a:xfrm>
              <a:off x="2524475" y="3367025"/>
              <a:ext cx="151800" cy="813100"/>
            </a:xfrm>
            <a:custGeom>
              <a:avLst/>
              <a:gdLst/>
              <a:ahLst/>
              <a:cxnLst/>
              <a:rect l="l" t="t" r="r" b="b"/>
              <a:pathLst>
                <a:path w="6072" h="32524" extrusionOk="0">
                  <a:moveTo>
                    <a:pt x="0" y="0"/>
                  </a:moveTo>
                  <a:lnTo>
                    <a:pt x="0" y="32524"/>
                  </a:lnTo>
                  <a:lnTo>
                    <a:pt x="6071" y="32524"/>
                  </a:lnTo>
                  <a:lnTo>
                    <a:pt x="6071"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26"/>
            <p:cNvSpPr/>
            <p:nvPr/>
          </p:nvSpPr>
          <p:spPr>
            <a:xfrm>
              <a:off x="2498625" y="3868200"/>
              <a:ext cx="202675" cy="813125"/>
            </a:xfrm>
            <a:custGeom>
              <a:avLst/>
              <a:gdLst/>
              <a:ahLst/>
              <a:cxnLst/>
              <a:rect l="l" t="t" r="r" b="b"/>
              <a:pathLst>
                <a:path w="8107" h="32525" extrusionOk="0">
                  <a:moveTo>
                    <a:pt x="0" y="1"/>
                  </a:moveTo>
                  <a:lnTo>
                    <a:pt x="0" y="32524"/>
                  </a:lnTo>
                  <a:lnTo>
                    <a:pt x="8106" y="32524"/>
                  </a:lnTo>
                  <a:lnTo>
                    <a:pt x="8106"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26"/>
            <p:cNvSpPr/>
            <p:nvPr/>
          </p:nvSpPr>
          <p:spPr>
            <a:xfrm>
              <a:off x="2381050" y="4636250"/>
              <a:ext cx="438650" cy="45075"/>
            </a:xfrm>
            <a:custGeom>
              <a:avLst/>
              <a:gdLst/>
              <a:ahLst/>
              <a:cxnLst/>
              <a:rect l="l" t="t" r="r" b="b"/>
              <a:pathLst>
                <a:path w="17546" h="1803" extrusionOk="0">
                  <a:moveTo>
                    <a:pt x="1801" y="1"/>
                  </a:moveTo>
                  <a:cubicBezTo>
                    <a:pt x="801" y="1"/>
                    <a:pt x="0" y="802"/>
                    <a:pt x="0" y="1802"/>
                  </a:cubicBezTo>
                  <a:lnTo>
                    <a:pt x="17546" y="1802"/>
                  </a:lnTo>
                  <a:cubicBezTo>
                    <a:pt x="17546" y="802"/>
                    <a:pt x="16745" y="1"/>
                    <a:pt x="1574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26"/>
            <p:cNvSpPr/>
            <p:nvPr/>
          </p:nvSpPr>
          <p:spPr>
            <a:xfrm>
              <a:off x="2597025" y="2669025"/>
              <a:ext cx="1280950" cy="32550"/>
            </a:xfrm>
            <a:custGeom>
              <a:avLst/>
              <a:gdLst/>
              <a:ahLst/>
              <a:cxnLst/>
              <a:rect l="l" t="t" r="r" b="b"/>
              <a:pathLst>
                <a:path w="51238" h="1302" extrusionOk="0">
                  <a:moveTo>
                    <a:pt x="634" y="0"/>
                  </a:moveTo>
                  <a:cubicBezTo>
                    <a:pt x="267" y="0"/>
                    <a:pt x="1" y="300"/>
                    <a:pt x="1" y="667"/>
                  </a:cubicBezTo>
                  <a:cubicBezTo>
                    <a:pt x="1" y="1001"/>
                    <a:pt x="267" y="1301"/>
                    <a:pt x="634" y="1301"/>
                  </a:cubicBezTo>
                  <a:lnTo>
                    <a:pt x="50570" y="1301"/>
                  </a:lnTo>
                  <a:cubicBezTo>
                    <a:pt x="50937" y="1301"/>
                    <a:pt x="51237" y="1001"/>
                    <a:pt x="51237" y="667"/>
                  </a:cubicBezTo>
                  <a:cubicBezTo>
                    <a:pt x="51237" y="300"/>
                    <a:pt x="50937" y="0"/>
                    <a:pt x="50570" y="0"/>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26"/>
            <p:cNvSpPr/>
            <p:nvPr/>
          </p:nvSpPr>
          <p:spPr>
            <a:xfrm>
              <a:off x="2597025" y="2669025"/>
              <a:ext cx="1280950" cy="32550"/>
            </a:xfrm>
            <a:custGeom>
              <a:avLst/>
              <a:gdLst/>
              <a:ahLst/>
              <a:cxnLst/>
              <a:rect l="l" t="t" r="r" b="b"/>
              <a:pathLst>
                <a:path w="51238" h="1302" extrusionOk="0">
                  <a:moveTo>
                    <a:pt x="634" y="0"/>
                  </a:moveTo>
                  <a:cubicBezTo>
                    <a:pt x="267" y="0"/>
                    <a:pt x="1" y="300"/>
                    <a:pt x="1" y="667"/>
                  </a:cubicBezTo>
                  <a:cubicBezTo>
                    <a:pt x="1" y="1001"/>
                    <a:pt x="267" y="1301"/>
                    <a:pt x="634" y="1301"/>
                  </a:cubicBezTo>
                  <a:lnTo>
                    <a:pt x="50570" y="1301"/>
                  </a:lnTo>
                  <a:cubicBezTo>
                    <a:pt x="50937" y="1301"/>
                    <a:pt x="51237" y="1001"/>
                    <a:pt x="51237" y="667"/>
                  </a:cubicBezTo>
                  <a:cubicBezTo>
                    <a:pt x="51237" y="300"/>
                    <a:pt x="50937" y="0"/>
                    <a:pt x="50570" y="0"/>
                  </a:cubicBezTo>
                  <a:close/>
                </a:path>
              </a:pathLst>
            </a:custGeom>
            <a:solidFill>
              <a:srgbClr val="2F9C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26"/>
            <p:cNvSpPr/>
            <p:nvPr/>
          </p:nvSpPr>
          <p:spPr>
            <a:xfrm>
              <a:off x="2495375" y="2086925"/>
              <a:ext cx="1060700" cy="598800"/>
            </a:xfrm>
            <a:custGeom>
              <a:avLst/>
              <a:gdLst/>
              <a:ahLst/>
              <a:cxnLst/>
              <a:rect l="l" t="t" r="r" b="b"/>
              <a:pathLst>
                <a:path w="42428" h="23952" extrusionOk="0">
                  <a:moveTo>
                    <a:pt x="1711" y="0"/>
                  </a:moveTo>
                  <a:cubicBezTo>
                    <a:pt x="737" y="0"/>
                    <a:pt x="1" y="886"/>
                    <a:pt x="197" y="1869"/>
                  </a:cubicBezTo>
                  <a:lnTo>
                    <a:pt x="3099" y="22083"/>
                  </a:lnTo>
                  <a:cubicBezTo>
                    <a:pt x="3266" y="23117"/>
                    <a:pt x="4167" y="23918"/>
                    <a:pt x="5234" y="23951"/>
                  </a:cubicBezTo>
                  <a:lnTo>
                    <a:pt x="40659" y="23951"/>
                  </a:lnTo>
                  <a:cubicBezTo>
                    <a:pt x="41660" y="23951"/>
                    <a:pt x="42427" y="23084"/>
                    <a:pt x="42260" y="22083"/>
                  </a:cubicBezTo>
                  <a:lnTo>
                    <a:pt x="39325" y="1869"/>
                  </a:lnTo>
                  <a:cubicBezTo>
                    <a:pt x="39158" y="802"/>
                    <a:pt x="38258" y="34"/>
                    <a:pt x="37224" y="1"/>
                  </a:cubicBezTo>
                  <a:lnTo>
                    <a:pt x="1765" y="1"/>
                  </a:lnTo>
                  <a:cubicBezTo>
                    <a:pt x="1747" y="0"/>
                    <a:pt x="1729" y="0"/>
                    <a:pt x="1711" y="0"/>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26"/>
            <p:cNvSpPr/>
            <p:nvPr/>
          </p:nvSpPr>
          <p:spPr>
            <a:xfrm>
              <a:off x="2495375" y="2086925"/>
              <a:ext cx="673750" cy="598800"/>
            </a:xfrm>
            <a:custGeom>
              <a:avLst/>
              <a:gdLst/>
              <a:ahLst/>
              <a:cxnLst/>
              <a:rect l="l" t="t" r="r" b="b"/>
              <a:pathLst>
                <a:path w="26950" h="23952" extrusionOk="0">
                  <a:moveTo>
                    <a:pt x="1711" y="0"/>
                  </a:moveTo>
                  <a:cubicBezTo>
                    <a:pt x="737" y="0"/>
                    <a:pt x="1" y="886"/>
                    <a:pt x="197" y="1869"/>
                  </a:cubicBezTo>
                  <a:lnTo>
                    <a:pt x="3099" y="22083"/>
                  </a:lnTo>
                  <a:cubicBezTo>
                    <a:pt x="3266" y="23117"/>
                    <a:pt x="4167" y="23918"/>
                    <a:pt x="5234" y="23951"/>
                  </a:cubicBezTo>
                  <a:lnTo>
                    <a:pt x="11805" y="23951"/>
                  </a:lnTo>
                  <a:cubicBezTo>
                    <a:pt x="13073" y="23951"/>
                    <a:pt x="14240" y="23284"/>
                    <a:pt x="14874" y="22183"/>
                  </a:cubicBezTo>
                  <a:lnTo>
                    <a:pt x="26216" y="2803"/>
                  </a:lnTo>
                  <a:cubicBezTo>
                    <a:pt x="26950" y="1569"/>
                    <a:pt x="26049" y="1"/>
                    <a:pt x="24615" y="1"/>
                  </a:cubicBezTo>
                  <a:lnTo>
                    <a:pt x="1765" y="1"/>
                  </a:lnTo>
                  <a:cubicBezTo>
                    <a:pt x="1747" y="0"/>
                    <a:pt x="1729" y="0"/>
                    <a:pt x="1711" y="0"/>
                  </a:cubicBezTo>
                  <a:close/>
                </a:path>
              </a:pathLst>
            </a:custGeom>
            <a:solidFill>
              <a:srgbClr val="61D5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extBox 1">
            <a:extLst>
              <a:ext uri="{FF2B5EF4-FFF2-40B4-BE49-F238E27FC236}">
                <a16:creationId xmlns:a16="http://schemas.microsoft.com/office/drawing/2014/main" id="{932F0AD9-E23C-73E2-8400-F4113ED68E7B}"/>
              </a:ext>
            </a:extLst>
          </p:cNvPr>
          <p:cNvSpPr txBox="1"/>
          <p:nvPr/>
        </p:nvSpPr>
        <p:spPr>
          <a:xfrm>
            <a:off x="48491" y="4842164"/>
            <a:ext cx="346364" cy="253916"/>
          </a:xfrm>
          <a:prstGeom prst="rect">
            <a:avLst/>
          </a:prstGeom>
          <a:noFill/>
        </p:spPr>
        <p:txBody>
          <a:bodyPr wrap="square" rtlCol="0">
            <a:spAutoFit/>
          </a:bodyPr>
          <a:lstStyle/>
          <a:p>
            <a:r>
              <a:rPr lang="en-US" sz="1000" dirty="0">
                <a:solidFill>
                  <a:schemeClr val="bg1"/>
                </a:solidFill>
              </a:rPr>
              <a:t>1</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C01F881D-CDE1-444F-DC29-0D47A796CAE8}"/>
              </a:ext>
            </a:extLst>
          </p:cNvPr>
          <p:cNvSpPr>
            <a:spLocks noGrp="1"/>
          </p:cNvSpPr>
          <p:nvPr>
            <p:ph type="title" idx="21"/>
          </p:nvPr>
        </p:nvSpPr>
        <p:spPr/>
        <p:txBody>
          <a:bodyPr/>
          <a:lstStyle/>
          <a:p>
            <a:r>
              <a:rPr lang="en-US" dirty="0"/>
              <a:t>DATA RESTRUCTURING</a:t>
            </a:r>
          </a:p>
        </p:txBody>
      </p:sp>
      <p:graphicFrame>
        <p:nvGraphicFramePr>
          <p:cNvPr id="21" name="Diagram 20">
            <a:extLst>
              <a:ext uri="{FF2B5EF4-FFF2-40B4-BE49-F238E27FC236}">
                <a16:creationId xmlns:a16="http://schemas.microsoft.com/office/drawing/2014/main" id="{8F8AC816-86ED-D8F7-8FDC-41FD388A4B11}"/>
              </a:ext>
            </a:extLst>
          </p:cNvPr>
          <p:cNvGraphicFramePr/>
          <p:nvPr>
            <p:extLst>
              <p:ext uri="{D42A27DB-BD31-4B8C-83A1-F6EECF244321}">
                <p14:modId xmlns:p14="http://schemas.microsoft.com/office/powerpoint/2010/main" val="3076942208"/>
              </p:ext>
            </p:extLst>
          </p:nvPr>
        </p:nvGraphicFramePr>
        <p:xfrm>
          <a:off x="1524000" y="539750"/>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23" name="Picture 22">
            <a:extLst>
              <a:ext uri="{FF2B5EF4-FFF2-40B4-BE49-F238E27FC236}">
                <a16:creationId xmlns:a16="http://schemas.microsoft.com/office/drawing/2014/main" id="{9C3BA88F-4AA9-AC83-3072-40C5CF16EE5C}"/>
              </a:ext>
            </a:extLst>
          </p:cNvPr>
          <p:cNvPicPr>
            <a:picLocks noChangeAspect="1"/>
          </p:cNvPicPr>
          <p:nvPr/>
        </p:nvPicPr>
        <p:blipFill>
          <a:blip r:embed="rId7"/>
          <a:stretch>
            <a:fillRect/>
          </a:stretch>
        </p:blipFill>
        <p:spPr>
          <a:xfrm>
            <a:off x="3741748" y="3298138"/>
            <a:ext cx="1690240" cy="879851"/>
          </a:xfrm>
          <a:prstGeom prst="rect">
            <a:avLst/>
          </a:prstGeom>
          <a:ln w="3175" cap="sq" cmpd="thickThin">
            <a:solidFill>
              <a:srgbClr val="000000"/>
            </a:solidFill>
            <a:prstDash val="solid"/>
            <a:miter lim="800000"/>
          </a:ln>
          <a:effectLst>
            <a:innerShdw blurRad="76200">
              <a:srgbClr val="000000"/>
            </a:innerShdw>
          </a:effectLst>
        </p:spPr>
      </p:pic>
      <p:pic>
        <p:nvPicPr>
          <p:cNvPr id="1026" name="Picture 2" descr="COMBINE Multiple Excel WORKBOOKS into One | ExcelJunction.com - YouTube">
            <a:extLst>
              <a:ext uri="{FF2B5EF4-FFF2-40B4-BE49-F238E27FC236}">
                <a16:creationId xmlns:a16="http://schemas.microsoft.com/office/drawing/2014/main" id="{5D5AD282-D0E4-3829-0978-1D3A0FC2D578}"/>
              </a:ext>
            </a:extLst>
          </p:cNvPr>
          <p:cNvPicPr>
            <a:picLocks noChangeAspect="1" noChangeArrowheads="1"/>
          </p:cNvPicPr>
          <p:nvPr/>
        </p:nvPicPr>
        <p:blipFill rotWithShape="1">
          <a:blip r:embed="rId8">
            <a:extLst>
              <a:ext uri="{BEBA8EAE-BF5A-486C-A8C5-ECC9F3942E4B}">
                <a14:imgProps xmlns:a14="http://schemas.microsoft.com/office/drawing/2010/main">
                  <a14:imgLayer r:embed="rId9">
                    <a14:imgEffect>
                      <a14:backgroundRemoval t="13889" b="67917" l="6250" r="44375">
                        <a14:foregroundMark x1="6250" y1="46111" x2="6250" y2="46111"/>
                        <a14:foregroundMark x1="7344" y1="45000" x2="7344" y2="45000"/>
                        <a14:foregroundMark x1="15781" y1="34444" x2="15781" y2="34444"/>
                        <a14:foregroundMark x1="13906" y1="38056" x2="13906" y2="38056"/>
                        <a14:foregroundMark x1="12578" y1="38889" x2="12578" y2="38889"/>
                        <a14:foregroundMark x1="12422" y1="41111" x2="12422" y2="41111"/>
                        <a14:foregroundMark x1="24609" y1="35972" x2="24609" y2="35972"/>
                        <a14:foregroundMark x1="24688" y1="38889" x2="24688" y2="38889"/>
                        <a14:foregroundMark x1="24922" y1="41528" x2="24922" y2="41528"/>
                        <a14:foregroundMark x1="24844" y1="40278" x2="24844" y2="40278"/>
                        <a14:foregroundMark x1="32500" y1="32222" x2="32500" y2="32222"/>
                        <a14:foregroundMark x1="34531" y1="37083" x2="34531" y2="37083"/>
                        <a14:foregroundMark x1="35625" y1="39167" x2="35625" y2="39167"/>
                        <a14:foregroundMark x1="36250" y1="40417" x2="36250" y2="40417"/>
                        <a14:foregroundMark x1="38672" y1="46528" x2="38672" y2="46528"/>
                        <a14:foregroundMark x1="44531" y1="51667" x2="44531" y2="51667"/>
                        <a14:foregroundMark x1="40313" y1="67917" x2="40313" y2="67917"/>
                        <a14:foregroundMark x1="20156" y1="19444" x2="20156" y2="19444"/>
                        <a14:foregroundMark x1="24063" y1="13889" x2="24063" y2="13889"/>
                        <a14:foregroundMark x1="23594" y1="44583" x2="23594" y2="44583"/>
                      </a14:backgroundRemoval>
                    </a14:imgEffect>
                  </a14:imgLayer>
                </a14:imgProps>
              </a:ext>
              <a:ext uri="{28A0092B-C50C-407E-A947-70E740481C1C}">
                <a14:useLocalDpi xmlns:a14="http://schemas.microsoft.com/office/drawing/2010/main" val="0"/>
              </a:ext>
            </a:extLst>
          </a:blip>
          <a:srcRect l="2195" t="10494" r="52520" b="25709"/>
          <a:stretch/>
        </p:blipFill>
        <p:spPr bwMode="auto">
          <a:xfrm>
            <a:off x="1524000" y="3298138"/>
            <a:ext cx="1857476" cy="1471961"/>
          </a:xfrm>
          <a:prstGeom prst="rect">
            <a:avLst/>
          </a:prstGeom>
          <a:ln w="3175" cap="sq" cmpd="thickThin">
            <a:solidFill>
              <a:srgbClr val="000000"/>
            </a:solidFill>
            <a:prstDash val="solid"/>
            <a:miter lim="800000"/>
          </a:ln>
          <a:effectLst>
            <a:innerShdw blurRad="76200">
              <a:srgbClr val="000000"/>
            </a:innerShdw>
          </a:effectLst>
          <a:extLst>
            <a:ext uri="{909E8E84-426E-40DD-AFC4-6F175D3DCCD1}">
              <a14:hiddenFill xmlns:a14="http://schemas.microsoft.com/office/drawing/2010/main">
                <a:solidFill>
                  <a:srgbClr val="FFFFFF"/>
                </a:solidFill>
              </a14:hiddenFill>
            </a:ext>
          </a:extLst>
        </p:spPr>
      </p:pic>
      <p:pic>
        <p:nvPicPr>
          <p:cNvPr id="1028" name="Picture 4" descr="Time Series Analysis | Introduction to Time Series Analysis and Forecasting">
            <a:extLst>
              <a:ext uri="{FF2B5EF4-FFF2-40B4-BE49-F238E27FC236}">
                <a16:creationId xmlns:a16="http://schemas.microsoft.com/office/drawing/2014/main" id="{11A2EA86-1EC8-4C84-D605-6C688ADDDF2B}"/>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54423" t="44859" b="9073"/>
          <a:stretch/>
        </p:blipFill>
        <p:spPr bwMode="auto">
          <a:xfrm>
            <a:off x="5953071" y="3298138"/>
            <a:ext cx="2012333" cy="1129990"/>
          </a:xfrm>
          <a:prstGeom prst="rect">
            <a:avLst/>
          </a:prstGeom>
          <a:ln w="3175" cap="sq" cmpd="thickThin">
            <a:solidFill>
              <a:srgbClr val="000000"/>
            </a:solidFill>
            <a:prstDash val="solid"/>
            <a:miter lim="800000"/>
          </a:ln>
          <a:effectLst>
            <a:innerShdw blurRad="76200">
              <a:srgbClr val="000000"/>
            </a:innerShdw>
          </a:effectLst>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B76B460-7216-8059-0685-DBC838C1CB44}"/>
              </a:ext>
            </a:extLst>
          </p:cNvPr>
          <p:cNvSpPr txBox="1"/>
          <p:nvPr/>
        </p:nvSpPr>
        <p:spPr>
          <a:xfrm>
            <a:off x="48491" y="4842164"/>
            <a:ext cx="346364" cy="253916"/>
          </a:xfrm>
          <a:prstGeom prst="rect">
            <a:avLst/>
          </a:prstGeom>
          <a:noFill/>
        </p:spPr>
        <p:txBody>
          <a:bodyPr wrap="square" rtlCol="0">
            <a:spAutoFit/>
          </a:bodyPr>
          <a:lstStyle/>
          <a:p>
            <a:r>
              <a:rPr lang="en-US" sz="1000" dirty="0">
                <a:solidFill>
                  <a:schemeClr val="bg1"/>
                </a:solidFill>
              </a:rPr>
              <a:t>10</a:t>
            </a:r>
          </a:p>
        </p:txBody>
      </p:sp>
    </p:spTree>
    <p:extLst>
      <p:ext uri="{BB962C8B-B14F-4D97-AF65-F5344CB8AC3E}">
        <p14:creationId xmlns:p14="http://schemas.microsoft.com/office/powerpoint/2010/main" val="24057441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08A47936-FACC-CFC2-D6E6-6E3AF0A9AD97}"/>
              </a:ext>
            </a:extLst>
          </p:cNvPr>
          <p:cNvSpPr>
            <a:spLocks noGrp="1"/>
          </p:cNvSpPr>
          <p:nvPr>
            <p:ph type="title" idx="21"/>
          </p:nvPr>
        </p:nvSpPr>
        <p:spPr/>
        <p:txBody>
          <a:bodyPr/>
          <a:lstStyle/>
          <a:p>
            <a:r>
              <a:rPr lang="en-US" dirty="0"/>
              <a:t>Data Pre-Processing</a:t>
            </a:r>
          </a:p>
        </p:txBody>
      </p:sp>
      <p:graphicFrame>
        <p:nvGraphicFramePr>
          <p:cNvPr id="24" name="Diagram 23">
            <a:extLst>
              <a:ext uri="{FF2B5EF4-FFF2-40B4-BE49-F238E27FC236}">
                <a16:creationId xmlns:a16="http://schemas.microsoft.com/office/drawing/2014/main" id="{921ADE03-A218-B2E9-9981-6DF44CC4F25E}"/>
              </a:ext>
            </a:extLst>
          </p:cNvPr>
          <p:cNvGraphicFramePr/>
          <p:nvPr>
            <p:extLst>
              <p:ext uri="{D42A27DB-BD31-4B8C-83A1-F6EECF244321}">
                <p14:modId xmlns:p14="http://schemas.microsoft.com/office/powerpoint/2010/main" val="760576563"/>
              </p:ext>
            </p:extLst>
          </p:nvPr>
        </p:nvGraphicFramePr>
        <p:xfrm>
          <a:off x="1918008" y="1060138"/>
          <a:ext cx="5880410" cy="37240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a:extLst>
              <a:ext uri="{FF2B5EF4-FFF2-40B4-BE49-F238E27FC236}">
                <a16:creationId xmlns:a16="http://schemas.microsoft.com/office/drawing/2014/main" id="{70CAD3FE-0474-4179-F0EF-8B4970151741}"/>
              </a:ext>
            </a:extLst>
          </p:cNvPr>
          <p:cNvSpPr txBox="1"/>
          <p:nvPr/>
        </p:nvSpPr>
        <p:spPr>
          <a:xfrm>
            <a:off x="48491" y="4842164"/>
            <a:ext cx="346364" cy="253916"/>
          </a:xfrm>
          <a:prstGeom prst="rect">
            <a:avLst/>
          </a:prstGeom>
          <a:noFill/>
        </p:spPr>
        <p:txBody>
          <a:bodyPr wrap="square" rtlCol="0">
            <a:spAutoFit/>
          </a:bodyPr>
          <a:lstStyle/>
          <a:p>
            <a:r>
              <a:rPr lang="en-US" sz="1000" dirty="0">
                <a:solidFill>
                  <a:schemeClr val="bg1"/>
                </a:solidFill>
              </a:rPr>
              <a:t>11</a:t>
            </a:r>
          </a:p>
        </p:txBody>
      </p:sp>
    </p:spTree>
    <p:extLst>
      <p:ext uri="{BB962C8B-B14F-4D97-AF65-F5344CB8AC3E}">
        <p14:creationId xmlns:p14="http://schemas.microsoft.com/office/powerpoint/2010/main" val="40010648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858"/>
        <p:cNvGrpSpPr/>
        <p:nvPr/>
      </p:nvGrpSpPr>
      <p:grpSpPr>
        <a:xfrm>
          <a:off x="0" y="0"/>
          <a:ext cx="0" cy="0"/>
          <a:chOff x="0" y="0"/>
          <a:chExt cx="0" cy="0"/>
        </a:xfrm>
      </p:grpSpPr>
      <p:grpSp>
        <p:nvGrpSpPr>
          <p:cNvPr id="859" name="Google Shape;859;p39"/>
          <p:cNvGrpSpPr/>
          <p:nvPr/>
        </p:nvGrpSpPr>
        <p:grpSpPr>
          <a:xfrm>
            <a:off x="-445825" y="638163"/>
            <a:ext cx="5415574" cy="4504858"/>
            <a:chOff x="-445825" y="638163"/>
            <a:chExt cx="5415574" cy="4504858"/>
          </a:xfrm>
        </p:grpSpPr>
        <p:sp>
          <p:nvSpPr>
            <p:cNvPr id="860" name="Google Shape;860;p39"/>
            <p:cNvSpPr/>
            <p:nvPr/>
          </p:nvSpPr>
          <p:spPr>
            <a:xfrm flipH="1">
              <a:off x="-119842" y="4604250"/>
              <a:ext cx="5089591" cy="2900"/>
            </a:xfrm>
            <a:custGeom>
              <a:avLst/>
              <a:gdLst/>
              <a:ahLst/>
              <a:cxnLst/>
              <a:rect l="l" t="t" r="r" b="b"/>
              <a:pathLst>
                <a:path w="208483" h="101" extrusionOk="0">
                  <a:moveTo>
                    <a:pt x="0" y="0"/>
                  </a:moveTo>
                  <a:lnTo>
                    <a:pt x="0" y="101"/>
                  </a:lnTo>
                  <a:lnTo>
                    <a:pt x="208482" y="101"/>
                  </a:lnTo>
                  <a:lnTo>
                    <a:pt x="208482" y="0"/>
                  </a:lnTo>
                  <a:close/>
                </a:path>
              </a:pathLst>
            </a:custGeom>
            <a:solidFill>
              <a:srgbClr val="EBEBEB"/>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39"/>
            <p:cNvSpPr/>
            <p:nvPr/>
          </p:nvSpPr>
          <p:spPr>
            <a:xfrm flipH="1">
              <a:off x="-445825" y="4796264"/>
              <a:ext cx="660095" cy="2892"/>
            </a:xfrm>
            <a:custGeom>
              <a:avLst/>
              <a:gdLst/>
              <a:ahLst/>
              <a:cxnLst/>
              <a:rect l="l" t="t" r="r" b="b"/>
              <a:pathLst>
                <a:path w="23051" h="101" extrusionOk="0">
                  <a:moveTo>
                    <a:pt x="1" y="0"/>
                  </a:moveTo>
                  <a:lnTo>
                    <a:pt x="1" y="100"/>
                  </a:lnTo>
                  <a:lnTo>
                    <a:pt x="23051" y="100"/>
                  </a:lnTo>
                  <a:lnTo>
                    <a:pt x="23051" y="0"/>
                  </a:lnTo>
                  <a:close/>
                </a:path>
              </a:pathLst>
            </a:custGeom>
            <a:solidFill>
              <a:srgbClr val="EBEBEB"/>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39"/>
            <p:cNvSpPr/>
            <p:nvPr/>
          </p:nvSpPr>
          <p:spPr>
            <a:xfrm flipH="1">
              <a:off x="980319" y="4734180"/>
              <a:ext cx="103205" cy="2892"/>
            </a:xfrm>
            <a:custGeom>
              <a:avLst/>
              <a:gdLst/>
              <a:ahLst/>
              <a:cxnLst/>
              <a:rect l="l" t="t" r="r" b="b"/>
              <a:pathLst>
                <a:path w="3604" h="101" extrusionOk="0">
                  <a:moveTo>
                    <a:pt x="1" y="0"/>
                  </a:moveTo>
                  <a:lnTo>
                    <a:pt x="1" y="100"/>
                  </a:lnTo>
                  <a:lnTo>
                    <a:pt x="3603" y="100"/>
                  </a:lnTo>
                  <a:lnTo>
                    <a:pt x="3603" y="0"/>
                  </a:lnTo>
                  <a:close/>
                </a:path>
              </a:pathLst>
            </a:custGeom>
            <a:solidFill>
              <a:srgbClr val="EBEBEB"/>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39"/>
            <p:cNvSpPr/>
            <p:nvPr/>
          </p:nvSpPr>
          <p:spPr>
            <a:xfrm flipH="1">
              <a:off x="249579" y="4685441"/>
              <a:ext cx="229291" cy="2892"/>
            </a:xfrm>
            <a:custGeom>
              <a:avLst/>
              <a:gdLst/>
              <a:ahLst/>
              <a:cxnLst/>
              <a:rect l="l" t="t" r="r" b="b"/>
              <a:pathLst>
                <a:path w="8007" h="101" extrusionOk="0">
                  <a:moveTo>
                    <a:pt x="1" y="1"/>
                  </a:moveTo>
                  <a:lnTo>
                    <a:pt x="1" y="101"/>
                  </a:lnTo>
                  <a:lnTo>
                    <a:pt x="8007" y="101"/>
                  </a:lnTo>
                  <a:lnTo>
                    <a:pt x="8007" y="1"/>
                  </a:lnTo>
                  <a:close/>
                </a:path>
              </a:pathLst>
            </a:custGeom>
            <a:solidFill>
              <a:srgbClr val="EBEBEB"/>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39"/>
            <p:cNvSpPr/>
            <p:nvPr/>
          </p:nvSpPr>
          <p:spPr>
            <a:xfrm flipH="1">
              <a:off x="3783896" y="4705515"/>
              <a:ext cx="515854" cy="2892"/>
            </a:xfrm>
            <a:custGeom>
              <a:avLst/>
              <a:gdLst/>
              <a:ahLst/>
              <a:cxnLst/>
              <a:rect l="l" t="t" r="r" b="b"/>
              <a:pathLst>
                <a:path w="18014" h="101" extrusionOk="0">
                  <a:moveTo>
                    <a:pt x="0" y="0"/>
                  </a:moveTo>
                  <a:lnTo>
                    <a:pt x="0" y="100"/>
                  </a:lnTo>
                  <a:lnTo>
                    <a:pt x="18013" y="100"/>
                  </a:lnTo>
                  <a:lnTo>
                    <a:pt x="18013" y="0"/>
                  </a:lnTo>
                  <a:close/>
                </a:path>
              </a:pathLst>
            </a:custGeom>
            <a:solidFill>
              <a:srgbClr val="EBEBEB"/>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39"/>
            <p:cNvSpPr/>
            <p:nvPr/>
          </p:nvSpPr>
          <p:spPr>
            <a:xfrm flipH="1">
              <a:off x="2130409" y="4732262"/>
              <a:ext cx="1118590" cy="2892"/>
            </a:xfrm>
            <a:custGeom>
              <a:avLst/>
              <a:gdLst/>
              <a:ahLst/>
              <a:cxnLst/>
              <a:rect l="l" t="t" r="r" b="b"/>
              <a:pathLst>
                <a:path w="39062" h="101" extrusionOk="0">
                  <a:moveTo>
                    <a:pt x="0" y="0"/>
                  </a:moveTo>
                  <a:lnTo>
                    <a:pt x="0" y="100"/>
                  </a:lnTo>
                  <a:lnTo>
                    <a:pt x="39061" y="100"/>
                  </a:lnTo>
                  <a:lnTo>
                    <a:pt x="39061" y="0"/>
                  </a:lnTo>
                  <a:close/>
                </a:path>
              </a:pathLst>
            </a:custGeom>
            <a:solidFill>
              <a:srgbClr val="EBEBEB"/>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39"/>
            <p:cNvSpPr/>
            <p:nvPr/>
          </p:nvSpPr>
          <p:spPr>
            <a:xfrm flipH="1">
              <a:off x="3364575" y="3095012"/>
              <a:ext cx="718341" cy="1509275"/>
            </a:xfrm>
            <a:custGeom>
              <a:avLst/>
              <a:gdLst/>
              <a:ahLst/>
              <a:cxnLst/>
              <a:rect l="l" t="t" r="r" b="b"/>
              <a:pathLst>
                <a:path w="25085" h="52705" extrusionOk="0">
                  <a:moveTo>
                    <a:pt x="0" y="0"/>
                  </a:moveTo>
                  <a:lnTo>
                    <a:pt x="0" y="52704"/>
                  </a:lnTo>
                  <a:lnTo>
                    <a:pt x="25085" y="52704"/>
                  </a:lnTo>
                  <a:lnTo>
                    <a:pt x="25085" y="0"/>
                  </a:ln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39"/>
            <p:cNvSpPr/>
            <p:nvPr/>
          </p:nvSpPr>
          <p:spPr>
            <a:xfrm flipH="1">
              <a:off x="3934837" y="4398878"/>
              <a:ext cx="148078" cy="205408"/>
            </a:xfrm>
            <a:custGeom>
              <a:avLst/>
              <a:gdLst/>
              <a:ahLst/>
              <a:cxnLst/>
              <a:rect l="l" t="t" r="r" b="b"/>
              <a:pathLst>
                <a:path w="5171" h="7173" extrusionOk="0">
                  <a:moveTo>
                    <a:pt x="0" y="1"/>
                  </a:moveTo>
                  <a:lnTo>
                    <a:pt x="0" y="7172"/>
                  </a:lnTo>
                  <a:lnTo>
                    <a:pt x="2536" y="7172"/>
                  </a:lnTo>
                  <a:lnTo>
                    <a:pt x="5171" y="1"/>
                  </a:ln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39"/>
            <p:cNvSpPr/>
            <p:nvPr/>
          </p:nvSpPr>
          <p:spPr>
            <a:xfrm flipH="1">
              <a:off x="1465589" y="3095012"/>
              <a:ext cx="718341" cy="1509275"/>
            </a:xfrm>
            <a:custGeom>
              <a:avLst/>
              <a:gdLst/>
              <a:ahLst/>
              <a:cxnLst/>
              <a:rect l="l" t="t" r="r" b="b"/>
              <a:pathLst>
                <a:path w="25085" h="52705" extrusionOk="0">
                  <a:moveTo>
                    <a:pt x="0" y="0"/>
                  </a:moveTo>
                  <a:lnTo>
                    <a:pt x="0" y="52704"/>
                  </a:lnTo>
                  <a:lnTo>
                    <a:pt x="25085" y="52704"/>
                  </a:lnTo>
                  <a:lnTo>
                    <a:pt x="25085" y="0"/>
                  </a:ln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39"/>
            <p:cNvSpPr/>
            <p:nvPr/>
          </p:nvSpPr>
          <p:spPr>
            <a:xfrm flipH="1">
              <a:off x="2120873" y="3095012"/>
              <a:ext cx="1962043" cy="1383189"/>
            </a:xfrm>
            <a:custGeom>
              <a:avLst/>
              <a:gdLst/>
              <a:ahLst/>
              <a:cxnLst/>
              <a:rect l="l" t="t" r="r" b="b"/>
              <a:pathLst>
                <a:path w="68516" h="48302" extrusionOk="0">
                  <a:moveTo>
                    <a:pt x="0" y="0"/>
                  </a:moveTo>
                  <a:lnTo>
                    <a:pt x="0" y="48301"/>
                  </a:lnTo>
                  <a:lnTo>
                    <a:pt x="68516" y="48301"/>
                  </a:lnTo>
                  <a:lnTo>
                    <a:pt x="68516" y="0"/>
                  </a:ln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39"/>
            <p:cNvSpPr/>
            <p:nvPr/>
          </p:nvSpPr>
          <p:spPr>
            <a:xfrm flipH="1">
              <a:off x="2176255" y="3156121"/>
              <a:ext cx="1850304" cy="379259"/>
            </a:xfrm>
            <a:custGeom>
              <a:avLst/>
              <a:gdLst/>
              <a:ahLst/>
              <a:cxnLst/>
              <a:rect l="l" t="t" r="r" b="b"/>
              <a:pathLst>
                <a:path w="64614" h="13244" extrusionOk="0">
                  <a:moveTo>
                    <a:pt x="0" y="1"/>
                  </a:moveTo>
                  <a:lnTo>
                    <a:pt x="0" y="13244"/>
                  </a:lnTo>
                  <a:lnTo>
                    <a:pt x="64613" y="13244"/>
                  </a:lnTo>
                  <a:lnTo>
                    <a:pt x="64613" y="1"/>
                  </a:ln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39"/>
            <p:cNvSpPr/>
            <p:nvPr/>
          </p:nvSpPr>
          <p:spPr>
            <a:xfrm flipH="1">
              <a:off x="2669172" y="3145641"/>
              <a:ext cx="864500" cy="128978"/>
            </a:xfrm>
            <a:custGeom>
              <a:avLst/>
              <a:gdLst/>
              <a:ahLst/>
              <a:cxnLst/>
              <a:rect l="l" t="t" r="r" b="b"/>
              <a:pathLst>
                <a:path w="30189" h="4504" extrusionOk="0">
                  <a:moveTo>
                    <a:pt x="1" y="0"/>
                  </a:moveTo>
                  <a:cubicBezTo>
                    <a:pt x="2736" y="2869"/>
                    <a:pt x="6539" y="4503"/>
                    <a:pt x="10508" y="4503"/>
                  </a:cubicBezTo>
                  <a:lnTo>
                    <a:pt x="19681" y="4503"/>
                  </a:lnTo>
                  <a:cubicBezTo>
                    <a:pt x="23651" y="4503"/>
                    <a:pt x="27420" y="2869"/>
                    <a:pt x="30189" y="0"/>
                  </a:cubicBez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39"/>
            <p:cNvSpPr/>
            <p:nvPr/>
          </p:nvSpPr>
          <p:spPr>
            <a:xfrm flipH="1">
              <a:off x="2120873" y="4398878"/>
              <a:ext cx="148078" cy="205408"/>
            </a:xfrm>
            <a:custGeom>
              <a:avLst/>
              <a:gdLst/>
              <a:ahLst/>
              <a:cxnLst/>
              <a:rect l="l" t="t" r="r" b="b"/>
              <a:pathLst>
                <a:path w="5171" h="7173" extrusionOk="0">
                  <a:moveTo>
                    <a:pt x="1" y="1"/>
                  </a:moveTo>
                  <a:lnTo>
                    <a:pt x="2669" y="7172"/>
                  </a:lnTo>
                  <a:lnTo>
                    <a:pt x="5171" y="7172"/>
                  </a:lnTo>
                  <a:lnTo>
                    <a:pt x="5171" y="1"/>
                  </a:ln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39"/>
            <p:cNvSpPr/>
            <p:nvPr/>
          </p:nvSpPr>
          <p:spPr>
            <a:xfrm flipH="1">
              <a:off x="2176255" y="3597435"/>
              <a:ext cx="1850304" cy="379259"/>
            </a:xfrm>
            <a:custGeom>
              <a:avLst/>
              <a:gdLst/>
              <a:ahLst/>
              <a:cxnLst/>
              <a:rect l="l" t="t" r="r" b="b"/>
              <a:pathLst>
                <a:path w="64614" h="13244" extrusionOk="0">
                  <a:moveTo>
                    <a:pt x="0" y="1"/>
                  </a:moveTo>
                  <a:lnTo>
                    <a:pt x="0" y="13244"/>
                  </a:lnTo>
                  <a:lnTo>
                    <a:pt x="64613" y="13244"/>
                  </a:lnTo>
                  <a:lnTo>
                    <a:pt x="64613" y="1"/>
                  </a:ln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39"/>
            <p:cNvSpPr/>
            <p:nvPr/>
          </p:nvSpPr>
          <p:spPr>
            <a:xfrm flipH="1">
              <a:off x="2669172" y="3585981"/>
              <a:ext cx="864500" cy="128978"/>
            </a:xfrm>
            <a:custGeom>
              <a:avLst/>
              <a:gdLst/>
              <a:ahLst/>
              <a:cxnLst/>
              <a:rect l="l" t="t" r="r" b="b"/>
              <a:pathLst>
                <a:path w="30189" h="4504" extrusionOk="0">
                  <a:moveTo>
                    <a:pt x="1" y="1"/>
                  </a:moveTo>
                  <a:cubicBezTo>
                    <a:pt x="2736" y="2869"/>
                    <a:pt x="6539" y="4504"/>
                    <a:pt x="10508" y="4504"/>
                  </a:cubicBezTo>
                  <a:lnTo>
                    <a:pt x="19681" y="4504"/>
                  </a:lnTo>
                  <a:cubicBezTo>
                    <a:pt x="23651" y="4504"/>
                    <a:pt x="27454" y="2869"/>
                    <a:pt x="30189" y="1"/>
                  </a:cubicBez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39"/>
            <p:cNvSpPr/>
            <p:nvPr/>
          </p:nvSpPr>
          <p:spPr>
            <a:xfrm flipH="1">
              <a:off x="2176255" y="4037804"/>
              <a:ext cx="1850304" cy="379259"/>
            </a:xfrm>
            <a:custGeom>
              <a:avLst/>
              <a:gdLst/>
              <a:ahLst/>
              <a:cxnLst/>
              <a:rect l="l" t="t" r="r" b="b"/>
              <a:pathLst>
                <a:path w="64614" h="13244" extrusionOk="0">
                  <a:moveTo>
                    <a:pt x="0" y="1"/>
                  </a:moveTo>
                  <a:lnTo>
                    <a:pt x="0" y="13243"/>
                  </a:lnTo>
                  <a:lnTo>
                    <a:pt x="64613" y="13243"/>
                  </a:lnTo>
                  <a:lnTo>
                    <a:pt x="64613" y="1"/>
                  </a:ln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39"/>
            <p:cNvSpPr/>
            <p:nvPr/>
          </p:nvSpPr>
          <p:spPr>
            <a:xfrm flipH="1">
              <a:off x="2669172" y="4026349"/>
              <a:ext cx="864500" cy="128978"/>
            </a:xfrm>
            <a:custGeom>
              <a:avLst/>
              <a:gdLst/>
              <a:ahLst/>
              <a:cxnLst/>
              <a:rect l="l" t="t" r="r" b="b"/>
              <a:pathLst>
                <a:path w="30189" h="4504" extrusionOk="0">
                  <a:moveTo>
                    <a:pt x="1" y="0"/>
                  </a:moveTo>
                  <a:cubicBezTo>
                    <a:pt x="2736" y="2869"/>
                    <a:pt x="6539" y="4504"/>
                    <a:pt x="10508" y="4504"/>
                  </a:cubicBezTo>
                  <a:lnTo>
                    <a:pt x="19681" y="4504"/>
                  </a:lnTo>
                  <a:cubicBezTo>
                    <a:pt x="23651" y="4504"/>
                    <a:pt x="27454" y="2869"/>
                    <a:pt x="30189" y="0"/>
                  </a:cubicBez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39"/>
            <p:cNvSpPr/>
            <p:nvPr/>
          </p:nvSpPr>
          <p:spPr>
            <a:xfrm flipH="1">
              <a:off x="3859595" y="2606633"/>
              <a:ext cx="65007" cy="495830"/>
            </a:xfrm>
            <a:custGeom>
              <a:avLst/>
              <a:gdLst/>
              <a:ahLst/>
              <a:cxnLst/>
              <a:rect l="l" t="t" r="r" b="b"/>
              <a:pathLst>
                <a:path w="2270" h="17314" extrusionOk="0">
                  <a:moveTo>
                    <a:pt x="234" y="1"/>
                  </a:moveTo>
                  <a:cubicBezTo>
                    <a:pt x="101" y="1"/>
                    <a:pt x="1" y="134"/>
                    <a:pt x="1" y="268"/>
                  </a:cubicBezTo>
                  <a:lnTo>
                    <a:pt x="1" y="17080"/>
                  </a:lnTo>
                  <a:cubicBezTo>
                    <a:pt x="1" y="17213"/>
                    <a:pt x="101" y="17313"/>
                    <a:pt x="234" y="17313"/>
                  </a:cubicBezTo>
                  <a:lnTo>
                    <a:pt x="2036" y="17313"/>
                  </a:lnTo>
                  <a:cubicBezTo>
                    <a:pt x="2169" y="17313"/>
                    <a:pt x="2269" y="17213"/>
                    <a:pt x="2269" y="17080"/>
                  </a:cubicBezTo>
                  <a:lnTo>
                    <a:pt x="2269" y="268"/>
                  </a:lnTo>
                  <a:cubicBezTo>
                    <a:pt x="2269" y="134"/>
                    <a:pt x="2169" y="1"/>
                    <a:pt x="2036"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39"/>
            <p:cNvSpPr/>
            <p:nvPr/>
          </p:nvSpPr>
          <p:spPr>
            <a:xfrm flipH="1">
              <a:off x="3859595" y="2658207"/>
              <a:ext cx="65007" cy="180588"/>
            </a:xfrm>
            <a:custGeom>
              <a:avLst/>
              <a:gdLst/>
              <a:ahLst/>
              <a:cxnLst/>
              <a:rect l="l" t="t" r="r" b="b"/>
              <a:pathLst>
                <a:path w="2270" h="6306" extrusionOk="0">
                  <a:moveTo>
                    <a:pt x="1" y="1"/>
                  </a:moveTo>
                  <a:lnTo>
                    <a:pt x="1" y="6305"/>
                  </a:lnTo>
                  <a:lnTo>
                    <a:pt x="2269" y="6305"/>
                  </a:lnTo>
                  <a:lnTo>
                    <a:pt x="2269" y="1"/>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39"/>
            <p:cNvSpPr/>
            <p:nvPr/>
          </p:nvSpPr>
          <p:spPr>
            <a:xfrm flipH="1">
              <a:off x="3859595" y="2894169"/>
              <a:ext cx="65007" cy="110827"/>
            </a:xfrm>
            <a:custGeom>
              <a:avLst/>
              <a:gdLst/>
              <a:ahLst/>
              <a:cxnLst/>
              <a:rect l="l" t="t" r="r" b="b"/>
              <a:pathLst>
                <a:path w="2270" h="3870" extrusionOk="0">
                  <a:moveTo>
                    <a:pt x="1" y="0"/>
                  </a:moveTo>
                  <a:lnTo>
                    <a:pt x="1" y="3870"/>
                  </a:lnTo>
                  <a:lnTo>
                    <a:pt x="2269" y="3870"/>
                  </a:lnTo>
                  <a:lnTo>
                    <a:pt x="2269"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39"/>
            <p:cNvSpPr/>
            <p:nvPr/>
          </p:nvSpPr>
          <p:spPr>
            <a:xfrm flipH="1">
              <a:off x="3588069" y="2606633"/>
              <a:ext cx="278958" cy="495830"/>
            </a:xfrm>
            <a:custGeom>
              <a:avLst/>
              <a:gdLst/>
              <a:ahLst/>
              <a:cxnLst/>
              <a:rect l="l" t="t" r="r" b="b"/>
              <a:pathLst>
                <a:path w="9741" h="17314" extrusionOk="0">
                  <a:moveTo>
                    <a:pt x="267" y="1"/>
                  </a:moveTo>
                  <a:cubicBezTo>
                    <a:pt x="100" y="1"/>
                    <a:pt x="0" y="134"/>
                    <a:pt x="0" y="268"/>
                  </a:cubicBezTo>
                  <a:lnTo>
                    <a:pt x="0" y="17080"/>
                  </a:lnTo>
                  <a:cubicBezTo>
                    <a:pt x="0" y="17213"/>
                    <a:pt x="100" y="17313"/>
                    <a:pt x="267" y="17313"/>
                  </a:cubicBezTo>
                  <a:lnTo>
                    <a:pt x="9474" y="17313"/>
                  </a:lnTo>
                  <a:cubicBezTo>
                    <a:pt x="9607" y="17313"/>
                    <a:pt x="9740" y="17213"/>
                    <a:pt x="9740" y="17080"/>
                  </a:cubicBezTo>
                  <a:lnTo>
                    <a:pt x="9740" y="268"/>
                  </a:lnTo>
                  <a:cubicBezTo>
                    <a:pt x="9740" y="134"/>
                    <a:pt x="9607" y="1"/>
                    <a:pt x="9474"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39"/>
            <p:cNvSpPr/>
            <p:nvPr/>
          </p:nvSpPr>
          <p:spPr>
            <a:xfrm flipH="1">
              <a:off x="3761929" y="2556004"/>
              <a:ext cx="71680" cy="546461"/>
            </a:xfrm>
            <a:custGeom>
              <a:avLst/>
              <a:gdLst/>
              <a:ahLst/>
              <a:cxnLst/>
              <a:rect l="l" t="t" r="r" b="b"/>
              <a:pathLst>
                <a:path w="2503" h="19082" extrusionOk="0">
                  <a:moveTo>
                    <a:pt x="267" y="1"/>
                  </a:moveTo>
                  <a:cubicBezTo>
                    <a:pt x="101" y="1"/>
                    <a:pt x="1" y="101"/>
                    <a:pt x="1" y="268"/>
                  </a:cubicBezTo>
                  <a:lnTo>
                    <a:pt x="1" y="18814"/>
                  </a:lnTo>
                  <a:cubicBezTo>
                    <a:pt x="1" y="18981"/>
                    <a:pt x="101" y="19081"/>
                    <a:pt x="267" y="19081"/>
                  </a:cubicBezTo>
                  <a:lnTo>
                    <a:pt x="2236" y="19081"/>
                  </a:lnTo>
                  <a:cubicBezTo>
                    <a:pt x="2369" y="19081"/>
                    <a:pt x="2502" y="18981"/>
                    <a:pt x="2502" y="18814"/>
                  </a:cubicBezTo>
                  <a:lnTo>
                    <a:pt x="2502" y="268"/>
                  </a:lnTo>
                  <a:cubicBezTo>
                    <a:pt x="2502" y="101"/>
                    <a:pt x="2369" y="1"/>
                    <a:pt x="2236"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39"/>
            <p:cNvSpPr/>
            <p:nvPr/>
          </p:nvSpPr>
          <p:spPr>
            <a:xfrm flipH="1">
              <a:off x="3761928" y="2627652"/>
              <a:ext cx="72625" cy="48741"/>
            </a:xfrm>
            <a:custGeom>
              <a:avLst/>
              <a:gdLst/>
              <a:ahLst/>
              <a:cxnLst/>
              <a:rect l="l" t="t" r="r" b="b"/>
              <a:pathLst>
                <a:path w="2536" h="1702" extrusionOk="0">
                  <a:moveTo>
                    <a:pt x="0" y="1"/>
                  </a:moveTo>
                  <a:lnTo>
                    <a:pt x="0" y="1702"/>
                  </a:lnTo>
                  <a:lnTo>
                    <a:pt x="2535" y="1702"/>
                  </a:lnTo>
                  <a:lnTo>
                    <a:pt x="2535" y="1"/>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39"/>
            <p:cNvSpPr/>
            <p:nvPr/>
          </p:nvSpPr>
          <p:spPr>
            <a:xfrm flipH="1">
              <a:off x="3761928" y="2769029"/>
              <a:ext cx="72625" cy="48741"/>
            </a:xfrm>
            <a:custGeom>
              <a:avLst/>
              <a:gdLst/>
              <a:ahLst/>
              <a:cxnLst/>
              <a:rect l="l" t="t" r="r" b="b"/>
              <a:pathLst>
                <a:path w="2536" h="1702" extrusionOk="0">
                  <a:moveTo>
                    <a:pt x="0" y="0"/>
                  </a:moveTo>
                  <a:lnTo>
                    <a:pt x="0" y="1702"/>
                  </a:lnTo>
                  <a:lnTo>
                    <a:pt x="2535" y="1702"/>
                  </a:lnTo>
                  <a:lnTo>
                    <a:pt x="2535"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39"/>
            <p:cNvSpPr/>
            <p:nvPr/>
          </p:nvSpPr>
          <p:spPr>
            <a:xfrm flipH="1">
              <a:off x="3761928" y="2910406"/>
              <a:ext cx="72625" cy="48741"/>
            </a:xfrm>
            <a:custGeom>
              <a:avLst/>
              <a:gdLst/>
              <a:ahLst/>
              <a:cxnLst/>
              <a:rect l="l" t="t" r="r" b="b"/>
              <a:pathLst>
                <a:path w="2536" h="1702" extrusionOk="0">
                  <a:moveTo>
                    <a:pt x="0" y="0"/>
                  </a:moveTo>
                  <a:lnTo>
                    <a:pt x="0" y="1701"/>
                  </a:lnTo>
                  <a:lnTo>
                    <a:pt x="2535" y="1701"/>
                  </a:lnTo>
                  <a:lnTo>
                    <a:pt x="2535"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39"/>
            <p:cNvSpPr/>
            <p:nvPr/>
          </p:nvSpPr>
          <p:spPr>
            <a:xfrm flipH="1">
              <a:off x="3454336" y="2556004"/>
              <a:ext cx="307624" cy="546461"/>
            </a:xfrm>
            <a:custGeom>
              <a:avLst/>
              <a:gdLst/>
              <a:ahLst/>
              <a:cxnLst/>
              <a:rect l="l" t="t" r="r" b="b"/>
              <a:pathLst>
                <a:path w="10742" h="19082" extrusionOk="0">
                  <a:moveTo>
                    <a:pt x="301" y="1"/>
                  </a:moveTo>
                  <a:cubicBezTo>
                    <a:pt x="134" y="1"/>
                    <a:pt x="0" y="101"/>
                    <a:pt x="0" y="268"/>
                  </a:cubicBezTo>
                  <a:lnTo>
                    <a:pt x="0" y="18814"/>
                  </a:lnTo>
                  <a:cubicBezTo>
                    <a:pt x="0" y="18981"/>
                    <a:pt x="134" y="19081"/>
                    <a:pt x="301" y="19081"/>
                  </a:cubicBezTo>
                  <a:lnTo>
                    <a:pt x="10475" y="19081"/>
                  </a:lnTo>
                  <a:cubicBezTo>
                    <a:pt x="10608" y="19081"/>
                    <a:pt x="10741" y="18981"/>
                    <a:pt x="10741" y="18814"/>
                  </a:cubicBezTo>
                  <a:lnTo>
                    <a:pt x="10741" y="268"/>
                  </a:lnTo>
                  <a:cubicBezTo>
                    <a:pt x="10741" y="101"/>
                    <a:pt x="10608" y="1"/>
                    <a:pt x="10475"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39"/>
            <p:cNvSpPr/>
            <p:nvPr/>
          </p:nvSpPr>
          <p:spPr>
            <a:xfrm flipH="1">
              <a:off x="3663535" y="2606633"/>
              <a:ext cx="65952" cy="495830"/>
            </a:xfrm>
            <a:custGeom>
              <a:avLst/>
              <a:gdLst/>
              <a:ahLst/>
              <a:cxnLst/>
              <a:rect l="l" t="t" r="r" b="b"/>
              <a:pathLst>
                <a:path w="2303" h="17314" extrusionOk="0">
                  <a:moveTo>
                    <a:pt x="267" y="1"/>
                  </a:moveTo>
                  <a:cubicBezTo>
                    <a:pt x="134" y="1"/>
                    <a:pt x="1" y="134"/>
                    <a:pt x="1" y="268"/>
                  </a:cubicBezTo>
                  <a:lnTo>
                    <a:pt x="1" y="17080"/>
                  </a:lnTo>
                  <a:cubicBezTo>
                    <a:pt x="1" y="17213"/>
                    <a:pt x="134" y="17313"/>
                    <a:pt x="267" y="17313"/>
                  </a:cubicBezTo>
                  <a:lnTo>
                    <a:pt x="2035" y="17313"/>
                  </a:lnTo>
                  <a:cubicBezTo>
                    <a:pt x="2169" y="17313"/>
                    <a:pt x="2302" y="17213"/>
                    <a:pt x="2302" y="17080"/>
                  </a:cubicBezTo>
                  <a:lnTo>
                    <a:pt x="2302" y="268"/>
                  </a:lnTo>
                  <a:cubicBezTo>
                    <a:pt x="2302" y="134"/>
                    <a:pt x="2169" y="1"/>
                    <a:pt x="2035"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39"/>
            <p:cNvSpPr/>
            <p:nvPr/>
          </p:nvSpPr>
          <p:spPr>
            <a:xfrm flipH="1">
              <a:off x="3663535" y="2704082"/>
              <a:ext cx="65952" cy="92671"/>
            </a:xfrm>
            <a:custGeom>
              <a:avLst/>
              <a:gdLst/>
              <a:ahLst/>
              <a:cxnLst/>
              <a:rect l="l" t="t" r="r" b="b"/>
              <a:pathLst>
                <a:path w="2303" h="3236" extrusionOk="0">
                  <a:moveTo>
                    <a:pt x="1" y="0"/>
                  </a:moveTo>
                  <a:lnTo>
                    <a:pt x="1" y="3236"/>
                  </a:lnTo>
                  <a:lnTo>
                    <a:pt x="2302" y="3236"/>
                  </a:lnTo>
                  <a:lnTo>
                    <a:pt x="2302"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39"/>
            <p:cNvSpPr/>
            <p:nvPr/>
          </p:nvSpPr>
          <p:spPr>
            <a:xfrm flipH="1">
              <a:off x="3663535" y="2825385"/>
              <a:ext cx="65952" cy="57332"/>
            </a:xfrm>
            <a:custGeom>
              <a:avLst/>
              <a:gdLst/>
              <a:ahLst/>
              <a:cxnLst/>
              <a:rect l="l" t="t" r="r" b="b"/>
              <a:pathLst>
                <a:path w="2303" h="2002" extrusionOk="0">
                  <a:moveTo>
                    <a:pt x="1" y="0"/>
                  </a:moveTo>
                  <a:lnTo>
                    <a:pt x="1" y="2002"/>
                  </a:lnTo>
                  <a:lnTo>
                    <a:pt x="2302" y="2002"/>
                  </a:lnTo>
                  <a:lnTo>
                    <a:pt x="2302"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39"/>
            <p:cNvSpPr/>
            <p:nvPr/>
          </p:nvSpPr>
          <p:spPr>
            <a:xfrm flipH="1">
              <a:off x="3385553" y="2606633"/>
              <a:ext cx="278013" cy="495830"/>
            </a:xfrm>
            <a:custGeom>
              <a:avLst/>
              <a:gdLst/>
              <a:ahLst/>
              <a:cxnLst/>
              <a:rect l="l" t="t" r="r" b="b"/>
              <a:pathLst>
                <a:path w="9708" h="17314" extrusionOk="0">
                  <a:moveTo>
                    <a:pt x="234" y="1"/>
                  </a:moveTo>
                  <a:cubicBezTo>
                    <a:pt x="100" y="1"/>
                    <a:pt x="0" y="134"/>
                    <a:pt x="0" y="268"/>
                  </a:cubicBezTo>
                  <a:lnTo>
                    <a:pt x="0" y="17080"/>
                  </a:lnTo>
                  <a:cubicBezTo>
                    <a:pt x="0" y="17213"/>
                    <a:pt x="100" y="17313"/>
                    <a:pt x="234" y="17313"/>
                  </a:cubicBezTo>
                  <a:lnTo>
                    <a:pt x="9474" y="17313"/>
                  </a:lnTo>
                  <a:cubicBezTo>
                    <a:pt x="9607" y="17313"/>
                    <a:pt x="9707" y="17213"/>
                    <a:pt x="9707" y="17080"/>
                  </a:cubicBezTo>
                  <a:lnTo>
                    <a:pt x="9707" y="268"/>
                  </a:lnTo>
                  <a:cubicBezTo>
                    <a:pt x="9707" y="134"/>
                    <a:pt x="9607" y="1"/>
                    <a:pt x="9474"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39"/>
            <p:cNvSpPr/>
            <p:nvPr/>
          </p:nvSpPr>
          <p:spPr>
            <a:xfrm flipH="1">
              <a:off x="3567059" y="2676362"/>
              <a:ext cx="71680" cy="426097"/>
            </a:xfrm>
            <a:custGeom>
              <a:avLst/>
              <a:gdLst/>
              <a:ahLst/>
              <a:cxnLst/>
              <a:rect l="l" t="t" r="r" b="b"/>
              <a:pathLst>
                <a:path w="2503" h="14879" extrusionOk="0">
                  <a:moveTo>
                    <a:pt x="267" y="1"/>
                  </a:moveTo>
                  <a:cubicBezTo>
                    <a:pt x="101" y="1"/>
                    <a:pt x="0" y="101"/>
                    <a:pt x="0" y="268"/>
                  </a:cubicBezTo>
                  <a:lnTo>
                    <a:pt x="0" y="14611"/>
                  </a:lnTo>
                  <a:cubicBezTo>
                    <a:pt x="0" y="14778"/>
                    <a:pt x="101" y="14878"/>
                    <a:pt x="267" y="14878"/>
                  </a:cubicBezTo>
                  <a:lnTo>
                    <a:pt x="2235" y="14878"/>
                  </a:lnTo>
                  <a:cubicBezTo>
                    <a:pt x="2369" y="14878"/>
                    <a:pt x="2502" y="14778"/>
                    <a:pt x="2502" y="14611"/>
                  </a:cubicBezTo>
                  <a:lnTo>
                    <a:pt x="2502" y="268"/>
                  </a:lnTo>
                  <a:cubicBezTo>
                    <a:pt x="2502" y="101"/>
                    <a:pt x="2369" y="1"/>
                    <a:pt x="2235"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39"/>
            <p:cNvSpPr/>
            <p:nvPr/>
          </p:nvSpPr>
          <p:spPr>
            <a:xfrm flipH="1">
              <a:off x="3567059" y="2771893"/>
              <a:ext cx="72625" cy="79326"/>
            </a:xfrm>
            <a:custGeom>
              <a:avLst/>
              <a:gdLst/>
              <a:ahLst/>
              <a:cxnLst/>
              <a:rect l="l" t="t" r="r" b="b"/>
              <a:pathLst>
                <a:path w="2536" h="2770" extrusionOk="0">
                  <a:moveTo>
                    <a:pt x="0" y="0"/>
                  </a:moveTo>
                  <a:lnTo>
                    <a:pt x="0" y="2769"/>
                  </a:lnTo>
                  <a:lnTo>
                    <a:pt x="2535" y="2769"/>
                  </a:lnTo>
                  <a:lnTo>
                    <a:pt x="2535"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39"/>
            <p:cNvSpPr/>
            <p:nvPr/>
          </p:nvSpPr>
          <p:spPr>
            <a:xfrm flipH="1">
              <a:off x="3567059" y="3030764"/>
              <a:ext cx="72625" cy="19130"/>
            </a:xfrm>
            <a:custGeom>
              <a:avLst/>
              <a:gdLst/>
              <a:ahLst/>
              <a:cxnLst/>
              <a:rect l="l" t="t" r="r" b="b"/>
              <a:pathLst>
                <a:path w="2536" h="668" extrusionOk="0">
                  <a:moveTo>
                    <a:pt x="0" y="0"/>
                  </a:moveTo>
                  <a:lnTo>
                    <a:pt x="0" y="667"/>
                  </a:lnTo>
                  <a:lnTo>
                    <a:pt x="2535" y="667"/>
                  </a:lnTo>
                  <a:lnTo>
                    <a:pt x="2535"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39"/>
            <p:cNvSpPr/>
            <p:nvPr/>
          </p:nvSpPr>
          <p:spPr>
            <a:xfrm flipH="1">
              <a:off x="3567059" y="2868368"/>
              <a:ext cx="72625" cy="79326"/>
            </a:xfrm>
            <a:custGeom>
              <a:avLst/>
              <a:gdLst/>
              <a:ahLst/>
              <a:cxnLst/>
              <a:rect l="l" t="t" r="r" b="b"/>
              <a:pathLst>
                <a:path w="2536" h="2770" extrusionOk="0">
                  <a:moveTo>
                    <a:pt x="0" y="1"/>
                  </a:moveTo>
                  <a:lnTo>
                    <a:pt x="0" y="2769"/>
                  </a:lnTo>
                  <a:lnTo>
                    <a:pt x="2535" y="2769"/>
                  </a:lnTo>
                  <a:lnTo>
                    <a:pt x="2535" y="1"/>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39"/>
            <p:cNvSpPr/>
            <p:nvPr/>
          </p:nvSpPr>
          <p:spPr>
            <a:xfrm flipH="1">
              <a:off x="3259466" y="2676362"/>
              <a:ext cx="307624" cy="426097"/>
            </a:xfrm>
            <a:custGeom>
              <a:avLst/>
              <a:gdLst/>
              <a:ahLst/>
              <a:cxnLst/>
              <a:rect l="l" t="t" r="r" b="b"/>
              <a:pathLst>
                <a:path w="10742" h="14879" extrusionOk="0">
                  <a:moveTo>
                    <a:pt x="300" y="1"/>
                  </a:moveTo>
                  <a:cubicBezTo>
                    <a:pt x="134" y="1"/>
                    <a:pt x="0" y="101"/>
                    <a:pt x="0" y="268"/>
                  </a:cubicBezTo>
                  <a:lnTo>
                    <a:pt x="0" y="14611"/>
                  </a:lnTo>
                  <a:cubicBezTo>
                    <a:pt x="0" y="14778"/>
                    <a:pt x="134" y="14878"/>
                    <a:pt x="300" y="14878"/>
                  </a:cubicBezTo>
                  <a:lnTo>
                    <a:pt x="10474" y="14878"/>
                  </a:lnTo>
                  <a:cubicBezTo>
                    <a:pt x="10608" y="14878"/>
                    <a:pt x="10741" y="14778"/>
                    <a:pt x="10741" y="14611"/>
                  </a:cubicBezTo>
                  <a:lnTo>
                    <a:pt x="10741" y="268"/>
                  </a:lnTo>
                  <a:cubicBezTo>
                    <a:pt x="10741" y="101"/>
                    <a:pt x="10608" y="1"/>
                    <a:pt x="10474"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39"/>
            <p:cNvSpPr/>
            <p:nvPr/>
          </p:nvSpPr>
          <p:spPr>
            <a:xfrm flipH="1">
              <a:off x="3471557" y="2593260"/>
              <a:ext cx="65924" cy="509203"/>
            </a:xfrm>
            <a:custGeom>
              <a:avLst/>
              <a:gdLst/>
              <a:ahLst/>
              <a:cxnLst/>
              <a:rect l="l" t="t" r="r" b="b"/>
              <a:pathLst>
                <a:path w="2302" h="17781" extrusionOk="0">
                  <a:moveTo>
                    <a:pt x="267" y="1"/>
                  </a:moveTo>
                  <a:cubicBezTo>
                    <a:pt x="100" y="1"/>
                    <a:pt x="0" y="101"/>
                    <a:pt x="0" y="234"/>
                  </a:cubicBezTo>
                  <a:lnTo>
                    <a:pt x="0" y="17547"/>
                  </a:lnTo>
                  <a:cubicBezTo>
                    <a:pt x="0" y="17680"/>
                    <a:pt x="100" y="17780"/>
                    <a:pt x="267" y="17780"/>
                  </a:cubicBezTo>
                  <a:lnTo>
                    <a:pt x="2035" y="17780"/>
                  </a:lnTo>
                  <a:cubicBezTo>
                    <a:pt x="2169" y="17780"/>
                    <a:pt x="2302" y="17680"/>
                    <a:pt x="2302" y="17547"/>
                  </a:cubicBezTo>
                  <a:lnTo>
                    <a:pt x="2302" y="234"/>
                  </a:lnTo>
                  <a:cubicBezTo>
                    <a:pt x="2302" y="101"/>
                    <a:pt x="2169" y="1"/>
                    <a:pt x="2035"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39"/>
            <p:cNvSpPr/>
            <p:nvPr/>
          </p:nvSpPr>
          <p:spPr>
            <a:xfrm flipH="1">
              <a:off x="3471557" y="2645807"/>
              <a:ext cx="65924" cy="185342"/>
            </a:xfrm>
            <a:custGeom>
              <a:avLst/>
              <a:gdLst/>
              <a:ahLst/>
              <a:cxnLst/>
              <a:rect l="l" t="t" r="r" b="b"/>
              <a:pathLst>
                <a:path w="2302" h="6472" extrusionOk="0">
                  <a:moveTo>
                    <a:pt x="0" y="0"/>
                  </a:moveTo>
                  <a:lnTo>
                    <a:pt x="0" y="6472"/>
                  </a:lnTo>
                  <a:lnTo>
                    <a:pt x="2302" y="6472"/>
                  </a:lnTo>
                  <a:lnTo>
                    <a:pt x="2302"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39"/>
            <p:cNvSpPr/>
            <p:nvPr/>
          </p:nvSpPr>
          <p:spPr>
            <a:xfrm flipH="1">
              <a:off x="3471557" y="2888442"/>
              <a:ext cx="65924" cy="113691"/>
            </a:xfrm>
            <a:custGeom>
              <a:avLst/>
              <a:gdLst/>
              <a:ahLst/>
              <a:cxnLst/>
              <a:rect l="l" t="t" r="r" b="b"/>
              <a:pathLst>
                <a:path w="2302" h="3970" extrusionOk="0">
                  <a:moveTo>
                    <a:pt x="0" y="0"/>
                  </a:moveTo>
                  <a:lnTo>
                    <a:pt x="0" y="3970"/>
                  </a:lnTo>
                  <a:lnTo>
                    <a:pt x="2302" y="3970"/>
                  </a:lnTo>
                  <a:lnTo>
                    <a:pt x="2302"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39"/>
            <p:cNvSpPr/>
            <p:nvPr/>
          </p:nvSpPr>
          <p:spPr>
            <a:xfrm flipH="1">
              <a:off x="3193576" y="2593260"/>
              <a:ext cx="278013" cy="509203"/>
            </a:xfrm>
            <a:custGeom>
              <a:avLst/>
              <a:gdLst/>
              <a:ahLst/>
              <a:cxnLst/>
              <a:rect l="l" t="t" r="r" b="b"/>
              <a:pathLst>
                <a:path w="9708" h="17781" extrusionOk="0">
                  <a:moveTo>
                    <a:pt x="234" y="1"/>
                  </a:moveTo>
                  <a:cubicBezTo>
                    <a:pt x="101" y="1"/>
                    <a:pt x="1" y="101"/>
                    <a:pt x="1" y="234"/>
                  </a:cubicBezTo>
                  <a:lnTo>
                    <a:pt x="1" y="17547"/>
                  </a:lnTo>
                  <a:cubicBezTo>
                    <a:pt x="1" y="17680"/>
                    <a:pt x="101" y="17780"/>
                    <a:pt x="234" y="17780"/>
                  </a:cubicBezTo>
                  <a:lnTo>
                    <a:pt x="9441" y="17780"/>
                  </a:lnTo>
                  <a:cubicBezTo>
                    <a:pt x="9608" y="17780"/>
                    <a:pt x="9708" y="17680"/>
                    <a:pt x="9708" y="17547"/>
                  </a:cubicBezTo>
                  <a:lnTo>
                    <a:pt x="9708" y="234"/>
                  </a:lnTo>
                  <a:cubicBezTo>
                    <a:pt x="9708" y="101"/>
                    <a:pt x="9608" y="1"/>
                    <a:pt x="9441"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39"/>
            <p:cNvSpPr/>
            <p:nvPr/>
          </p:nvSpPr>
          <p:spPr>
            <a:xfrm flipH="1">
              <a:off x="3367435" y="2646752"/>
              <a:ext cx="71651" cy="455709"/>
            </a:xfrm>
            <a:custGeom>
              <a:avLst/>
              <a:gdLst/>
              <a:ahLst/>
              <a:cxnLst/>
              <a:rect l="l" t="t" r="r" b="b"/>
              <a:pathLst>
                <a:path w="2502" h="15913" extrusionOk="0">
                  <a:moveTo>
                    <a:pt x="234" y="1"/>
                  </a:moveTo>
                  <a:cubicBezTo>
                    <a:pt x="100" y="1"/>
                    <a:pt x="0" y="101"/>
                    <a:pt x="0" y="268"/>
                  </a:cubicBezTo>
                  <a:lnTo>
                    <a:pt x="0" y="15679"/>
                  </a:lnTo>
                  <a:cubicBezTo>
                    <a:pt x="0" y="15812"/>
                    <a:pt x="100" y="15912"/>
                    <a:pt x="234" y="15912"/>
                  </a:cubicBezTo>
                  <a:lnTo>
                    <a:pt x="2268" y="15912"/>
                  </a:lnTo>
                  <a:cubicBezTo>
                    <a:pt x="2402" y="15912"/>
                    <a:pt x="2502" y="15812"/>
                    <a:pt x="2502" y="15679"/>
                  </a:cubicBezTo>
                  <a:lnTo>
                    <a:pt x="2502" y="268"/>
                  </a:lnTo>
                  <a:cubicBezTo>
                    <a:pt x="2502" y="101"/>
                    <a:pt x="2402" y="1"/>
                    <a:pt x="2268"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39"/>
            <p:cNvSpPr/>
            <p:nvPr/>
          </p:nvSpPr>
          <p:spPr>
            <a:xfrm flipH="1">
              <a:off x="3367435" y="2705972"/>
              <a:ext cx="71651" cy="41123"/>
            </a:xfrm>
            <a:custGeom>
              <a:avLst/>
              <a:gdLst/>
              <a:ahLst/>
              <a:cxnLst/>
              <a:rect l="l" t="t" r="r" b="b"/>
              <a:pathLst>
                <a:path w="2502" h="1436" extrusionOk="0">
                  <a:moveTo>
                    <a:pt x="0" y="1"/>
                  </a:moveTo>
                  <a:lnTo>
                    <a:pt x="0" y="1435"/>
                  </a:lnTo>
                  <a:lnTo>
                    <a:pt x="2502" y="1435"/>
                  </a:lnTo>
                  <a:lnTo>
                    <a:pt x="2502" y="1"/>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39"/>
            <p:cNvSpPr/>
            <p:nvPr/>
          </p:nvSpPr>
          <p:spPr>
            <a:xfrm flipH="1">
              <a:off x="3367435" y="2824440"/>
              <a:ext cx="71651" cy="41095"/>
            </a:xfrm>
            <a:custGeom>
              <a:avLst/>
              <a:gdLst/>
              <a:ahLst/>
              <a:cxnLst/>
              <a:rect l="l" t="t" r="r" b="b"/>
              <a:pathLst>
                <a:path w="2502" h="1435" extrusionOk="0">
                  <a:moveTo>
                    <a:pt x="0" y="0"/>
                  </a:moveTo>
                  <a:lnTo>
                    <a:pt x="0" y="1434"/>
                  </a:lnTo>
                  <a:lnTo>
                    <a:pt x="2502" y="1434"/>
                  </a:lnTo>
                  <a:lnTo>
                    <a:pt x="2502"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39"/>
            <p:cNvSpPr/>
            <p:nvPr/>
          </p:nvSpPr>
          <p:spPr>
            <a:xfrm flipH="1">
              <a:off x="3367435" y="2942880"/>
              <a:ext cx="71651" cy="40150"/>
            </a:xfrm>
            <a:custGeom>
              <a:avLst/>
              <a:gdLst/>
              <a:ahLst/>
              <a:cxnLst/>
              <a:rect l="l" t="t" r="r" b="b"/>
              <a:pathLst>
                <a:path w="2502" h="1402" extrusionOk="0">
                  <a:moveTo>
                    <a:pt x="0" y="0"/>
                  </a:moveTo>
                  <a:lnTo>
                    <a:pt x="0" y="1401"/>
                  </a:lnTo>
                  <a:lnTo>
                    <a:pt x="2502" y="1401"/>
                  </a:lnTo>
                  <a:lnTo>
                    <a:pt x="2502"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39"/>
            <p:cNvSpPr/>
            <p:nvPr/>
          </p:nvSpPr>
          <p:spPr>
            <a:xfrm flipH="1">
              <a:off x="3059843" y="2646752"/>
              <a:ext cx="306650" cy="455709"/>
            </a:xfrm>
            <a:custGeom>
              <a:avLst/>
              <a:gdLst/>
              <a:ahLst/>
              <a:cxnLst/>
              <a:rect l="l" t="t" r="r" b="b"/>
              <a:pathLst>
                <a:path w="10708" h="15913" extrusionOk="0">
                  <a:moveTo>
                    <a:pt x="234" y="1"/>
                  </a:moveTo>
                  <a:cubicBezTo>
                    <a:pt x="100" y="1"/>
                    <a:pt x="0" y="101"/>
                    <a:pt x="0" y="268"/>
                  </a:cubicBezTo>
                  <a:lnTo>
                    <a:pt x="0" y="15679"/>
                  </a:lnTo>
                  <a:cubicBezTo>
                    <a:pt x="0" y="15812"/>
                    <a:pt x="100" y="15912"/>
                    <a:pt x="234" y="15912"/>
                  </a:cubicBezTo>
                  <a:lnTo>
                    <a:pt x="10474" y="15912"/>
                  </a:lnTo>
                  <a:cubicBezTo>
                    <a:pt x="10608" y="15912"/>
                    <a:pt x="10708" y="15812"/>
                    <a:pt x="10708" y="15679"/>
                  </a:cubicBezTo>
                  <a:lnTo>
                    <a:pt x="10708" y="268"/>
                  </a:lnTo>
                  <a:cubicBezTo>
                    <a:pt x="10708" y="101"/>
                    <a:pt x="10608" y="1"/>
                    <a:pt x="10474"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39"/>
            <p:cNvSpPr/>
            <p:nvPr/>
          </p:nvSpPr>
          <p:spPr>
            <a:xfrm flipH="1">
              <a:off x="3269041" y="2606633"/>
              <a:ext cx="64978" cy="495830"/>
            </a:xfrm>
            <a:custGeom>
              <a:avLst/>
              <a:gdLst/>
              <a:ahLst/>
              <a:cxnLst/>
              <a:rect l="l" t="t" r="r" b="b"/>
              <a:pathLst>
                <a:path w="2269" h="17314" extrusionOk="0">
                  <a:moveTo>
                    <a:pt x="234" y="1"/>
                  </a:moveTo>
                  <a:cubicBezTo>
                    <a:pt x="100" y="1"/>
                    <a:pt x="0" y="134"/>
                    <a:pt x="0" y="268"/>
                  </a:cubicBezTo>
                  <a:lnTo>
                    <a:pt x="0" y="17080"/>
                  </a:lnTo>
                  <a:cubicBezTo>
                    <a:pt x="0" y="17213"/>
                    <a:pt x="100" y="17313"/>
                    <a:pt x="234" y="17313"/>
                  </a:cubicBezTo>
                  <a:lnTo>
                    <a:pt x="2035" y="17313"/>
                  </a:lnTo>
                  <a:cubicBezTo>
                    <a:pt x="2169" y="17313"/>
                    <a:pt x="2269" y="17213"/>
                    <a:pt x="2269" y="17080"/>
                  </a:cubicBezTo>
                  <a:lnTo>
                    <a:pt x="2269" y="268"/>
                  </a:lnTo>
                  <a:cubicBezTo>
                    <a:pt x="2269" y="134"/>
                    <a:pt x="2169" y="1"/>
                    <a:pt x="2035"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39"/>
            <p:cNvSpPr/>
            <p:nvPr/>
          </p:nvSpPr>
          <p:spPr>
            <a:xfrm flipH="1">
              <a:off x="3269041" y="2704082"/>
              <a:ext cx="64978" cy="92671"/>
            </a:xfrm>
            <a:custGeom>
              <a:avLst/>
              <a:gdLst/>
              <a:ahLst/>
              <a:cxnLst/>
              <a:rect l="l" t="t" r="r" b="b"/>
              <a:pathLst>
                <a:path w="2269" h="3236" extrusionOk="0">
                  <a:moveTo>
                    <a:pt x="0" y="0"/>
                  </a:moveTo>
                  <a:lnTo>
                    <a:pt x="0" y="3236"/>
                  </a:lnTo>
                  <a:lnTo>
                    <a:pt x="2269" y="3236"/>
                  </a:lnTo>
                  <a:lnTo>
                    <a:pt x="2269"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39"/>
            <p:cNvSpPr/>
            <p:nvPr/>
          </p:nvSpPr>
          <p:spPr>
            <a:xfrm flipH="1">
              <a:off x="3269041" y="2825385"/>
              <a:ext cx="64978" cy="57332"/>
            </a:xfrm>
            <a:custGeom>
              <a:avLst/>
              <a:gdLst/>
              <a:ahLst/>
              <a:cxnLst/>
              <a:rect l="l" t="t" r="r" b="b"/>
              <a:pathLst>
                <a:path w="2269" h="2002" extrusionOk="0">
                  <a:moveTo>
                    <a:pt x="0" y="0"/>
                  </a:moveTo>
                  <a:lnTo>
                    <a:pt x="0" y="2002"/>
                  </a:lnTo>
                  <a:lnTo>
                    <a:pt x="2269" y="2002"/>
                  </a:lnTo>
                  <a:lnTo>
                    <a:pt x="2269"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39"/>
            <p:cNvSpPr/>
            <p:nvPr/>
          </p:nvSpPr>
          <p:spPr>
            <a:xfrm flipH="1">
              <a:off x="2991060" y="2606633"/>
              <a:ext cx="278013" cy="495830"/>
            </a:xfrm>
            <a:custGeom>
              <a:avLst/>
              <a:gdLst/>
              <a:ahLst/>
              <a:cxnLst/>
              <a:rect l="l" t="t" r="r" b="b"/>
              <a:pathLst>
                <a:path w="9708" h="17314" extrusionOk="0">
                  <a:moveTo>
                    <a:pt x="234" y="1"/>
                  </a:moveTo>
                  <a:cubicBezTo>
                    <a:pt x="101" y="1"/>
                    <a:pt x="1" y="134"/>
                    <a:pt x="1" y="268"/>
                  </a:cubicBezTo>
                  <a:lnTo>
                    <a:pt x="1" y="17080"/>
                  </a:lnTo>
                  <a:cubicBezTo>
                    <a:pt x="1" y="17213"/>
                    <a:pt x="101" y="17313"/>
                    <a:pt x="234" y="17313"/>
                  </a:cubicBezTo>
                  <a:lnTo>
                    <a:pt x="9474" y="17313"/>
                  </a:lnTo>
                  <a:cubicBezTo>
                    <a:pt x="9608" y="17313"/>
                    <a:pt x="9708" y="17213"/>
                    <a:pt x="9708" y="17080"/>
                  </a:cubicBezTo>
                  <a:lnTo>
                    <a:pt x="9708" y="268"/>
                  </a:lnTo>
                  <a:cubicBezTo>
                    <a:pt x="9708" y="134"/>
                    <a:pt x="9608" y="1"/>
                    <a:pt x="9474"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39"/>
            <p:cNvSpPr/>
            <p:nvPr/>
          </p:nvSpPr>
          <p:spPr>
            <a:xfrm flipH="1">
              <a:off x="3172565" y="2676362"/>
              <a:ext cx="71680" cy="426097"/>
            </a:xfrm>
            <a:custGeom>
              <a:avLst/>
              <a:gdLst/>
              <a:ahLst/>
              <a:cxnLst/>
              <a:rect l="l" t="t" r="r" b="b"/>
              <a:pathLst>
                <a:path w="2503" h="14879" extrusionOk="0">
                  <a:moveTo>
                    <a:pt x="268" y="1"/>
                  </a:moveTo>
                  <a:cubicBezTo>
                    <a:pt x="101" y="1"/>
                    <a:pt x="1" y="101"/>
                    <a:pt x="1" y="268"/>
                  </a:cubicBezTo>
                  <a:lnTo>
                    <a:pt x="1" y="14611"/>
                  </a:lnTo>
                  <a:cubicBezTo>
                    <a:pt x="1" y="14778"/>
                    <a:pt x="101" y="14878"/>
                    <a:pt x="268" y="14878"/>
                  </a:cubicBezTo>
                  <a:lnTo>
                    <a:pt x="2236" y="14878"/>
                  </a:lnTo>
                  <a:cubicBezTo>
                    <a:pt x="2403" y="14878"/>
                    <a:pt x="2503" y="14778"/>
                    <a:pt x="2503" y="14611"/>
                  </a:cubicBezTo>
                  <a:lnTo>
                    <a:pt x="2503" y="268"/>
                  </a:lnTo>
                  <a:cubicBezTo>
                    <a:pt x="2503" y="101"/>
                    <a:pt x="2403" y="1"/>
                    <a:pt x="2236"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39"/>
            <p:cNvSpPr/>
            <p:nvPr/>
          </p:nvSpPr>
          <p:spPr>
            <a:xfrm flipH="1">
              <a:off x="3172565" y="2771893"/>
              <a:ext cx="71680" cy="79326"/>
            </a:xfrm>
            <a:custGeom>
              <a:avLst/>
              <a:gdLst/>
              <a:ahLst/>
              <a:cxnLst/>
              <a:rect l="l" t="t" r="r" b="b"/>
              <a:pathLst>
                <a:path w="2503" h="2770" extrusionOk="0">
                  <a:moveTo>
                    <a:pt x="1" y="0"/>
                  </a:moveTo>
                  <a:lnTo>
                    <a:pt x="1" y="2769"/>
                  </a:lnTo>
                  <a:lnTo>
                    <a:pt x="2503" y="2769"/>
                  </a:lnTo>
                  <a:lnTo>
                    <a:pt x="2503"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39"/>
            <p:cNvSpPr/>
            <p:nvPr/>
          </p:nvSpPr>
          <p:spPr>
            <a:xfrm flipH="1">
              <a:off x="3172565" y="3030764"/>
              <a:ext cx="71680" cy="19130"/>
            </a:xfrm>
            <a:custGeom>
              <a:avLst/>
              <a:gdLst/>
              <a:ahLst/>
              <a:cxnLst/>
              <a:rect l="l" t="t" r="r" b="b"/>
              <a:pathLst>
                <a:path w="2503" h="668" extrusionOk="0">
                  <a:moveTo>
                    <a:pt x="1" y="0"/>
                  </a:moveTo>
                  <a:lnTo>
                    <a:pt x="1" y="667"/>
                  </a:lnTo>
                  <a:lnTo>
                    <a:pt x="2503" y="667"/>
                  </a:lnTo>
                  <a:lnTo>
                    <a:pt x="2503"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39"/>
            <p:cNvSpPr/>
            <p:nvPr/>
          </p:nvSpPr>
          <p:spPr>
            <a:xfrm flipH="1">
              <a:off x="3172565" y="2868368"/>
              <a:ext cx="71680" cy="79326"/>
            </a:xfrm>
            <a:custGeom>
              <a:avLst/>
              <a:gdLst/>
              <a:ahLst/>
              <a:cxnLst/>
              <a:rect l="l" t="t" r="r" b="b"/>
              <a:pathLst>
                <a:path w="2503" h="2770" extrusionOk="0">
                  <a:moveTo>
                    <a:pt x="1" y="1"/>
                  </a:moveTo>
                  <a:lnTo>
                    <a:pt x="1" y="2769"/>
                  </a:lnTo>
                  <a:lnTo>
                    <a:pt x="2503" y="2769"/>
                  </a:lnTo>
                  <a:lnTo>
                    <a:pt x="2503" y="1"/>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39"/>
            <p:cNvSpPr/>
            <p:nvPr/>
          </p:nvSpPr>
          <p:spPr>
            <a:xfrm flipH="1">
              <a:off x="2864973" y="2676362"/>
              <a:ext cx="306650" cy="426097"/>
            </a:xfrm>
            <a:custGeom>
              <a:avLst/>
              <a:gdLst/>
              <a:ahLst/>
              <a:cxnLst/>
              <a:rect l="l" t="t" r="r" b="b"/>
              <a:pathLst>
                <a:path w="10708" h="14879" extrusionOk="0">
                  <a:moveTo>
                    <a:pt x="267" y="1"/>
                  </a:moveTo>
                  <a:cubicBezTo>
                    <a:pt x="100" y="1"/>
                    <a:pt x="0" y="101"/>
                    <a:pt x="0" y="268"/>
                  </a:cubicBezTo>
                  <a:lnTo>
                    <a:pt x="0" y="14611"/>
                  </a:lnTo>
                  <a:cubicBezTo>
                    <a:pt x="0" y="14778"/>
                    <a:pt x="100" y="14878"/>
                    <a:pt x="267" y="14878"/>
                  </a:cubicBezTo>
                  <a:lnTo>
                    <a:pt x="10441" y="14878"/>
                  </a:lnTo>
                  <a:cubicBezTo>
                    <a:pt x="10608" y="14878"/>
                    <a:pt x="10708" y="14778"/>
                    <a:pt x="10708" y="14611"/>
                  </a:cubicBezTo>
                  <a:lnTo>
                    <a:pt x="10708" y="268"/>
                  </a:lnTo>
                  <a:cubicBezTo>
                    <a:pt x="10708" y="101"/>
                    <a:pt x="10608" y="1"/>
                    <a:pt x="10441"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39"/>
            <p:cNvSpPr/>
            <p:nvPr/>
          </p:nvSpPr>
          <p:spPr>
            <a:xfrm flipH="1">
              <a:off x="-46821" y="3851525"/>
              <a:ext cx="628593" cy="752794"/>
            </a:xfrm>
            <a:custGeom>
              <a:avLst/>
              <a:gdLst/>
              <a:ahLst/>
              <a:cxnLst/>
              <a:rect l="l" t="t" r="r" b="b"/>
              <a:pathLst>
                <a:path w="21950" h="26287" extrusionOk="0">
                  <a:moveTo>
                    <a:pt x="0" y="1"/>
                  </a:moveTo>
                  <a:lnTo>
                    <a:pt x="0" y="26286"/>
                  </a:lnTo>
                  <a:lnTo>
                    <a:pt x="21949" y="26286"/>
                  </a:lnTo>
                  <a:lnTo>
                    <a:pt x="21949"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39"/>
            <p:cNvSpPr/>
            <p:nvPr/>
          </p:nvSpPr>
          <p:spPr>
            <a:xfrm flipH="1">
              <a:off x="-180313" y="3634474"/>
              <a:ext cx="754684" cy="224489"/>
            </a:xfrm>
            <a:custGeom>
              <a:avLst/>
              <a:gdLst/>
              <a:ahLst/>
              <a:cxnLst/>
              <a:rect l="l" t="t" r="r" b="b"/>
              <a:pathLst>
                <a:path w="26353" h="7839" extrusionOk="0">
                  <a:moveTo>
                    <a:pt x="4403" y="0"/>
                  </a:moveTo>
                  <a:lnTo>
                    <a:pt x="0" y="7839"/>
                  </a:lnTo>
                  <a:lnTo>
                    <a:pt x="21949" y="7839"/>
                  </a:lnTo>
                  <a:lnTo>
                    <a:pt x="26352"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39"/>
            <p:cNvSpPr/>
            <p:nvPr/>
          </p:nvSpPr>
          <p:spPr>
            <a:xfrm flipH="1">
              <a:off x="1059580" y="3634474"/>
              <a:ext cx="754684" cy="224489"/>
            </a:xfrm>
            <a:custGeom>
              <a:avLst/>
              <a:gdLst/>
              <a:ahLst/>
              <a:cxnLst/>
              <a:rect l="l" t="t" r="r" b="b"/>
              <a:pathLst>
                <a:path w="26353" h="7839" extrusionOk="0">
                  <a:moveTo>
                    <a:pt x="1" y="0"/>
                  </a:moveTo>
                  <a:lnTo>
                    <a:pt x="4404" y="7839"/>
                  </a:lnTo>
                  <a:lnTo>
                    <a:pt x="26353" y="7839"/>
                  </a:lnTo>
                  <a:lnTo>
                    <a:pt x="21950"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39"/>
            <p:cNvSpPr/>
            <p:nvPr/>
          </p:nvSpPr>
          <p:spPr>
            <a:xfrm flipH="1">
              <a:off x="574343" y="3851525"/>
              <a:ext cx="1113836" cy="752762"/>
            </a:xfrm>
            <a:custGeom>
              <a:avLst/>
              <a:gdLst/>
              <a:ahLst/>
              <a:cxnLst/>
              <a:rect l="l" t="t" r="r" b="b"/>
              <a:pathLst>
                <a:path w="38896" h="26287" extrusionOk="0">
                  <a:moveTo>
                    <a:pt x="1" y="1"/>
                  </a:moveTo>
                  <a:lnTo>
                    <a:pt x="1" y="26286"/>
                  </a:lnTo>
                  <a:lnTo>
                    <a:pt x="38895" y="26286"/>
                  </a:lnTo>
                  <a:lnTo>
                    <a:pt x="38895"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39"/>
            <p:cNvSpPr/>
            <p:nvPr/>
          </p:nvSpPr>
          <p:spPr>
            <a:xfrm flipH="1">
              <a:off x="574343" y="4053095"/>
              <a:ext cx="350594" cy="350594"/>
            </a:xfrm>
            <a:custGeom>
              <a:avLst/>
              <a:gdLst/>
              <a:ahLst/>
              <a:cxnLst/>
              <a:rect l="l" t="t" r="r" b="b"/>
              <a:pathLst>
                <a:path w="12243" h="12243" extrusionOk="0">
                  <a:moveTo>
                    <a:pt x="0" y="0"/>
                  </a:moveTo>
                  <a:lnTo>
                    <a:pt x="0" y="12242"/>
                  </a:lnTo>
                  <a:lnTo>
                    <a:pt x="12242" y="12242"/>
                  </a:lnTo>
                  <a:lnTo>
                    <a:pt x="12242" y="0"/>
                  </a:ln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39"/>
            <p:cNvSpPr/>
            <p:nvPr/>
          </p:nvSpPr>
          <p:spPr>
            <a:xfrm flipH="1">
              <a:off x="1336611" y="4053095"/>
              <a:ext cx="201599" cy="201571"/>
            </a:xfrm>
            <a:custGeom>
              <a:avLst/>
              <a:gdLst/>
              <a:ahLst/>
              <a:cxnLst/>
              <a:rect l="l" t="t" r="r" b="b"/>
              <a:pathLst>
                <a:path w="7040" h="7039" extrusionOk="0">
                  <a:moveTo>
                    <a:pt x="1" y="0"/>
                  </a:moveTo>
                  <a:lnTo>
                    <a:pt x="1" y="7039"/>
                  </a:lnTo>
                  <a:lnTo>
                    <a:pt x="7039" y="7039"/>
                  </a:lnTo>
                  <a:lnTo>
                    <a:pt x="7039" y="0"/>
                  </a:ln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39"/>
            <p:cNvSpPr/>
            <p:nvPr/>
          </p:nvSpPr>
          <p:spPr>
            <a:xfrm flipH="1">
              <a:off x="1336611" y="4302403"/>
              <a:ext cx="201599" cy="201571"/>
            </a:xfrm>
            <a:custGeom>
              <a:avLst/>
              <a:gdLst/>
              <a:ahLst/>
              <a:cxnLst/>
              <a:rect l="l" t="t" r="r" b="b"/>
              <a:pathLst>
                <a:path w="7040" h="7039" extrusionOk="0">
                  <a:moveTo>
                    <a:pt x="1" y="1"/>
                  </a:moveTo>
                  <a:lnTo>
                    <a:pt x="1" y="7039"/>
                  </a:lnTo>
                  <a:lnTo>
                    <a:pt x="7039" y="7039"/>
                  </a:lnTo>
                  <a:lnTo>
                    <a:pt x="7039" y="1"/>
                  </a:ln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39"/>
            <p:cNvSpPr/>
            <p:nvPr/>
          </p:nvSpPr>
          <p:spPr>
            <a:xfrm flipH="1">
              <a:off x="392846" y="4053095"/>
              <a:ext cx="181525" cy="350594"/>
            </a:xfrm>
            <a:custGeom>
              <a:avLst/>
              <a:gdLst/>
              <a:ahLst/>
              <a:cxnLst/>
              <a:rect l="l" t="t" r="r" b="b"/>
              <a:pathLst>
                <a:path w="6339" h="12243" extrusionOk="0">
                  <a:moveTo>
                    <a:pt x="0" y="0"/>
                  </a:moveTo>
                  <a:lnTo>
                    <a:pt x="0" y="12242"/>
                  </a:lnTo>
                  <a:lnTo>
                    <a:pt x="6338" y="12242"/>
                  </a:lnTo>
                  <a:lnTo>
                    <a:pt x="6338" y="0"/>
                  </a:ln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39"/>
            <p:cNvSpPr/>
            <p:nvPr/>
          </p:nvSpPr>
          <p:spPr>
            <a:xfrm flipH="1">
              <a:off x="-374177" y="4872665"/>
              <a:ext cx="4630943" cy="270355"/>
            </a:xfrm>
            <a:custGeom>
              <a:avLst/>
              <a:gdLst/>
              <a:ahLst/>
              <a:cxnLst/>
              <a:rect l="l" t="t" r="r" b="b"/>
              <a:pathLst>
                <a:path w="161716" h="9441" extrusionOk="0">
                  <a:moveTo>
                    <a:pt x="80858" y="1"/>
                  </a:moveTo>
                  <a:cubicBezTo>
                    <a:pt x="36193" y="1"/>
                    <a:pt x="0" y="2136"/>
                    <a:pt x="0" y="4738"/>
                  </a:cubicBezTo>
                  <a:cubicBezTo>
                    <a:pt x="0" y="7339"/>
                    <a:pt x="36193" y="9441"/>
                    <a:pt x="80858" y="9441"/>
                  </a:cubicBezTo>
                  <a:cubicBezTo>
                    <a:pt x="125523" y="9441"/>
                    <a:pt x="161716" y="7339"/>
                    <a:pt x="161716" y="4738"/>
                  </a:cubicBezTo>
                  <a:cubicBezTo>
                    <a:pt x="161716" y="2136"/>
                    <a:pt x="125523" y="1"/>
                    <a:pt x="80858"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39"/>
            <p:cNvSpPr/>
            <p:nvPr/>
          </p:nvSpPr>
          <p:spPr>
            <a:xfrm flipH="1">
              <a:off x="2782829" y="1461169"/>
              <a:ext cx="407924" cy="358727"/>
            </a:xfrm>
            <a:custGeom>
              <a:avLst/>
              <a:gdLst/>
              <a:ahLst/>
              <a:cxnLst/>
              <a:rect l="l" t="t" r="r" b="b"/>
              <a:pathLst>
                <a:path w="14245" h="12527" extrusionOk="0">
                  <a:moveTo>
                    <a:pt x="7101" y="1"/>
                  </a:moveTo>
                  <a:cubicBezTo>
                    <a:pt x="5884" y="1"/>
                    <a:pt x="4654" y="351"/>
                    <a:pt x="3570" y="1082"/>
                  </a:cubicBezTo>
                  <a:cubicBezTo>
                    <a:pt x="735" y="3050"/>
                    <a:pt x="1" y="6953"/>
                    <a:pt x="1969" y="9788"/>
                  </a:cubicBezTo>
                  <a:cubicBezTo>
                    <a:pt x="3170" y="11569"/>
                    <a:pt x="5129" y="12527"/>
                    <a:pt x="7121" y="12527"/>
                  </a:cubicBezTo>
                  <a:cubicBezTo>
                    <a:pt x="8337" y="12527"/>
                    <a:pt x="9566" y="12169"/>
                    <a:pt x="10642" y="11422"/>
                  </a:cubicBezTo>
                  <a:cubicBezTo>
                    <a:pt x="13511" y="9488"/>
                    <a:pt x="14244" y="5585"/>
                    <a:pt x="12276" y="2716"/>
                  </a:cubicBezTo>
                  <a:cubicBezTo>
                    <a:pt x="11072" y="952"/>
                    <a:pt x="9106" y="1"/>
                    <a:pt x="7101" y="1"/>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39"/>
            <p:cNvSpPr/>
            <p:nvPr/>
          </p:nvSpPr>
          <p:spPr>
            <a:xfrm flipH="1">
              <a:off x="2867850" y="1580010"/>
              <a:ext cx="235963" cy="48510"/>
            </a:xfrm>
            <a:custGeom>
              <a:avLst/>
              <a:gdLst/>
              <a:ahLst/>
              <a:cxnLst/>
              <a:rect l="l" t="t" r="r" b="b"/>
              <a:pathLst>
                <a:path w="8240" h="1694" extrusionOk="0">
                  <a:moveTo>
                    <a:pt x="234" y="1"/>
                  </a:moveTo>
                  <a:cubicBezTo>
                    <a:pt x="134" y="1"/>
                    <a:pt x="67" y="34"/>
                    <a:pt x="0" y="67"/>
                  </a:cubicBezTo>
                  <a:lnTo>
                    <a:pt x="3503" y="1568"/>
                  </a:lnTo>
                  <a:cubicBezTo>
                    <a:pt x="3686" y="1652"/>
                    <a:pt x="3895" y="1693"/>
                    <a:pt x="4108" y="1693"/>
                  </a:cubicBezTo>
                  <a:cubicBezTo>
                    <a:pt x="4320" y="1693"/>
                    <a:pt x="4537" y="1652"/>
                    <a:pt x="4737" y="1568"/>
                  </a:cubicBezTo>
                  <a:lnTo>
                    <a:pt x="8240" y="67"/>
                  </a:lnTo>
                  <a:cubicBezTo>
                    <a:pt x="8140" y="34"/>
                    <a:pt x="8073" y="1"/>
                    <a:pt x="797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39"/>
            <p:cNvSpPr/>
            <p:nvPr/>
          </p:nvSpPr>
          <p:spPr>
            <a:xfrm flipH="1">
              <a:off x="2861149" y="1596247"/>
              <a:ext cx="251255" cy="113715"/>
            </a:xfrm>
            <a:custGeom>
              <a:avLst/>
              <a:gdLst/>
              <a:ahLst/>
              <a:cxnLst/>
              <a:rect l="l" t="t" r="r" b="b"/>
              <a:pathLst>
                <a:path w="8774" h="3971" extrusionOk="0">
                  <a:moveTo>
                    <a:pt x="0" y="1"/>
                  </a:moveTo>
                  <a:cubicBezTo>
                    <a:pt x="0" y="34"/>
                    <a:pt x="0" y="34"/>
                    <a:pt x="0" y="67"/>
                  </a:cubicBezTo>
                  <a:lnTo>
                    <a:pt x="0" y="3470"/>
                  </a:lnTo>
                  <a:cubicBezTo>
                    <a:pt x="0" y="3737"/>
                    <a:pt x="234" y="3970"/>
                    <a:pt x="501" y="3970"/>
                  </a:cubicBezTo>
                  <a:lnTo>
                    <a:pt x="8273" y="3970"/>
                  </a:lnTo>
                  <a:cubicBezTo>
                    <a:pt x="8540" y="3970"/>
                    <a:pt x="8773" y="3737"/>
                    <a:pt x="8773" y="3470"/>
                  </a:cubicBezTo>
                  <a:lnTo>
                    <a:pt x="8773" y="67"/>
                  </a:lnTo>
                  <a:cubicBezTo>
                    <a:pt x="8773" y="34"/>
                    <a:pt x="8773" y="34"/>
                    <a:pt x="8740" y="1"/>
                  </a:cubicBezTo>
                  <a:lnTo>
                    <a:pt x="5171" y="1535"/>
                  </a:lnTo>
                  <a:cubicBezTo>
                    <a:pt x="4937" y="1635"/>
                    <a:pt x="4637" y="1702"/>
                    <a:pt x="4370" y="1702"/>
                  </a:cubicBezTo>
                  <a:cubicBezTo>
                    <a:pt x="4103" y="1702"/>
                    <a:pt x="3836" y="1635"/>
                    <a:pt x="3603" y="1535"/>
                  </a:cubicBez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39"/>
            <p:cNvSpPr/>
            <p:nvPr/>
          </p:nvSpPr>
          <p:spPr>
            <a:xfrm flipH="1">
              <a:off x="1922166" y="638163"/>
              <a:ext cx="400278" cy="358755"/>
            </a:xfrm>
            <a:custGeom>
              <a:avLst/>
              <a:gdLst/>
              <a:ahLst/>
              <a:cxnLst/>
              <a:rect l="l" t="t" r="r" b="b"/>
              <a:pathLst>
                <a:path w="13978" h="12528" extrusionOk="0">
                  <a:moveTo>
                    <a:pt x="6966" y="0"/>
                  </a:moveTo>
                  <a:cubicBezTo>
                    <a:pt x="4264" y="0"/>
                    <a:pt x="1788" y="1765"/>
                    <a:pt x="968" y="4470"/>
                  </a:cubicBezTo>
                  <a:cubicBezTo>
                    <a:pt x="1" y="7806"/>
                    <a:pt x="1902" y="11275"/>
                    <a:pt x="5204" y="12276"/>
                  </a:cubicBezTo>
                  <a:cubicBezTo>
                    <a:pt x="5787" y="12447"/>
                    <a:pt x="6377" y="12528"/>
                    <a:pt x="6957" y="12528"/>
                  </a:cubicBezTo>
                  <a:cubicBezTo>
                    <a:pt x="9665" y="12528"/>
                    <a:pt x="12180" y="10759"/>
                    <a:pt x="12977" y="8039"/>
                  </a:cubicBezTo>
                  <a:cubicBezTo>
                    <a:pt x="13977" y="4737"/>
                    <a:pt x="12076" y="1235"/>
                    <a:pt x="8774" y="267"/>
                  </a:cubicBezTo>
                  <a:cubicBezTo>
                    <a:pt x="8170" y="86"/>
                    <a:pt x="7562" y="0"/>
                    <a:pt x="6966" y="0"/>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39"/>
            <p:cNvSpPr/>
            <p:nvPr/>
          </p:nvSpPr>
          <p:spPr>
            <a:xfrm flipH="1">
              <a:off x="2004323" y="735584"/>
              <a:ext cx="235018" cy="184389"/>
            </a:xfrm>
            <a:custGeom>
              <a:avLst/>
              <a:gdLst/>
              <a:ahLst/>
              <a:cxnLst/>
              <a:rect l="l" t="t" r="r" b="b"/>
              <a:pathLst>
                <a:path w="8207" h="6439" extrusionOk="0">
                  <a:moveTo>
                    <a:pt x="2669" y="1001"/>
                  </a:moveTo>
                  <a:cubicBezTo>
                    <a:pt x="2836" y="1001"/>
                    <a:pt x="3003" y="1135"/>
                    <a:pt x="3003" y="1335"/>
                  </a:cubicBezTo>
                  <a:cubicBezTo>
                    <a:pt x="3003" y="1502"/>
                    <a:pt x="2836" y="1635"/>
                    <a:pt x="2669" y="1635"/>
                  </a:cubicBezTo>
                  <a:lnTo>
                    <a:pt x="1302" y="1635"/>
                  </a:lnTo>
                  <a:cubicBezTo>
                    <a:pt x="1135" y="1635"/>
                    <a:pt x="968" y="1502"/>
                    <a:pt x="968" y="1335"/>
                  </a:cubicBezTo>
                  <a:lnTo>
                    <a:pt x="1001" y="1335"/>
                  </a:lnTo>
                  <a:cubicBezTo>
                    <a:pt x="1001" y="1135"/>
                    <a:pt x="1135" y="1001"/>
                    <a:pt x="1302" y="1001"/>
                  </a:cubicBezTo>
                  <a:close/>
                  <a:moveTo>
                    <a:pt x="6739" y="1001"/>
                  </a:moveTo>
                  <a:cubicBezTo>
                    <a:pt x="6906" y="1001"/>
                    <a:pt x="7039" y="1135"/>
                    <a:pt x="7039" y="1335"/>
                  </a:cubicBezTo>
                  <a:cubicBezTo>
                    <a:pt x="7039" y="1502"/>
                    <a:pt x="6906" y="1635"/>
                    <a:pt x="6705" y="1635"/>
                  </a:cubicBezTo>
                  <a:lnTo>
                    <a:pt x="3703" y="1635"/>
                  </a:lnTo>
                  <a:cubicBezTo>
                    <a:pt x="3537" y="1635"/>
                    <a:pt x="3403" y="1502"/>
                    <a:pt x="3403" y="1335"/>
                  </a:cubicBezTo>
                  <a:cubicBezTo>
                    <a:pt x="3403" y="1135"/>
                    <a:pt x="3537" y="1001"/>
                    <a:pt x="3703" y="1001"/>
                  </a:cubicBezTo>
                  <a:close/>
                  <a:moveTo>
                    <a:pt x="6705" y="2336"/>
                  </a:moveTo>
                  <a:cubicBezTo>
                    <a:pt x="6906" y="2336"/>
                    <a:pt x="7039" y="2469"/>
                    <a:pt x="7039" y="2636"/>
                  </a:cubicBezTo>
                  <a:cubicBezTo>
                    <a:pt x="7039" y="2803"/>
                    <a:pt x="6906" y="2970"/>
                    <a:pt x="6705" y="2970"/>
                  </a:cubicBezTo>
                  <a:lnTo>
                    <a:pt x="1602" y="2970"/>
                  </a:lnTo>
                  <a:cubicBezTo>
                    <a:pt x="1435" y="2970"/>
                    <a:pt x="1302" y="2803"/>
                    <a:pt x="1302" y="2636"/>
                  </a:cubicBezTo>
                  <a:cubicBezTo>
                    <a:pt x="1302" y="2469"/>
                    <a:pt x="1435" y="2336"/>
                    <a:pt x="1602" y="2336"/>
                  </a:cubicBezTo>
                  <a:close/>
                  <a:moveTo>
                    <a:pt x="6739" y="3670"/>
                  </a:moveTo>
                  <a:cubicBezTo>
                    <a:pt x="7139" y="3670"/>
                    <a:pt x="7139" y="4304"/>
                    <a:pt x="6739" y="4304"/>
                  </a:cubicBezTo>
                  <a:lnTo>
                    <a:pt x="4370" y="4304"/>
                  </a:lnTo>
                  <a:cubicBezTo>
                    <a:pt x="3937" y="4304"/>
                    <a:pt x="3937" y="3670"/>
                    <a:pt x="4370" y="3670"/>
                  </a:cubicBezTo>
                  <a:close/>
                  <a:moveTo>
                    <a:pt x="1101" y="1"/>
                  </a:moveTo>
                  <a:cubicBezTo>
                    <a:pt x="501" y="34"/>
                    <a:pt x="1" y="534"/>
                    <a:pt x="1" y="1135"/>
                  </a:cubicBezTo>
                  <a:lnTo>
                    <a:pt x="1" y="4204"/>
                  </a:lnTo>
                  <a:cubicBezTo>
                    <a:pt x="1" y="4838"/>
                    <a:pt x="501" y="5338"/>
                    <a:pt x="1135" y="5371"/>
                  </a:cubicBezTo>
                  <a:lnTo>
                    <a:pt x="5505" y="5371"/>
                  </a:lnTo>
                  <a:lnTo>
                    <a:pt x="5438" y="6439"/>
                  </a:lnTo>
                  <a:lnTo>
                    <a:pt x="6572" y="5371"/>
                  </a:lnTo>
                  <a:lnTo>
                    <a:pt x="7072" y="5371"/>
                  </a:lnTo>
                  <a:cubicBezTo>
                    <a:pt x="7706" y="5338"/>
                    <a:pt x="8207" y="4838"/>
                    <a:pt x="8207" y="4204"/>
                  </a:cubicBezTo>
                  <a:lnTo>
                    <a:pt x="8207" y="1135"/>
                  </a:lnTo>
                  <a:cubicBezTo>
                    <a:pt x="8207" y="501"/>
                    <a:pt x="7706" y="1"/>
                    <a:pt x="707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39"/>
            <p:cNvSpPr/>
            <p:nvPr/>
          </p:nvSpPr>
          <p:spPr>
            <a:xfrm flipH="1">
              <a:off x="2477165" y="905082"/>
              <a:ext cx="409814" cy="358812"/>
            </a:xfrm>
            <a:custGeom>
              <a:avLst/>
              <a:gdLst/>
              <a:ahLst/>
              <a:cxnLst/>
              <a:rect l="l" t="t" r="r" b="b"/>
              <a:pathLst>
                <a:path w="14311" h="12530" extrusionOk="0">
                  <a:moveTo>
                    <a:pt x="7160" y="1"/>
                  </a:moveTo>
                  <a:cubicBezTo>
                    <a:pt x="4959" y="1"/>
                    <a:pt x="2827" y="1155"/>
                    <a:pt x="1668" y="3222"/>
                  </a:cubicBezTo>
                  <a:cubicBezTo>
                    <a:pt x="1" y="6224"/>
                    <a:pt x="1068" y="10060"/>
                    <a:pt x="4103" y="11728"/>
                  </a:cubicBezTo>
                  <a:cubicBezTo>
                    <a:pt x="5064" y="12272"/>
                    <a:pt x="6110" y="12530"/>
                    <a:pt x="7144" y="12530"/>
                  </a:cubicBezTo>
                  <a:cubicBezTo>
                    <a:pt x="9339" y="12530"/>
                    <a:pt x="11475" y="11367"/>
                    <a:pt x="12610" y="9326"/>
                  </a:cubicBezTo>
                  <a:cubicBezTo>
                    <a:pt x="14311" y="6291"/>
                    <a:pt x="13210" y="2488"/>
                    <a:pt x="10208" y="787"/>
                  </a:cubicBezTo>
                  <a:cubicBezTo>
                    <a:pt x="9239" y="254"/>
                    <a:pt x="8192" y="1"/>
                    <a:pt x="7160" y="1"/>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39"/>
            <p:cNvSpPr/>
            <p:nvPr/>
          </p:nvSpPr>
          <p:spPr>
            <a:xfrm flipH="1">
              <a:off x="2576505" y="1008774"/>
              <a:ext cx="212080" cy="151915"/>
            </a:xfrm>
            <a:custGeom>
              <a:avLst/>
              <a:gdLst/>
              <a:ahLst/>
              <a:cxnLst/>
              <a:rect l="l" t="t" r="r" b="b"/>
              <a:pathLst>
                <a:path w="7406" h="5305" extrusionOk="0">
                  <a:moveTo>
                    <a:pt x="2836" y="1269"/>
                  </a:moveTo>
                  <a:lnTo>
                    <a:pt x="5271" y="2636"/>
                  </a:lnTo>
                  <a:lnTo>
                    <a:pt x="2836" y="4071"/>
                  </a:lnTo>
                  <a:lnTo>
                    <a:pt x="2836" y="1269"/>
                  </a:lnTo>
                  <a:close/>
                  <a:moveTo>
                    <a:pt x="1001" y="1"/>
                  </a:moveTo>
                  <a:cubicBezTo>
                    <a:pt x="467" y="1"/>
                    <a:pt x="0" y="435"/>
                    <a:pt x="0" y="968"/>
                  </a:cubicBezTo>
                  <a:lnTo>
                    <a:pt x="0" y="4304"/>
                  </a:lnTo>
                  <a:cubicBezTo>
                    <a:pt x="0" y="4871"/>
                    <a:pt x="467" y="5305"/>
                    <a:pt x="1001" y="5305"/>
                  </a:cubicBezTo>
                  <a:lnTo>
                    <a:pt x="6438" y="5305"/>
                  </a:lnTo>
                  <a:cubicBezTo>
                    <a:pt x="6972" y="5305"/>
                    <a:pt x="7406" y="4871"/>
                    <a:pt x="7406" y="4337"/>
                  </a:cubicBezTo>
                  <a:lnTo>
                    <a:pt x="7406" y="1002"/>
                  </a:lnTo>
                  <a:cubicBezTo>
                    <a:pt x="7406" y="435"/>
                    <a:pt x="6972" y="1"/>
                    <a:pt x="640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39"/>
            <p:cNvSpPr/>
            <p:nvPr/>
          </p:nvSpPr>
          <p:spPr>
            <a:xfrm flipH="1">
              <a:off x="1284092" y="756746"/>
              <a:ext cx="408869" cy="358412"/>
            </a:xfrm>
            <a:custGeom>
              <a:avLst/>
              <a:gdLst/>
              <a:ahLst/>
              <a:cxnLst/>
              <a:rect l="l" t="t" r="r" b="b"/>
              <a:pathLst>
                <a:path w="14278" h="12516" extrusionOk="0">
                  <a:moveTo>
                    <a:pt x="7139" y="0"/>
                  </a:moveTo>
                  <a:cubicBezTo>
                    <a:pt x="6244" y="0"/>
                    <a:pt x="5335" y="192"/>
                    <a:pt x="4471" y="596"/>
                  </a:cubicBezTo>
                  <a:cubicBezTo>
                    <a:pt x="1335" y="2064"/>
                    <a:pt x="1" y="5800"/>
                    <a:pt x="1469" y="8935"/>
                  </a:cubicBezTo>
                  <a:cubicBezTo>
                    <a:pt x="2530" y="11179"/>
                    <a:pt x="4778" y="12515"/>
                    <a:pt x="7127" y="12515"/>
                  </a:cubicBezTo>
                  <a:cubicBezTo>
                    <a:pt x="8026" y="12515"/>
                    <a:pt x="8940" y="12320"/>
                    <a:pt x="9808" y="11904"/>
                  </a:cubicBezTo>
                  <a:cubicBezTo>
                    <a:pt x="12944" y="10436"/>
                    <a:pt x="14278" y="6700"/>
                    <a:pt x="12810" y="3598"/>
                  </a:cubicBezTo>
                  <a:cubicBezTo>
                    <a:pt x="11747" y="1326"/>
                    <a:pt x="9492" y="0"/>
                    <a:pt x="7139" y="0"/>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39"/>
            <p:cNvSpPr/>
            <p:nvPr/>
          </p:nvSpPr>
          <p:spPr>
            <a:xfrm flipH="1">
              <a:off x="1366221" y="836698"/>
              <a:ext cx="218781" cy="195987"/>
            </a:xfrm>
            <a:custGeom>
              <a:avLst/>
              <a:gdLst/>
              <a:ahLst/>
              <a:cxnLst/>
              <a:rect l="l" t="t" r="r" b="b"/>
              <a:pathLst>
                <a:path w="7640" h="6844" extrusionOk="0">
                  <a:moveTo>
                    <a:pt x="4370" y="506"/>
                  </a:moveTo>
                  <a:cubicBezTo>
                    <a:pt x="6138" y="506"/>
                    <a:pt x="7005" y="2641"/>
                    <a:pt x="5771" y="3875"/>
                  </a:cubicBezTo>
                  <a:cubicBezTo>
                    <a:pt x="5371" y="4275"/>
                    <a:pt x="4862" y="4475"/>
                    <a:pt x="4358" y="4475"/>
                  </a:cubicBezTo>
                  <a:cubicBezTo>
                    <a:pt x="3853" y="4475"/>
                    <a:pt x="3353" y="4275"/>
                    <a:pt x="2969" y="3875"/>
                  </a:cubicBezTo>
                  <a:cubicBezTo>
                    <a:pt x="1702" y="2641"/>
                    <a:pt x="2569" y="506"/>
                    <a:pt x="4370" y="506"/>
                  </a:cubicBezTo>
                  <a:close/>
                  <a:moveTo>
                    <a:pt x="4338" y="0"/>
                  </a:moveTo>
                  <a:cubicBezTo>
                    <a:pt x="2303" y="0"/>
                    <a:pt x="1103" y="2385"/>
                    <a:pt x="2402" y="4042"/>
                  </a:cubicBezTo>
                  <a:cubicBezTo>
                    <a:pt x="2202" y="4175"/>
                    <a:pt x="2068" y="4309"/>
                    <a:pt x="1902" y="4475"/>
                  </a:cubicBezTo>
                  <a:cubicBezTo>
                    <a:pt x="1668" y="4676"/>
                    <a:pt x="1435" y="4876"/>
                    <a:pt x="1201" y="5076"/>
                  </a:cubicBezTo>
                  <a:cubicBezTo>
                    <a:pt x="968" y="5276"/>
                    <a:pt x="734" y="5476"/>
                    <a:pt x="534" y="5710"/>
                  </a:cubicBezTo>
                  <a:lnTo>
                    <a:pt x="200" y="6043"/>
                  </a:lnTo>
                  <a:cubicBezTo>
                    <a:pt x="134" y="6077"/>
                    <a:pt x="100" y="6143"/>
                    <a:pt x="67" y="6210"/>
                  </a:cubicBezTo>
                  <a:cubicBezTo>
                    <a:pt x="34" y="6243"/>
                    <a:pt x="34" y="6310"/>
                    <a:pt x="0" y="6344"/>
                  </a:cubicBezTo>
                  <a:cubicBezTo>
                    <a:pt x="0" y="6377"/>
                    <a:pt x="0" y="6444"/>
                    <a:pt x="0" y="6477"/>
                  </a:cubicBezTo>
                  <a:cubicBezTo>
                    <a:pt x="34" y="6677"/>
                    <a:pt x="167" y="6844"/>
                    <a:pt x="367" y="6844"/>
                  </a:cubicBezTo>
                  <a:lnTo>
                    <a:pt x="534" y="6844"/>
                  </a:lnTo>
                  <a:lnTo>
                    <a:pt x="634" y="6811"/>
                  </a:lnTo>
                  <a:cubicBezTo>
                    <a:pt x="701" y="6777"/>
                    <a:pt x="768" y="6710"/>
                    <a:pt x="834" y="6677"/>
                  </a:cubicBezTo>
                  <a:cubicBezTo>
                    <a:pt x="934" y="6544"/>
                    <a:pt x="1034" y="6444"/>
                    <a:pt x="1168" y="6344"/>
                  </a:cubicBezTo>
                  <a:cubicBezTo>
                    <a:pt x="1368" y="6110"/>
                    <a:pt x="1568" y="5876"/>
                    <a:pt x="1802" y="5676"/>
                  </a:cubicBezTo>
                  <a:cubicBezTo>
                    <a:pt x="2002" y="5443"/>
                    <a:pt x="2202" y="5209"/>
                    <a:pt x="2402" y="4976"/>
                  </a:cubicBezTo>
                  <a:cubicBezTo>
                    <a:pt x="2535" y="4809"/>
                    <a:pt x="2669" y="4642"/>
                    <a:pt x="2802" y="4475"/>
                  </a:cubicBezTo>
                  <a:cubicBezTo>
                    <a:pt x="3259" y="4841"/>
                    <a:pt x="3805" y="5018"/>
                    <a:pt x="4350" y="5018"/>
                  </a:cubicBezTo>
                  <a:cubicBezTo>
                    <a:pt x="5000" y="5018"/>
                    <a:pt x="5648" y="4765"/>
                    <a:pt x="6138" y="4275"/>
                  </a:cubicBezTo>
                  <a:cubicBezTo>
                    <a:pt x="7639" y="2741"/>
                    <a:pt x="6638" y="139"/>
                    <a:pt x="4504" y="6"/>
                  </a:cubicBezTo>
                  <a:cubicBezTo>
                    <a:pt x="4448" y="2"/>
                    <a:pt x="4393" y="0"/>
                    <a:pt x="43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39"/>
            <p:cNvSpPr/>
            <p:nvPr/>
          </p:nvSpPr>
          <p:spPr>
            <a:xfrm flipH="1">
              <a:off x="859961" y="1208741"/>
              <a:ext cx="407924" cy="358297"/>
            </a:xfrm>
            <a:custGeom>
              <a:avLst/>
              <a:gdLst/>
              <a:ahLst/>
              <a:cxnLst/>
              <a:rect l="l" t="t" r="r" b="b"/>
              <a:pathLst>
                <a:path w="14245" h="12512" extrusionOk="0">
                  <a:moveTo>
                    <a:pt x="7132" y="1"/>
                  </a:moveTo>
                  <a:cubicBezTo>
                    <a:pt x="5912" y="1"/>
                    <a:pt x="4681" y="355"/>
                    <a:pt x="3603" y="1090"/>
                  </a:cubicBezTo>
                  <a:cubicBezTo>
                    <a:pt x="735" y="3058"/>
                    <a:pt x="1" y="6928"/>
                    <a:pt x="1969" y="9797"/>
                  </a:cubicBezTo>
                  <a:cubicBezTo>
                    <a:pt x="3194" y="11561"/>
                    <a:pt x="5155" y="12512"/>
                    <a:pt x="7153" y="12512"/>
                  </a:cubicBezTo>
                  <a:cubicBezTo>
                    <a:pt x="8366" y="12512"/>
                    <a:pt x="9592" y="12162"/>
                    <a:pt x="10675" y="11431"/>
                  </a:cubicBezTo>
                  <a:cubicBezTo>
                    <a:pt x="13511" y="9463"/>
                    <a:pt x="14244" y="5560"/>
                    <a:pt x="12310" y="2725"/>
                  </a:cubicBezTo>
                  <a:cubicBezTo>
                    <a:pt x="11089" y="946"/>
                    <a:pt x="9125" y="1"/>
                    <a:pt x="7132" y="1"/>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39"/>
            <p:cNvSpPr/>
            <p:nvPr/>
          </p:nvSpPr>
          <p:spPr>
            <a:xfrm flipH="1">
              <a:off x="948790" y="1272428"/>
              <a:ext cx="229291" cy="230236"/>
            </a:xfrm>
            <a:custGeom>
              <a:avLst/>
              <a:gdLst/>
              <a:ahLst/>
              <a:cxnLst/>
              <a:rect l="l" t="t" r="r" b="b"/>
              <a:pathLst>
                <a:path w="8007" h="8040" extrusionOk="0">
                  <a:moveTo>
                    <a:pt x="2244" y="1184"/>
                  </a:moveTo>
                  <a:lnTo>
                    <a:pt x="2244" y="1184"/>
                  </a:lnTo>
                  <a:cubicBezTo>
                    <a:pt x="2148" y="1372"/>
                    <a:pt x="2030" y="1587"/>
                    <a:pt x="1969" y="1802"/>
                  </a:cubicBezTo>
                  <a:lnTo>
                    <a:pt x="1502" y="1802"/>
                  </a:lnTo>
                  <a:cubicBezTo>
                    <a:pt x="1728" y="1543"/>
                    <a:pt x="1985" y="1347"/>
                    <a:pt x="2244" y="1184"/>
                  </a:cubicBezTo>
                  <a:close/>
                  <a:moveTo>
                    <a:pt x="3670" y="734"/>
                  </a:moveTo>
                  <a:lnTo>
                    <a:pt x="3670" y="1802"/>
                  </a:lnTo>
                  <a:lnTo>
                    <a:pt x="2669" y="1802"/>
                  </a:lnTo>
                  <a:cubicBezTo>
                    <a:pt x="2869" y="1335"/>
                    <a:pt x="3203" y="935"/>
                    <a:pt x="3670" y="734"/>
                  </a:cubicBezTo>
                  <a:close/>
                  <a:moveTo>
                    <a:pt x="4337" y="734"/>
                  </a:moveTo>
                  <a:cubicBezTo>
                    <a:pt x="4404" y="768"/>
                    <a:pt x="4504" y="801"/>
                    <a:pt x="4604" y="868"/>
                  </a:cubicBezTo>
                  <a:cubicBezTo>
                    <a:pt x="4904" y="1101"/>
                    <a:pt x="5171" y="1435"/>
                    <a:pt x="5338" y="1802"/>
                  </a:cubicBezTo>
                  <a:lnTo>
                    <a:pt x="4337" y="1802"/>
                  </a:lnTo>
                  <a:lnTo>
                    <a:pt x="4337" y="734"/>
                  </a:lnTo>
                  <a:close/>
                  <a:moveTo>
                    <a:pt x="5705" y="1135"/>
                  </a:moveTo>
                  <a:lnTo>
                    <a:pt x="5705" y="1135"/>
                  </a:lnTo>
                  <a:cubicBezTo>
                    <a:pt x="5805" y="1201"/>
                    <a:pt x="5871" y="1235"/>
                    <a:pt x="5971" y="1301"/>
                  </a:cubicBezTo>
                  <a:cubicBezTo>
                    <a:pt x="6172" y="1435"/>
                    <a:pt x="6338" y="1602"/>
                    <a:pt x="6505" y="1802"/>
                  </a:cubicBezTo>
                  <a:lnTo>
                    <a:pt x="6038" y="1802"/>
                  </a:lnTo>
                  <a:cubicBezTo>
                    <a:pt x="5938" y="1568"/>
                    <a:pt x="5838" y="1335"/>
                    <a:pt x="5705" y="1135"/>
                  </a:cubicBezTo>
                  <a:close/>
                  <a:moveTo>
                    <a:pt x="1735" y="2436"/>
                  </a:moveTo>
                  <a:cubicBezTo>
                    <a:pt x="1635" y="2836"/>
                    <a:pt x="1568" y="3270"/>
                    <a:pt x="1568" y="3703"/>
                  </a:cubicBezTo>
                  <a:lnTo>
                    <a:pt x="668" y="3703"/>
                  </a:lnTo>
                  <a:cubicBezTo>
                    <a:pt x="701" y="3270"/>
                    <a:pt x="834" y="2836"/>
                    <a:pt x="1035" y="2469"/>
                  </a:cubicBezTo>
                  <a:lnTo>
                    <a:pt x="1035" y="2436"/>
                  </a:lnTo>
                  <a:close/>
                  <a:moveTo>
                    <a:pt x="3670" y="2436"/>
                  </a:moveTo>
                  <a:lnTo>
                    <a:pt x="3670" y="3703"/>
                  </a:lnTo>
                  <a:lnTo>
                    <a:pt x="2202" y="3703"/>
                  </a:lnTo>
                  <a:cubicBezTo>
                    <a:pt x="2235" y="3270"/>
                    <a:pt x="2302" y="2836"/>
                    <a:pt x="2436" y="2436"/>
                  </a:cubicBezTo>
                  <a:close/>
                  <a:moveTo>
                    <a:pt x="5571" y="2436"/>
                  </a:moveTo>
                  <a:cubicBezTo>
                    <a:pt x="5671" y="2769"/>
                    <a:pt x="5738" y="3136"/>
                    <a:pt x="5771" y="3470"/>
                  </a:cubicBezTo>
                  <a:lnTo>
                    <a:pt x="5771" y="3703"/>
                  </a:lnTo>
                  <a:lnTo>
                    <a:pt x="4304" y="3703"/>
                  </a:lnTo>
                  <a:lnTo>
                    <a:pt x="4304" y="2436"/>
                  </a:lnTo>
                  <a:close/>
                  <a:moveTo>
                    <a:pt x="6972" y="2436"/>
                  </a:moveTo>
                  <a:cubicBezTo>
                    <a:pt x="7139" y="2769"/>
                    <a:pt x="7272" y="3136"/>
                    <a:pt x="7339" y="3503"/>
                  </a:cubicBezTo>
                  <a:cubicBezTo>
                    <a:pt x="7339" y="3570"/>
                    <a:pt x="7339" y="3636"/>
                    <a:pt x="7372" y="3703"/>
                  </a:cubicBezTo>
                  <a:lnTo>
                    <a:pt x="6438" y="3703"/>
                  </a:lnTo>
                  <a:lnTo>
                    <a:pt x="6438" y="3403"/>
                  </a:lnTo>
                  <a:cubicBezTo>
                    <a:pt x="6405" y="3069"/>
                    <a:pt x="6338" y="2769"/>
                    <a:pt x="6272" y="2436"/>
                  </a:cubicBezTo>
                  <a:close/>
                  <a:moveTo>
                    <a:pt x="1568" y="4337"/>
                  </a:moveTo>
                  <a:lnTo>
                    <a:pt x="1568" y="4637"/>
                  </a:lnTo>
                  <a:cubicBezTo>
                    <a:pt x="1602" y="4971"/>
                    <a:pt x="1635" y="5304"/>
                    <a:pt x="1735" y="5605"/>
                  </a:cubicBezTo>
                  <a:lnTo>
                    <a:pt x="1035" y="5605"/>
                  </a:lnTo>
                  <a:cubicBezTo>
                    <a:pt x="868" y="5304"/>
                    <a:pt x="734" y="4937"/>
                    <a:pt x="701" y="4570"/>
                  </a:cubicBezTo>
                  <a:lnTo>
                    <a:pt x="668" y="4570"/>
                  </a:lnTo>
                  <a:cubicBezTo>
                    <a:pt x="668" y="4504"/>
                    <a:pt x="668" y="4437"/>
                    <a:pt x="668" y="4337"/>
                  </a:cubicBezTo>
                  <a:close/>
                  <a:moveTo>
                    <a:pt x="3703" y="4370"/>
                  </a:moveTo>
                  <a:lnTo>
                    <a:pt x="3703" y="5605"/>
                  </a:lnTo>
                  <a:lnTo>
                    <a:pt x="2436" y="5605"/>
                  </a:lnTo>
                  <a:cubicBezTo>
                    <a:pt x="2335" y="5271"/>
                    <a:pt x="2269" y="4937"/>
                    <a:pt x="2235" y="4604"/>
                  </a:cubicBezTo>
                  <a:lnTo>
                    <a:pt x="2235" y="4370"/>
                  </a:lnTo>
                  <a:close/>
                  <a:moveTo>
                    <a:pt x="5771" y="4370"/>
                  </a:moveTo>
                  <a:cubicBezTo>
                    <a:pt x="5771" y="4771"/>
                    <a:pt x="5705" y="5204"/>
                    <a:pt x="5571" y="5605"/>
                  </a:cubicBezTo>
                  <a:lnTo>
                    <a:pt x="4337" y="5605"/>
                  </a:lnTo>
                  <a:lnTo>
                    <a:pt x="4337" y="4370"/>
                  </a:lnTo>
                  <a:close/>
                  <a:moveTo>
                    <a:pt x="7339" y="4370"/>
                  </a:moveTo>
                  <a:cubicBezTo>
                    <a:pt x="7306" y="4804"/>
                    <a:pt x="7172" y="5238"/>
                    <a:pt x="6972" y="5638"/>
                  </a:cubicBezTo>
                  <a:lnTo>
                    <a:pt x="6972" y="5605"/>
                  </a:lnTo>
                  <a:lnTo>
                    <a:pt x="6272" y="5605"/>
                  </a:lnTo>
                  <a:cubicBezTo>
                    <a:pt x="6372" y="5204"/>
                    <a:pt x="6438" y="4771"/>
                    <a:pt x="6438" y="4370"/>
                  </a:cubicBezTo>
                  <a:close/>
                  <a:moveTo>
                    <a:pt x="1969" y="6272"/>
                  </a:moveTo>
                  <a:cubicBezTo>
                    <a:pt x="2069" y="6472"/>
                    <a:pt x="2169" y="6705"/>
                    <a:pt x="2302" y="6905"/>
                  </a:cubicBezTo>
                  <a:cubicBezTo>
                    <a:pt x="2002" y="6739"/>
                    <a:pt x="1735" y="6539"/>
                    <a:pt x="1502" y="6272"/>
                  </a:cubicBezTo>
                  <a:close/>
                  <a:moveTo>
                    <a:pt x="6505" y="6272"/>
                  </a:moveTo>
                  <a:cubicBezTo>
                    <a:pt x="6272" y="6539"/>
                    <a:pt x="6005" y="6772"/>
                    <a:pt x="5705" y="6939"/>
                  </a:cubicBezTo>
                  <a:cubicBezTo>
                    <a:pt x="5838" y="6739"/>
                    <a:pt x="5938" y="6505"/>
                    <a:pt x="6038" y="6272"/>
                  </a:cubicBezTo>
                  <a:close/>
                  <a:moveTo>
                    <a:pt x="3670" y="6272"/>
                  </a:moveTo>
                  <a:lnTo>
                    <a:pt x="3670" y="7372"/>
                  </a:lnTo>
                  <a:cubicBezTo>
                    <a:pt x="3570" y="7306"/>
                    <a:pt x="3503" y="7272"/>
                    <a:pt x="3403" y="7206"/>
                  </a:cubicBezTo>
                  <a:cubicBezTo>
                    <a:pt x="3069" y="6972"/>
                    <a:pt x="2836" y="6672"/>
                    <a:pt x="2669" y="6305"/>
                  </a:cubicBezTo>
                  <a:lnTo>
                    <a:pt x="3670" y="6272"/>
                  </a:lnTo>
                  <a:close/>
                  <a:moveTo>
                    <a:pt x="5338" y="6272"/>
                  </a:moveTo>
                  <a:cubicBezTo>
                    <a:pt x="5137" y="6739"/>
                    <a:pt x="4771" y="7139"/>
                    <a:pt x="4337" y="7372"/>
                  </a:cubicBezTo>
                  <a:lnTo>
                    <a:pt x="4337" y="7306"/>
                  </a:lnTo>
                  <a:lnTo>
                    <a:pt x="4337" y="6272"/>
                  </a:lnTo>
                  <a:close/>
                  <a:moveTo>
                    <a:pt x="3903" y="1"/>
                  </a:moveTo>
                  <a:cubicBezTo>
                    <a:pt x="3703" y="1"/>
                    <a:pt x="3536" y="34"/>
                    <a:pt x="3370" y="67"/>
                  </a:cubicBezTo>
                  <a:cubicBezTo>
                    <a:pt x="1435" y="367"/>
                    <a:pt x="0" y="2069"/>
                    <a:pt x="0" y="4037"/>
                  </a:cubicBezTo>
                  <a:lnTo>
                    <a:pt x="0" y="4070"/>
                  </a:lnTo>
                  <a:cubicBezTo>
                    <a:pt x="0" y="4270"/>
                    <a:pt x="0" y="4470"/>
                    <a:pt x="34" y="4671"/>
                  </a:cubicBezTo>
                  <a:cubicBezTo>
                    <a:pt x="367" y="6605"/>
                    <a:pt x="2035" y="8040"/>
                    <a:pt x="4003" y="8040"/>
                  </a:cubicBezTo>
                  <a:cubicBezTo>
                    <a:pt x="4203" y="8040"/>
                    <a:pt x="4404" y="8040"/>
                    <a:pt x="4637" y="8006"/>
                  </a:cubicBezTo>
                  <a:cubicBezTo>
                    <a:pt x="6538" y="7673"/>
                    <a:pt x="7973" y="6038"/>
                    <a:pt x="7973" y="4070"/>
                  </a:cubicBezTo>
                  <a:cubicBezTo>
                    <a:pt x="7973" y="4070"/>
                    <a:pt x="8006" y="4037"/>
                    <a:pt x="8006" y="4037"/>
                  </a:cubicBezTo>
                  <a:lnTo>
                    <a:pt x="8006" y="4003"/>
                  </a:lnTo>
                  <a:cubicBezTo>
                    <a:pt x="8006" y="3803"/>
                    <a:pt x="8006" y="3570"/>
                    <a:pt x="7973" y="3370"/>
                  </a:cubicBezTo>
                  <a:cubicBezTo>
                    <a:pt x="7639" y="1468"/>
                    <a:pt x="6038" y="67"/>
                    <a:pt x="41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39"/>
            <p:cNvSpPr/>
            <p:nvPr/>
          </p:nvSpPr>
          <p:spPr>
            <a:xfrm flipH="1">
              <a:off x="777803" y="1837278"/>
              <a:ext cx="406979" cy="358297"/>
            </a:xfrm>
            <a:custGeom>
              <a:avLst/>
              <a:gdLst/>
              <a:ahLst/>
              <a:cxnLst/>
              <a:rect l="l" t="t" r="r" b="b"/>
              <a:pathLst>
                <a:path w="14212" h="12512" extrusionOk="0">
                  <a:moveTo>
                    <a:pt x="7114" y="1"/>
                  </a:moveTo>
                  <a:cubicBezTo>
                    <a:pt x="5894" y="1"/>
                    <a:pt x="4660" y="355"/>
                    <a:pt x="3570" y="1090"/>
                  </a:cubicBezTo>
                  <a:cubicBezTo>
                    <a:pt x="735" y="3058"/>
                    <a:pt x="1" y="6928"/>
                    <a:pt x="1936" y="9797"/>
                  </a:cubicBezTo>
                  <a:cubicBezTo>
                    <a:pt x="3161" y="11561"/>
                    <a:pt x="5135" y="12512"/>
                    <a:pt x="7135" y="12512"/>
                  </a:cubicBezTo>
                  <a:cubicBezTo>
                    <a:pt x="8348" y="12512"/>
                    <a:pt x="9571" y="12162"/>
                    <a:pt x="10642" y="11431"/>
                  </a:cubicBezTo>
                  <a:cubicBezTo>
                    <a:pt x="13511" y="9463"/>
                    <a:pt x="14211" y="5560"/>
                    <a:pt x="12276" y="2725"/>
                  </a:cubicBezTo>
                  <a:cubicBezTo>
                    <a:pt x="11056" y="946"/>
                    <a:pt x="9104" y="1"/>
                    <a:pt x="7114" y="1"/>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39"/>
            <p:cNvSpPr/>
            <p:nvPr/>
          </p:nvSpPr>
          <p:spPr>
            <a:xfrm flipH="1">
              <a:off x="883843" y="1908611"/>
              <a:ext cx="225453" cy="215917"/>
            </a:xfrm>
            <a:custGeom>
              <a:avLst/>
              <a:gdLst/>
              <a:ahLst/>
              <a:cxnLst/>
              <a:rect l="l" t="t" r="r" b="b"/>
              <a:pathLst>
                <a:path w="7873" h="7540" extrusionOk="0">
                  <a:moveTo>
                    <a:pt x="4459" y="1934"/>
                  </a:moveTo>
                  <a:cubicBezTo>
                    <a:pt x="5176" y="1934"/>
                    <a:pt x="5871" y="2496"/>
                    <a:pt x="5871" y="3336"/>
                  </a:cubicBezTo>
                  <a:cubicBezTo>
                    <a:pt x="5871" y="4103"/>
                    <a:pt x="5237" y="4737"/>
                    <a:pt x="4470" y="4737"/>
                  </a:cubicBezTo>
                  <a:lnTo>
                    <a:pt x="4470" y="4704"/>
                  </a:lnTo>
                  <a:cubicBezTo>
                    <a:pt x="3236" y="4704"/>
                    <a:pt x="2635" y="3236"/>
                    <a:pt x="3503" y="2335"/>
                  </a:cubicBezTo>
                  <a:cubicBezTo>
                    <a:pt x="3780" y="2058"/>
                    <a:pt x="4122" y="1934"/>
                    <a:pt x="4459" y="1934"/>
                  </a:cubicBezTo>
                  <a:close/>
                  <a:moveTo>
                    <a:pt x="4470" y="0"/>
                  </a:moveTo>
                  <a:cubicBezTo>
                    <a:pt x="634" y="134"/>
                    <a:pt x="0" y="5571"/>
                    <a:pt x="3703" y="6572"/>
                  </a:cubicBezTo>
                  <a:lnTo>
                    <a:pt x="4470" y="7539"/>
                  </a:lnTo>
                  <a:lnTo>
                    <a:pt x="5237" y="6572"/>
                  </a:lnTo>
                  <a:cubicBezTo>
                    <a:pt x="6838" y="6138"/>
                    <a:pt x="7872" y="4604"/>
                    <a:pt x="7706" y="2969"/>
                  </a:cubicBezTo>
                  <a:cubicBezTo>
                    <a:pt x="7506" y="1301"/>
                    <a:pt x="6138" y="67"/>
                    <a:pt x="447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39"/>
            <p:cNvSpPr/>
            <p:nvPr/>
          </p:nvSpPr>
          <p:spPr>
            <a:xfrm flipH="1">
              <a:off x="2048251" y="4692142"/>
              <a:ext cx="96504" cy="213025"/>
            </a:xfrm>
            <a:custGeom>
              <a:avLst/>
              <a:gdLst/>
              <a:ahLst/>
              <a:cxnLst/>
              <a:rect l="l" t="t" r="r" b="b"/>
              <a:pathLst>
                <a:path w="3370" h="7439" extrusionOk="0">
                  <a:moveTo>
                    <a:pt x="0" y="0"/>
                  </a:moveTo>
                  <a:lnTo>
                    <a:pt x="167" y="7439"/>
                  </a:lnTo>
                  <a:lnTo>
                    <a:pt x="3369" y="7439"/>
                  </a:lnTo>
                  <a:lnTo>
                    <a:pt x="3236" y="0"/>
                  </a:ln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39"/>
            <p:cNvSpPr/>
            <p:nvPr/>
          </p:nvSpPr>
          <p:spPr>
            <a:xfrm flipH="1">
              <a:off x="1495199" y="4692142"/>
              <a:ext cx="133760" cy="213025"/>
            </a:xfrm>
            <a:custGeom>
              <a:avLst/>
              <a:gdLst/>
              <a:ahLst/>
              <a:cxnLst/>
              <a:rect l="l" t="t" r="r" b="b"/>
              <a:pathLst>
                <a:path w="4671" h="7439" extrusionOk="0">
                  <a:moveTo>
                    <a:pt x="1" y="0"/>
                  </a:moveTo>
                  <a:lnTo>
                    <a:pt x="1435" y="7439"/>
                  </a:lnTo>
                  <a:lnTo>
                    <a:pt x="4671" y="7439"/>
                  </a:lnTo>
                  <a:lnTo>
                    <a:pt x="3237" y="0"/>
                  </a:ln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39"/>
            <p:cNvSpPr/>
            <p:nvPr/>
          </p:nvSpPr>
          <p:spPr>
            <a:xfrm flipH="1">
              <a:off x="1464615" y="4894658"/>
              <a:ext cx="281838" cy="105095"/>
            </a:xfrm>
            <a:custGeom>
              <a:avLst/>
              <a:gdLst/>
              <a:ahLst/>
              <a:cxnLst/>
              <a:rect l="l" t="t" r="r" b="b"/>
              <a:pathLst>
                <a:path w="9842" h="3670" extrusionOk="0">
                  <a:moveTo>
                    <a:pt x="5338" y="0"/>
                  </a:moveTo>
                  <a:cubicBezTo>
                    <a:pt x="5138" y="0"/>
                    <a:pt x="4938" y="67"/>
                    <a:pt x="4804" y="200"/>
                  </a:cubicBezTo>
                  <a:cubicBezTo>
                    <a:pt x="4004" y="934"/>
                    <a:pt x="3070" y="1668"/>
                    <a:pt x="568" y="2202"/>
                  </a:cubicBezTo>
                  <a:cubicBezTo>
                    <a:pt x="1" y="2335"/>
                    <a:pt x="134" y="3669"/>
                    <a:pt x="1502" y="3669"/>
                  </a:cubicBezTo>
                  <a:cubicBezTo>
                    <a:pt x="2836" y="3669"/>
                    <a:pt x="4838" y="3569"/>
                    <a:pt x="5838" y="3569"/>
                  </a:cubicBezTo>
                  <a:cubicBezTo>
                    <a:pt x="7440" y="3569"/>
                    <a:pt x="8040" y="3636"/>
                    <a:pt x="9308" y="3669"/>
                  </a:cubicBezTo>
                  <a:cubicBezTo>
                    <a:pt x="9608" y="3669"/>
                    <a:pt x="9841" y="3369"/>
                    <a:pt x="9775" y="3069"/>
                  </a:cubicBezTo>
                  <a:lnTo>
                    <a:pt x="9208" y="234"/>
                  </a:lnTo>
                  <a:cubicBezTo>
                    <a:pt x="9174" y="100"/>
                    <a:pt x="9074" y="0"/>
                    <a:pt x="894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39"/>
            <p:cNvSpPr/>
            <p:nvPr/>
          </p:nvSpPr>
          <p:spPr>
            <a:xfrm flipH="1">
              <a:off x="2013888" y="4894658"/>
              <a:ext cx="359185" cy="105095"/>
            </a:xfrm>
            <a:custGeom>
              <a:avLst/>
              <a:gdLst/>
              <a:ahLst/>
              <a:cxnLst/>
              <a:rect l="l" t="t" r="r" b="b"/>
              <a:pathLst>
                <a:path w="12543" h="3670" extrusionOk="0">
                  <a:moveTo>
                    <a:pt x="8140" y="0"/>
                  </a:moveTo>
                  <a:cubicBezTo>
                    <a:pt x="7873" y="0"/>
                    <a:pt x="7606" y="100"/>
                    <a:pt x="7373" y="267"/>
                  </a:cubicBezTo>
                  <a:cubicBezTo>
                    <a:pt x="5171" y="1601"/>
                    <a:pt x="3103" y="1668"/>
                    <a:pt x="568" y="2202"/>
                  </a:cubicBezTo>
                  <a:cubicBezTo>
                    <a:pt x="1" y="2335"/>
                    <a:pt x="368" y="3669"/>
                    <a:pt x="1669" y="3669"/>
                  </a:cubicBezTo>
                  <a:cubicBezTo>
                    <a:pt x="3870" y="3669"/>
                    <a:pt x="5471" y="3569"/>
                    <a:pt x="7339" y="3569"/>
                  </a:cubicBezTo>
                  <a:cubicBezTo>
                    <a:pt x="8940" y="3569"/>
                    <a:pt x="10775" y="3636"/>
                    <a:pt x="12009" y="3669"/>
                  </a:cubicBezTo>
                  <a:cubicBezTo>
                    <a:pt x="12343" y="3669"/>
                    <a:pt x="12543" y="3369"/>
                    <a:pt x="12510" y="3069"/>
                  </a:cubicBezTo>
                  <a:lnTo>
                    <a:pt x="11943" y="234"/>
                  </a:lnTo>
                  <a:cubicBezTo>
                    <a:pt x="11909" y="100"/>
                    <a:pt x="11809" y="0"/>
                    <a:pt x="1167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39"/>
            <p:cNvSpPr/>
            <p:nvPr/>
          </p:nvSpPr>
          <p:spPr>
            <a:xfrm flipH="1">
              <a:off x="2141863" y="1926766"/>
              <a:ext cx="704051" cy="351596"/>
            </a:xfrm>
            <a:custGeom>
              <a:avLst/>
              <a:gdLst/>
              <a:ahLst/>
              <a:cxnLst/>
              <a:rect l="l" t="t" r="r" b="b"/>
              <a:pathLst>
                <a:path w="24586" h="12278" extrusionOk="0">
                  <a:moveTo>
                    <a:pt x="21149" y="0"/>
                  </a:moveTo>
                  <a:cubicBezTo>
                    <a:pt x="21149" y="0"/>
                    <a:pt x="12746" y="7706"/>
                    <a:pt x="11086" y="7706"/>
                  </a:cubicBezTo>
                  <a:cubicBezTo>
                    <a:pt x="11083" y="7706"/>
                    <a:pt x="11079" y="7706"/>
                    <a:pt x="11075" y="7706"/>
                  </a:cubicBezTo>
                  <a:cubicBezTo>
                    <a:pt x="8807" y="7672"/>
                    <a:pt x="4137" y="7439"/>
                    <a:pt x="1535" y="6872"/>
                  </a:cubicBezTo>
                  <a:cubicBezTo>
                    <a:pt x="1068" y="7172"/>
                    <a:pt x="101" y="8239"/>
                    <a:pt x="1" y="8740"/>
                  </a:cubicBezTo>
                  <a:cubicBezTo>
                    <a:pt x="2539" y="10765"/>
                    <a:pt x="8613" y="12278"/>
                    <a:pt x="11552" y="12278"/>
                  </a:cubicBezTo>
                  <a:cubicBezTo>
                    <a:pt x="12050" y="12278"/>
                    <a:pt x="12458" y="12234"/>
                    <a:pt x="12743" y="12142"/>
                  </a:cubicBezTo>
                  <a:cubicBezTo>
                    <a:pt x="17180" y="10641"/>
                    <a:pt x="24585" y="3069"/>
                    <a:pt x="24585" y="3069"/>
                  </a:cubicBezTo>
                  <a:lnTo>
                    <a:pt x="21149" y="0"/>
                  </a:ln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39"/>
            <p:cNvSpPr/>
            <p:nvPr/>
          </p:nvSpPr>
          <p:spPr>
            <a:xfrm flipH="1">
              <a:off x="2086824" y="1867174"/>
              <a:ext cx="371269" cy="360502"/>
            </a:xfrm>
            <a:custGeom>
              <a:avLst/>
              <a:gdLst/>
              <a:ahLst/>
              <a:cxnLst/>
              <a:rect l="l" t="t" r="r" b="b"/>
              <a:pathLst>
                <a:path w="12965" h="12589" extrusionOk="0">
                  <a:moveTo>
                    <a:pt x="9707" y="1"/>
                  </a:moveTo>
                  <a:cubicBezTo>
                    <a:pt x="8633" y="1"/>
                    <a:pt x="7398" y="406"/>
                    <a:pt x="6172" y="1281"/>
                  </a:cubicBezTo>
                  <a:cubicBezTo>
                    <a:pt x="3937" y="3015"/>
                    <a:pt x="1869" y="4983"/>
                    <a:pt x="1" y="7118"/>
                  </a:cubicBezTo>
                  <a:lnTo>
                    <a:pt x="4771" y="12589"/>
                  </a:lnTo>
                  <a:cubicBezTo>
                    <a:pt x="4771" y="12589"/>
                    <a:pt x="12943" y="6451"/>
                    <a:pt x="12943" y="3382"/>
                  </a:cubicBezTo>
                  <a:cubicBezTo>
                    <a:pt x="12965" y="1239"/>
                    <a:pt x="11583" y="1"/>
                    <a:pt x="970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39"/>
            <p:cNvSpPr/>
            <p:nvPr/>
          </p:nvSpPr>
          <p:spPr>
            <a:xfrm flipH="1">
              <a:off x="2088371" y="1969205"/>
              <a:ext cx="233128" cy="258471"/>
            </a:xfrm>
            <a:custGeom>
              <a:avLst/>
              <a:gdLst/>
              <a:ahLst/>
              <a:cxnLst/>
              <a:rect l="l" t="t" r="r" b="b"/>
              <a:pathLst>
                <a:path w="8141" h="9026" extrusionOk="0">
                  <a:moveTo>
                    <a:pt x="7582" y="1"/>
                  </a:moveTo>
                  <a:cubicBezTo>
                    <a:pt x="5914" y="1"/>
                    <a:pt x="1777" y="2913"/>
                    <a:pt x="1" y="9026"/>
                  </a:cubicBezTo>
                  <a:cubicBezTo>
                    <a:pt x="1" y="9026"/>
                    <a:pt x="7540" y="3355"/>
                    <a:pt x="8140" y="186"/>
                  </a:cubicBezTo>
                  <a:cubicBezTo>
                    <a:pt x="8017" y="63"/>
                    <a:pt x="7826" y="1"/>
                    <a:pt x="7582" y="1"/>
                  </a:cubicBezTo>
                  <a:close/>
                </a:path>
              </a:pathLst>
            </a:custGeom>
            <a:solidFill>
              <a:srgbClr val="1C24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39"/>
            <p:cNvSpPr/>
            <p:nvPr/>
          </p:nvSpPr>
          <p:spPr>
            <a:xfrm flipH="1">
              <a:off x="2787611" y="2053797"/>
              <a:ext cx="154779" cy="135679"/>
            </a:xfrm>
            <a:custGeom>
              <a:avLst/>
              <a:gdLst/>
              <a:ahLst/>
              <a:cxnLst/>
              <a:rect l="l" t="t" r="r" b="b"/>
              <a:pathLst>
                <a:path w="5405" h="4738" extrusionOk="0">
                  <a:moveTo>
                    <a:pt x="2569" y="1"/>
                  </a:moveTo>
                  <a:lnTo>
                    <a:pt x="1" y="3270"/>
                  </a:lnTo>
                  <a:cubicBezTo>
                    <a:pt x="1268" y="3970"/>
                    <a:pt x="2669" y="4471"/>
                    <a:pt x="4070" y="4737"/>
                  </a:cubicBezTo>
                  <a:lnTo>
                    <a:pt x="5405" y="2603"/>
                  </a:lnTo>
                  <a:lnTo>
                    <a:pt x="2569" y="1"/>
                  </a:ln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39"/>
            <p:cNvSpPr/>
            <p:nvPr/>
          </p:nvSpPr>
          <p:spPr>
            <a:xfrm flipH="1">
              <a:off x="2868795" y="2009869"/>
              <a:ext cx="123251" cy="137569"/>
            </a:xfrm>
            <a:custGeom>
              <a:avLst/>
              <a:gdLst/>
              <a:ahLst/>
              <a:cxnLst/>
              <a:rect l="l" t="t" r="r" b="b"/>
              <a:pathLst>
                <a:path w="4304" h="4804" extrusionOk="0">
                  <a:moveTo>
                    <a:pt x="901" y="0"/>
                  </a:moveTo>
                  <a:lnTo>
                    <a:pt x="0" y="2469"/>
                  </a:lnTo>
                  <a:lnTo>
                    <a:pt x="1735" y="4804"/>
                  </a:lnTo>
                  <a:lnTo>
                    <a:pt x="4303" y="1535"/>
                  </a:lnTo>
                  <a:lnTo>
                    <a:pt x="901" y="0"/>
                  </a:ln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39"/>
            <p:cNvSpPr/>
            <p:nvPr/>
          </p:nvSpPr>
          <p:spPr>
            <a:xfrm flipH="1">
              <a:off x="2050170" y="4692142"/>
              <a:ext cx="94586" cy="109877"/>
            </a:xfrm>
            <a:custGeom>
              <a:avLst/>
              <a:gdLst/>
              <a:ahLst/>
              <a:cxnLst/>
              <a:rect l="l" t="t" r="r" b="b"/>
              <a:pathLst>
                <a:path w="3303" h="3837" extrusionOk="0">
                  <a:moveTo>
                    <a:pt x="0" y="0"/>
                  </a:moveTo>
                  <a:lnTo>
                    <a:pt x="100" y="3836"/>
                  </a:lnTo>
                  <a:lnTo>
                    <a:pt x="3302" y="3836"/>
                  </a:lnTo>
                  <a:lnTo>
                    <a:pt x="3236" y="0"/>
                  </a:lnTo>
                  <a:close/>
                </a:path>
              </a:pathLst>
            </a:custGeom>
            <a:solidFill>
              <a:srgbClr val="994E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39"/>
            <p:cNvSpPr/>
            <p:nvPr/>
          </p:nvSpPr>
          <p:spPr>
            <a:xfrm flipH="1">
              <a:off x="1515244" y="4692142"/>
              <a:ext cx="113715" cy="109877"/>
            </a:xfrm>
            <a:custGeom>
              <a:avLst/>
              <a:gdLst/>
              <a:ahLst/>
              <a:cxnLst/>
              <a:rect l="l" t="t" r="r" b="b"/>
              <a:pathLst>
                <a:path w="3971" h="3837" extrusionOk="0">
                  <a:moveTo>
                    <a:pt x="1" y="0"/>
                  </a:moveTo>
                  <a:lnTo>
                    <a:pt x="768" y="3836"/>
                  </a:lnTo>
                  <a:lnTo>
                    <a:pt x="3970" y="3836"/>
                  </a:lnTo>
                  <a:lnTo>
                    <a:pt x="3237" y="0"/>
                  </a:lnTo>
                  <a:close/>
                </a:path>
              </a:pathLst>
            </a:custGeom>
            <a:solidFill>
              <a:srgbClr val="994E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39"/>
            <p:cNvSpPr/>
            <p:nvPr/>
          </p:nvSpPr>
          <p:spPr>
            <a:xfrm flipH="1">
              <a:off x="1690040" y="1842690"/>
              <a:ext cx="632403" cy="824410"/>
            </a:xfrm>
            <a:custGeom>
              <a:avLst/>
              <a:gdLst/>
              <a:ahLst/>
              <a:cxnLst/>
              <a:rect l="l" t="t" r="r" b="b"/>
              <a:pathLst>
                <a:path w="22084" h="28789" extrusionOk="0">
                  <a:moveTo>
                    <a:pt x="12660" y="1"/>
                  </a:moveTo>
                  <a:cubicBezTo>
                    <a:pt x="11442" y="1"/>
                    <a:pt x="10225" y="34"/>
                    <a:pt x="9007" y="101"/>
                  </a:cubicBezTo>
                  <a:cubicBezTo>
                    <a:pt x="7339" y="268"/>
                    <a:pt x="5671" y="568"/>
                    <a:pt x="4037" y="1001"/>
                  </a:cubicBezTo>
                  <a:cubicBezTo>
                    <a:pt x="4037" y="1001"/>
                    <a:pt x="1" y="10708"/>
                    <a:pt x="3170" y="28788"/>
                  </a:cubicBezTo>
                  <a:lnTo>
                    <a:pt x="20382" y="28788"/>
                  </a:lnTo>
                  <a:cubicBezTo>
                    <a:pt x="20549" y="26153"/>
                    <a:pt x="19214" y="13277"/>
                    <a:pt x="22083" y="835"/>
                  </a:cubicBezTo>
                  <a:cubicBezTo>
                    <a:pt x="20182" y="468"/>
                    <a:pt x="18247" y="201"/>
                    <a:pt x="16312" y="101"/>
                  </a:cubicBezTo>
                  <a:cubicBezTo>
                    <a:pt x="15095" y="34"/>
                    <a:pt x="13877" y="1"/>
                    <a:pt x="1266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39"/>
            <p:cNvSpPr/>
            <p:nvPr/>
          </p:nvSpPr>
          <p:spPr>
            <a:xfrm flipH="1">
              <a:off x="1698660" y="1900077"/>
              <a:ext cx="110822" cy="415484"/>
            </a:xfrm>
            <a:custGeom>
              <a:avLst/>
              <a:gdLst/>
              <a:ahLst/>
              <a:cxnLst/>
              <a:rect l="l" t="t" r="r" b="b"/>
              <a:pathLst>
                <a:path w="3870" h="14509" extrusionOk="0">
                  <a:moveTo>
                    <a:pt x="3218" y="1"/>
                  </a:moveTo>
                  <a:cubicBezTo>
                    <a:pt x="2091" y="1"/>
                    <a:pt x="609" y="302"/>
                    <a:pt x="334" y="1900"/>
                  </a:cubicBezTo>
                  <a:cubicBezTo>
                    <a:pt x="0" y="3934"/>
                    <a:pt x="534" y="8838"/>
                    <a:pt x="2335" y="14509"/>
                  </a:cubicBezTo>
                  <a:cubicBezTo>
                    <a:pt x="2435" y="9638"/>
                    <a:pt x="2936" y="4835"/>
                    <a:pt x="3870" y="65"/>
                  </a:cubicBezTo>
                  <a:lnTo>
                    <a:pt x="3870" y="32"/>
                  </a:lnTo>
                  <a:cubicBezTo>
                    <a:pt x="3678" y="14"/>
                    <a:pt x="3456" y="1"/>
                    <a:pt x="3218" y="1"/>
                  </a:cubicBezTo>
                  <a:close/>
                </a:path>
              </a:pathLst>
            </a:custGeom>
            <a:solidFill>
              <a:srgbClr val="1C24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39"/>
            <p:cNvSpPr/>
            <p:nvPr/>
          </p:nvSpPr>
          <p:spPr>
            <a:xfrm flipH="1">
              <a:off x="1855300" y="1650684"/>
              <a:ext cx="267491" cy="263683"/>
            </a:xfrm>
            <a:custGeom>
              <a:avLst/>
              <a:gdLst/>
              <a:ahLst/>
              <a:cxnLst/>
              <a:rect l="l" t="t" r="r" b="b"/>
              <a:pathLst>
                <a:path w="9341" h="9208" extrusionOk="0">
                  <a:moveTo>
                    <a:pt x="8573" y="1"/>
                  </a:moveTo>
                  <a:lnTo>
                    <a:pt x="4203" y="1135"/>
                  </a:lnTo>
                  <a:cubicBezTo>
                    <a:pt x="4637" y="2970"/>
                    <a:pt x="4670" y="6205"/>
                    <a:pt x="2035" y="6839"/>
                  </a:cubicBezTo>
                  <a:cubicBezTo>
                    <a:pt x="2035" y="6839"/>
                    <a:pt x="0" y="9208"/>
                    <a:pt x="3970" y="9208"/>
                  </a:cubicBezTo>
                  <a:cubicBezTo>
                    <a:pt x="8340" y="9208"/>
                    <a:pt x="9340" y="6839"/>
                    <a:pt x="9340" y="6839"/>
                  </a:cubicBezTo>
                  <a:cubicBezTo>
                    <a:pt x="7739" y="5238"/>
                    <a:pt x="8039" y="2336"/>
                    <a:pt x="8573" y="1"/>
                  </a:cubicBez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39"/>
            <p:cNvSpPr/>
            <p:nvPr/>
          </p:nvSpPr>
          <p:spPr>
            <a:xfrm flipH="1">
              <a:off x="1971850" y="1905747"/>
              <a:ext cx="72622" cy="73567"/>
            </a:xfrm>
            <a:custGeom>
              <a:avLst/>
              <a:gdLst/>
              <a:ahLst/>
              <a:cxnLst/>
              <a:rect l="l" t="t" r="r" b="b"/>
              <a:pathLst>
                <a:path w="2536" h="2569" extrusionOk="0">
                  <a:moveTo>
                    <a:pt x="1251" y="0"/>
                  </a:moveTo>
                  <a:cubicBezTo>
                    <a:pt x="1168" y="0"/>
                    <a:pt x="1085" y="34"/>
                    <a:pt x="1035" y="100"/>
                  </a:cubicBezTo>
                  <a:lnTo>
                    <a:pt x="101" y="1134"/>
                  </a:lnTo>
                  <a:cubicBezTo>
                    <a:pt x="34" y="1201"/>
                    <a:pt x="1" y="1335"/>
                    <a:pt x="34" y="1401"/>
                  </a:cubicBezTo>
                  <a:lnTo>
                    <a:pt x="334" y="2335"/>
                  </a:lnTo>
                  <a:cubicBezTo>
                    <a:pt x="367" y="2435"/>
                    <a:pt x="468" y="2502"/>
                    <a:pt x="568" y="2535"/>
                  </a:cubicBezTo>
                  <a:lnTo>
                    <a:pt x="1602" y="2569"/>
                  </a:lnTo>
                  <a:cubicBezTo>
                    <a:pt x="1702" y="2569"/>
                    <a:pt x="1802" y="2535"/>
                    <a:pt x="1835" y="2435"/>
                  </a:cubicBezTo>
                  <a:lnTo>
                    <a:pt x="2469" y="1568"/>
                  </a:lnTo>
                  <a:cubicBezTo>
                    <a:pt x="2536" y="1468"/>
                    <a:pt x="2536" y="1301"/>
                    <a:pt x="2469" y="1201"/>
                  </a:cubicBezTo>
                  <a:lnTo>
                    <a:pt x="1468" y="100"/>
                  </a:lnTo>
                  <a:cubicBezTo>
                    <a:pt x="1418" y="34"/>
                    <a:pt x="1335" y="0"/>
                    <a:pt x="1251" y="0"/>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39"/>
            <p:cNvSpPr/>
            <p:nvPr/>
          </p:nvSpPr>
          <p:spPr>
            <a:xfrm flipH="1">
              <a:off x="1828554" y="1818808"/>
              <a:ext cx="180580" cy="159561"/>
            </a:xfrm>
            <a:custGeom>
              <a:avLst/>
              <a:gdLst/>
              <a:ahLst/>
              <a:cxnLst/>
              <a:rect l="l" t="t" r="r" b="b"/>
              <a:pathLst>
                <a:path w="6306" h="5572" extrusionOk="0">
                  <a:moveTo>
                    <a:pt x="4871" y="0"/>
                  </a:moveTo>
                  <a:cubicBezTo>
                    <a:pt x="4866" y="0"/>
                    <a:pt x="4595" y="1779"/>
                    <a:pt x="1" y="2903"/>
                  </a:cubicBezTo>
                  <a:cubicBezTo>
                    <a:pt x="501" y="3703"/>
                    <a:pt x="768" y="4637"/>
                    <a:pt x="801" y="5571"/>
                  </a:cubicBezTo>
                  <a:cubicBezTo>
                    <a:pt x="801" y="5571"/>
                    <a:pt x="6305" y="3637"/>
                    <a:pt x="6138" y="835"/>
                  </a:cubicBezTo>
                  <a:cubicBezTo>
                    <a:pt x="6138" y="835"/>
                    <a:pt x="5371" y="368"/>
                    <a:pt x="4871" y="1"/>
                  </a:cubicBezTo>
                  <a:cubicBezTo>
                    <a:pt x="4871" y="1"/>
                    <a:pt x="4871" y="0"/>
                    <a:pt x="487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39"/>
            <p:cNvSpPr/>
            <p:nvPr/>
          </p:nvSpPr>
          <p:spPr>
            <a:xfrm flipH="1">
              <a:off x="2009106" y="1832181"/>
              <a:ext cx="102231" cy="141406"/>
            </a:xfrm>
            <a:custGeom>
              <a:avLst/>
              <a:gdLst/>
              <a:ahLst/>
              <a:cxnLst/>
              <a:rect l="l" t="t" r="r" b="b"/>
              <a:pathLst>
                <a:path w="3570" h="4938" extrusionOk="0">
                  <a:moveTo>
                    <a:pt x="2235" y="1"/>
                  </a:moveTo>
                  <a:lnTo>
                    <a:pt x="2235" y="1"/>
                  </a:lnTo>
                  <a:cubicBezTo>
                    <a:pt x="1768" y="134"/>
                    <a:pt x="1301" y="268"/>
                    <a:pt x="834" y="468"/>
                  </a:cubicBezTo>
                  <a:cubicBezTo>
                    <a:pt x="1" y="3270"/>
                    <a:pt x="2469" y="4938"/>
                    <a:pt x="2469" y="4938"/>
                  </a:cubicBezTo>
                  <a:cubicBezTo>
                    <a:pt x="2669" y="4037"/>
                    <a:pt x="3069" y="3203"/>
                    <a:pt x="3570" y="2436"/>
                  </a:cubicBezTo>
                  <a:cubicBezTo>
                    <a:pt x="1869" y="1836"/>
                    <a:pt x="2235" y="1"/>
                    <a:pt x="22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39"/>
            <p:cNvSpPr/>
            <p:nvPr/>
          </p:nvSpPr>
          <p:spPr>
            <a:xfrm flipH="1">
              <a:off x="2001460" y="1973558"/>
              <a:ext cx="65949" cy="547382"/>
            </a:xfrm>
            <a:custGeom>
              <a:avLst/>
              <a:gdLst/>
              <a:ahLst/>
              <a:cxnLst/>
              <a:rect l="l" t="t" r="r" b="b"/>
              <a:pathLst>
                <a:path w="2303" h="19115" extrusionOk="0">
                  <a:moveTo>
                    <a:pt x="1602" y="1"/>
                  </a:moveTo>
                  <a:cubicBezTo>
                    <a:pt x="1602" y="1"/>
                    <a:pt x="34" y="11509"/>
                    <a:pt x="1" y="13510"/>
                  </a:cubicBezTo>
                  <a:cubicBezTo>
                    <a:pt x="34" y="15412"/>
                    <a:pt x="335" y="17313"/>
                    <a:pt x="902" y="19114"/>
                  </a:cubicBezTo>
                  <a:cubicBezTo>
                    <a:pt x="902" y="19114"/>
                    <a:pt x="1969" y="17080"/>
                    <a:pt x="2136" y="13444"/>
                  </a:cubicBezTo>
                  <a:cubicBezTo>
                    <a:pt x="2303" y="9808"/>
                    <a:pt x="2102" y="2036"/>
                    <a:pt x="2169" y="1"/>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39"/>
            <p:cNvSpPr/>
            <p:nvPr/>
          </p:nvSpPr>
          <p:spPr>
            <a:xfrm flipH="1">
              <a:off x="1877264" y="1649739"/>
              <a:ext cx="128033" cy="143325"/>
            </a:xfrm>
            <a:custGeom>
              <a:avLst/>
              <a:gdLst/>
              <a:ahLst/>
              <a:cxnLst/>
              <a:rect l="l" t="t" r="r" b="b"/>
              <a:pathLst>
                <a:path w="4471" h="5005" extrusionOk="0">
                  <a:moveTo>
                    <a:pt x="4470" y="1"/>
                  </a:moveTo>
                  <a:lnTo>
                    <a:pt x="100" y="1135"/>
                  </a:lnTo>
                  <a:cubicBezTo>
                    <a:pt x="367" y="2202"/>
                    <a:pt x="467" y="3770"/>
                    <a:pt x="0" y="5004"/>
                  </a:cubicBezTo>
                  <a:cubicBezTo>
                    <a:pt x="400" y="4937"/>
                    <a:pt x="801" y="4804"/>
                    <a:pt x="1168" y="4637"/>
                  </a:cubicBezTo>
                  <a:cubicBezTo>
                    <a:pt x="2669" y="3937"/>
                    <a:pt x="3436" y="2836"/>
                    <a:pt x="4237" y="1201"/>
                  </a:cubicBezTo>
                  <a:cubicBezTo>
                    <a:pt x="4303" y="801"/>
                    <a:pt x="4370" y="368"/>
                    <a:pt x="4470" y="1"/>
                  </a:cubicBezTo>
                  <a:close/>
                </a:path>
              </a:pathLst>
            </a:custGeom>
            <a:solidFill>
              <a:srgbClr val="994E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39"/>
            <p:cNvSpPr/>
            <p:nvPr/>
          </p:nvSpPr>
          <p:spPr>
            <a:xfrm flipH="1">
              <a:off x="2018641" y="1544300"/>
              <a:ext cx="91292" cy="109763"/>
            </a:xfrm>
            <a:custGeom>
              <a:avLst/>
              <a:gdLst/>
              <a:ahLst/>
              <a:cxnLst/>
              <a:rect l="l" t="t" r="r" b="b"/>
              <a:pathLst>
                <a:path w="3188" h="3833" extrusionOk="0">
                  <a:moveTo>
                    <a:pt x="1562" y="0"/>
                  </a:moveTo>
                  <a:cubicBezTo>
                    <a:pt x="683" y="0"/>
                    <a:pt x="0" y="843"/>
                    <a:pt x="218" y="1715"/>
                  </a:cubicBezTo>
                  <a:cubicBezTo>
                    <a:pt x="352" y="2515"/>
                    <a:pt x="819" y="3182"/>
                    <a:pt x="1486" y="3616"/>
                  </a:cubicBezTo>
                  <a:cubicBezTo>
                    <a:pt x="1703" y="3766"/>
                    <a:pt x="1915" y="3833"/>
                    <a:pt x="2113" y="3833"/>
                  </a:cubicBezTo>
                  <a:cubicBezTo>
                    <a:pt x="2706" y="3833"/>
                    <a:pt x="3162" y="3232"/>
                    <a:pt x="3187" y="2482"/>
                  </a:cubicBezTo>
                  <a:cubicBezTo>
                    <a:pt x="3187" y="1548"/>
                    <a:pt x="2787" y="180"/>
                    <a:pt x="1753" y="13"/>
                  </a:cubicBezTo>
                  <a:cubicBezTo>
                    <a:pt x="1688" y="4"/>
                    <a:pt x="1625" y="0"/>
                    <a:pt x="1562" y="0"/>
                  </a:cubicBez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39"/>
            <p:cNvSpPr/>
            <p:nvPr/>
          </p:nvSpPr>
          <p:spPr>
            <a:xfrm flipH="1">
              <a:off x="2018641" y="1544300"/>
              <a:ext cx="91292" cy="109763"/>
            </a:xfrm>
            <a:custGeom>
              <a:avLst/>
              <a:gdLst/>
              <a:ahLst/>
              <a:cxnLst/>
              <a:rect l="l" t="t" r="r" b="b"/>
              <a:pathLst>
                <a:path w="3188" h="3833" extrusionOk="0">
                  <a:moveTo>
                    <a:pt x="1562" y="0"/>
                  </a:moveTo>
                  <a:cubicBezTo>
                    <a:pt x="683" y="0"/>
                    <a:pt x="0" y="843"/>
                    <a:pt x="218" y="1715"/>
                  </a:cubicBezTo>
                  <a:cubicBezTo>
                    <a:pt x="352" y="2515"/>
                    <a:pt x="819" y="3182"/>
                    <a:pt x="1486" y="3616"/>
                  </a:cubicBezTo>
                  <a:cubicBezTo>
                    <a:pt x="1703" y="3766"/>
                    <a:pt x="1915" y="3833"/>
                    <a:pt x="2113" y="3833"/>
                  </a:cubicBezTo>
                  <a:cubicBezTo>
                    <a:pt x="2706" y="3833"/>
                    <a:pt x="3162" y="3232"/>
                    <a:pt x="3187" y="2482"/>
                  </a:cubicBezTo>
                  <a:cubicBezTo>
                    <a:pt x="3187" y="1548"/>
                    <a:pt x="2787" y="180"/>
                    <a:pt x="1753" y="13"/>
                  </a:cubicBezTo>
                  <a:cubicBezTo>
                    <a:pt x="1688" y="4"/>
                    <a:pt x="1625" y="0"/>
                    <a:pt x="156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39"/>
            <p:cNvSpPr/>
            <p:nvPr/>
          </p:nvSpPr>
          <p:spPr>
            <a:xfrm flipH="1">
              <a:off x="1898455" y="1417556"/>
              <a:ext cx="201428" cy="167322"/>
            </a:xfrm>
            <a:custGeom>
              <a:avLst/>
              <a:gdLst/>
              <a:ahLst/>
              <a:cxnLst/>
              <a:rect l="l" t="t" r="r" b="b"/>
              <a:pathLst>
                <a:path w="7034" h="5843" extrusionOk="0">
                  <a:moveTo>
                    <a:pt x="4277" y="0"/>
                  </a:moveTo>
                  <a:cubicBezTo>
                    <a:pt x="4242" y="0"/>
                    <a:pt x="4207" y="1"/>
                    <a:pt x="4170" y="3"/>
                  </a:cubicBezTo>
                  <a:cubicBezTo>
                    <a:pt x="2469" y="70"/>
                    <a:pt x="1" y="3939"/>
                    <a:pt x="1535" y="5607"/>
                  </a:cubicBezTo>
                  <a:cubicBezTo>
                    <a:pt x="1685" y="5769"/>
                    <a:pt x="1863" y="5843"/>
                    <a:pt x="2059" y="5843"/>
                  </a:cubicBezTo>
                  <a:cubicBezTo>
                    <a:pt x="3815" y="5843"/>
                    <a:pt x="7033" y="0"/>
                    <a:pt x="427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39"/>
            <p:cNvSpPr/>
            <p:nvPr/>
          </p:nvSpPr>
          <p:spPr>
            <a:xfrm flipH="1">
              <a:off x="1772026" y="1417499"/>
              <a:ext cx="335016" cy="350050"/>
            </a:xfrm>
            <a:custGeom>
              <a:avLst/>
              <a:gdLst/>
              <a:ahLst/>
              <a:cxnLst/>
              <a:rect l="l" t="t" r="r" b="b"/>
              <a:pathLst>
                <a:path w="11699" h="12224" extrusionOk="0">
                  <a:moveTo>
                    <a:pt x="6474" y="1"/>
                  </a:moveTo>
                  <a:cubicBezTo>
                    <a:pt x="6413" y="1"/>
                    <a:pt x="6351" y="2"/>
                    <a:pt x="6288" y="5"/>
                  </a:cubicBezTo>
                  <a:cubicBezTo>
                    <a:pt x="2919" y="105"/>
                    <a:pt x="785" y="4408"/>
                    <a:pt x="351" y="7310"/>
                  </a:cubicBezTo>
                  <a:cubicBezTo>
                    <a:pt x="0" y="9952"/>
                    <a:pt x="1959" y="12223"/>
                    <a:pt x="4396" y="12223"/>
                  </a:cubicBezTo>
                  <a:cubicBezTo>
                    <a:pt x="4975" y="12223"/>
                    <a:pt x="5580" y="12095"/>
                    <a:pt x="6188" y="11813"/>
                  </a:cubicBezTo>
                  <a:cubicBezTo>
                    <a:pt x="8257" y="10846"/>
                    <a:pt x="8924" y="9078"/>
                    <a:pt x="10291" y="6143"/>
                  </a:cubicBezTo>
                  <a:cubicBezTo>
                    <a:pt x="11698" y="3296"/>
                    <a:pt x="9608" y="1"/>
                    <a:pt x="6474" y="1"/>
                  </a:cubicBez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39"/>
            <p:cNvSpPr/>
            <p:nvPr/>
          </p:nvSpPr>
          <p:spPr>
            <a:xfrm flipH="1">
              <a:off x="1700263" y="1298229"/>
              <a:ext cx="335617" cy="351625"/>
            </a:xfrm>
            <a:custGeom>
              <a:avLst/>
              <a:gdLst/>
              <a:ahLst/>
              <a:cxnLst/>
              <a:rect l="l" t="t" r="r" b="b"/>
              <a:pathLst>
                <a:path w="11720" h="12279" extrusionOk="0">
                  <a:moveTo>
                    <a:pt x="3236" y="0"/>
                  </a:moveTo>
                  <a:lnTo>
                    <a:pt x="3236" y="0"/>
                  </a:lnTo>
                  <a:cubicBezTo>
                    <a:pt x="3470" y="734"/>
                    <a:pt x="3103" y="1535"/>
                    <a:pt x="2402" y="1835"/>
                  </a:cubicBezTo>
                  <a:cubicBezTo>
                    <a:pt x="1135" y="2502"/>
                    <a:pt x="234" y="3036"/>
                    <a:pt x="168" y="3903"/>
                  </a:cubicBezTo>
                  <a:cubicBezTo>
                    <a:pt x="1" y="6572"/>
                    <a:pt x="5671" y="7839"/>
                    <a:pt x="7406" y="7906"/>
                  </a:cubicBezTo>
                  <a:cubicBezTo>
                    <a:pt x="6472" y="9907"/>
                    <a:pt x="6272" y="12209"/>
                    <a:pt x="7239" y="12276"/>
                  </a:cubicBezTo>
                  <a:cubicBezTo>
                    <a:pt x="7269" y="12277"/>
                    <a:pt x="7298" y="12278"/>
                    <a:pt x="7328" y="12278"/>
                  </a:cubicBezTo>
                  <a:cubicBezTo>
                    <a:pt x="9439" y="12278"/>
                    <a:pt x="11720" y="7624"/>
                    <a:pt x="10075" y="6572"/>
                  </a:cubicBezTo>
                  <a:cubicBezTo>
                    <a:pt x="11650" y="4930"/>
                    <a:pt x="10190" y="2934"/>
                    <a:pt x="7537" y="2934"/>
                  </a:cubicBezTo>
                  <a:cubicBezTo>
                    <a:pt x="7493" y="2934"/>
                    <a:pt x="7450" y="2935"/>
                    <a:pt x="7406" y="2936"/>
                  </a:cubicBezTo>
                  <a:cubicBezTo>
                    <a:pt x="6710" y="2951"/>
                    <a:pt x="5788" y="3069"/>
                    <a:pt x="5034" y="3069"/>
                  </a:cubicBezTo>
                  <a:cubicBezTo>
                    <a:pt x="4126" y="3069"/>
                    <a:pt x="3463" y="2897"/>
                    <a:pt x="3737" y="2168"/>
                  </a:cubicBezTo>
                  <a:cubicBezTo>
                    <a:pt x="4004" y="1435"/>
                    <a:pt x="3837" y="567"/>
                    <a:pt x="323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39"/>
            <p:cNvSpPr/>
            <p:nvPr/>
          </p:nvSpPr>
          <p:spPr>
            <a:xfrm flipH="1">
              <a:off x="1707251" y="1483334"/>
              <a:ext cx="50658" cy="22193"/>
            </a:xfrm>
            <a:custGeom>
              <a:avLst/>
              <a:gdLst/>
              <a:ahLst/>
              <a:cxnLst/>
              <a:rect l="l" t="t" r="r" b="b"/>
              <a:pathLst>
                <a:path w="1769" h="775" extrusionOk="0">
                  <a:moveTo>
                    <a:pt x="634" y="1"/>
                  </a:moveTo>
                  <a:cubicBezTo>
                    <a:pt x="285" y="1"/>
                    <a:pt x="1" y="108"/>
                    <a:pt x="1" y="108"/>
                  </a:cubicBezTo>
                  <a:cubicBezTo>
                    <a:pt x="634" y="174"/>
                    <a:pt x="1235" y="408"/>
                    <a:pt x="1769" y="775"/>
                  </a:cubicBezTo>
                  <a:cubicBezTo>
                    <a:pt x="1535" y="146"/>
                    <a:pt x="1040" y="1"/>
                    <a:pt x="63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39"/>
            <p:cNvSpPr/>
            <p:nvPr/>
          </p:nvSpPr>
          <p:spPr>
            <a:xfrm flipH="1">
              <a:off x="1785571" y="1631670"/>
              <a:ext cx="123251" cy="88543"/>
            </a:xfrm>
            <a:custGeom>
              <a:avLst/>
              <a:gdLst/>
              <a:ahLst/>
              <a:cxnLst/>
              <a:rect l="l" t="t" r="r" b="b"/>
              <a:pathLst>
                <a:path w="4304" h="3092" extrusionOk="0">
                  <a:moveTo>
                    <a:pt x="2727" y="1"/>
                  </a:moveTo>
                  <a:cubicBezTo>
                    <a:pt x="1957" y="1"/>
                    <a:pt x="1122" y="569"/>
                    <a:pt x="667" y="1099"/>
                  </a:cubicBezTo>
                  <a:cubicBezTo>
                    <a:pt x="0" y="1866"/>
                    <a:pt x="100" y="2933"/>
                    <a:pt x="1134" y="3067"/>
                  </a:cubicBezTo>
                  <a:cubicBezTo>
                    <a:pt x="1268" y="3083"/>
                    <a:pt x="1401" y="3092"/>
                    <a:pt x="1534" y="3092"/>
                  </a:cubicBezTo>
                  <a:cubicBezTo>
                    <a:pt x="2198" y="3092"/>
                    <a:pt x="2847" y="2883"/>
                    <a:pt x="3403" y="2466"/>
                  </a:cubicBezTo>
                  <a:cubicBezTo>
                    <a:pt x="4203" y="1866"/>
                    <a:pt x="4303" y="732"/>
                    <a:pt x="3436" y="198"/>
                  </a:cubicBezTo>
                  <a:cubicBezTo>
                    <a:pt x="3217" y="60"/>
                    <a:pt x="2975" y="1"/>
                    <a:pt x="2727" y="1"/>
                  </a:cubicBez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39"/>
            <p:cNvSpPr/>
            <p:nvPr/>
          </p:nvSpPr>
          <p:spPr>
            <a:xfrm flipH="1">
              <a:off x="1907848" y="2667071"/>
              <a:ext cx="353457" cy="2113929"/>
            </a:xfrm>
            <a:custGeom>
              <a:avLst/>
              <a:gdLst/>
              <a:ahLst/>
              <a:cxnLst/>
              <a:rect l="l" t="t" r="r" b="b"/>
              <a:pathLst>
                <a:path w="12343" h="73820" extrusionOk="0">
                  <a:moveTo>
                    <a:pt x="1035" y="0"/>
                  </a:moveTo>
                  <a:cubicBezTo>
                    <a:pt x="1035" y="0"/>
                    <a:pt x="0" y="24051"/>
                    <a:pt x="101" y="33858"/>
                  </a:cubicBezTo>
                  <a:cubicBezTo>
                    <a:pt x="234" y="44065"/>
                    <a:pt x="2969" y="73820"/>
                    <a:pt x="2969" y="73820"/>
                  </a:cubicBezTo>
                  <a:lnTo>
                    <a:pt x="8440" y="73820"/>
                  </a:lnTo>
                  <a:cubicBezTo>
                    <a:pt x="8440" y="73820"/>
                    <a:pt x="9441" y="44665"/>
                    <a:pt x="9908" y="34625"/>
                  </a:cubicBezTo>
                  <a:cubicBezTo>
                    <a:pt x="10441" y="23717"/>
                    <a:pt x="12343" y="0"/>
                    <a:pt x="12343" y="0"/>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39"/>
            <p:cNvSpPr/>
            <p:nvPr/>
          </p:nvSpPr>
          <p:spPr>
            <a:xfrm flipH="1">
              <a:off x="2008132" y="4726535"/>
              <a:ext cx="188226" cy="57330"/>
            </a:xfrm>
            <a:custGeom>
              <a:avLst/>
              <a:gdLst/>
              <a:ahLst/>
              <a:cxnLst/>
              <a:rect l="l" t="t" r="r" b="b"/>
              <a:pathLst>
                <a:path w="6573" h="2002" extrusionOk="0">
                  <a:moveTo>
                    <a:pt x="1" y="0"/>
                  </a:moveTo>
                  <a:lnTo>
                    <a:pt x="234" y="2002"/>
                  </a:lnTo>
                  <a:lnTo>
                    <a:pt x="6505" y="2002"/>
                  </a:lnTo>
                  <a:cubicBezTo>
                    <a:pt x="6505" y="2002"/>
                    <a:pt x="6572" y="234"/>
                    <a:pt x="6572" y="234"/>
                  </a:cubicBezTo>
                  <a:lnTo>
                    <a:pt x="1" y="0"/>
                  </a:lnTo>
                  <a:close/>
                </a:path>
              </a:pathLst>
            </a:custGeom>
            <a:solidFill>
              <a:srgbClr val="263238"/>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39"/>
            <p:cNvSpPr/>
            <p:nvPr/>
          </p:nvSpPr>
          <p:spPr>
            <a:xfrm flipH="1">
              <a:off x="1934594" y="2849513"/>
              <a:ext cx="91722" cy="716451"/>
            </a:xfrm>
            <a:custGeom>
              <a:avLst/>
              <a:gdLst/>
              <a:ahLst/>
              <a:cxnLst/>
              <a:rect l="l" t="t" r="r" b="b"/>
              <a:pathLst>
                <a:path w="3203" h="25019" extrusionOk="0">
                  <a:moveTo>
                    <a:pt x="200" y="0"/>
                  </a:moveTo>
                  <a:cubicBezTo>
                    <a:pt x="0" y="11942"/>
                    <a:pt x="567" y="19181"/>
                    <a:pt x="1868" y="25018"/>
                  </a:cubicBezTo>
                  <a:cubicBezTo>
                    <a:pt x="2202" y="19314"/>
                    <a:pt x="2736" y="11809"/>
                    <a:pt x="3203" y="5538"/>
                  </a:cubicBezTo>
                  <a:lnTo>
                    <a:pt x="200" y="0"/>
                  </a:lnTo>
                  <a:close/>
                </a:path>
              </a:pathLst>
            </a:custGeom>
            <a:solidFill>
              <a:srgbClr val="2F9C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39"/>
            <p:cNvSpPr/>
            <p:nvPr/>
          </p:nvSpPr>
          <p:spPr>
            <a:xfrm flipH="1">
              <a:off x="1480852" y="2667071"/>
              <a:ext cx="576047" cy="2113929"/>
            </a:xfrm>
            <a:custGeom>
              <a:avLst/>
              <a:gdLst/>
              <a:ahLst/>
              <a:cxnLst/>
              <a:rect l="l" t="t" r="r" b="b"/>
              <a:pathLst>
                <a:path w="20116" h="73820" extrusionOk="0">
                  <a:moveTo>
                    <a:pt x="1" y="0"/>
                  </a:moveTo>
                  <a:cubicBezTo>
                    <a:pt x="1" y="0"/>
                    <a:pt x="3036" y="24584"/>
                    <a:pt x="4838" y="33758"/>
                  </a:cubicBezTo>
                  <a:cubicBezTo>
                    <a:pt x="6772" y="43865"/>
                    <a:pt x="14211" y="73820"/>
                    <a:pt x="14211" y="73820"/>
                  </a:cubicBezTo>
                  <a:lnTo>
                    <a:pt x="20115" y="73820"/>
                  </a:lnTo>
                  <a:cubicBezTo>
                    <a:pt x="20115" y="73820"/>
                    <a:pt x="15445" y="44699"/>
                    <a:pt x="14478" y="34692"/>
                  </a:cubicBezTo>
                  <a:cubicBezTo>
                    <a:pt x="13377" y="23850"/>
                    <a:pt x="11142" y="0"/>
                    <a:pt x="11142" y="0"/>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39"/>
            <p:cNvSpPr/>
            <p:nvPr/>
          </p:nvSpPr>
          <p:spPr>
            <a:xfrm flipH="1">
              <a:off x="1472261" y="4729398"/>
              <a:ext cx="200626" cy="54466"/>
            </a:xfrm>
            <a:custGeom>
              <a:avLst/>
              <a:gdLst/>
              <a:ahLst/>
              <a:cxnLst/>
              <a:rect l="l" t="t" r="r" b="b"/>
              <a:pathLst>
                <a:path w="7006" h="1902" extrusionOk="0">
                  <a:moveTo>
                    <a:pt x="0" y="0"/>
                  </a:moveTo>
                  <a:lnTo>
                    <a:pt x="501" y="1902"/>
                  </a:lnTo>
                  <a:lnTo>
                    <a:pt x="7005" y="1902"/>
                  </a:lnTo>
                  <a:cubicBezTo>
                    <a:pt x="7005" y="1902"/>
                    <a:pt x="6772" y="267"/>
                    <a:pt x="6739" y="267"/>
                  </a:cubicBezTo>
                  <a:lnTo>
                    <a:pt x="0"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39"/>
            <p:cNvSpPr/>
            <p:nvPr/>
          </p:nvSpPr>
          <p:spPr>
            <a:xfrm flipH="1">
              <a:off x="1544854" y="2766410"/>
              <a:ext cx="237881" cy="1915251"/>
            </a:xfrm>
            <a:custGeom>
              <a:avLst/>
              <a:gdLst/>
              <a:ahLst/>
              <a:cxnLst/>
              <a:rect l="l" t="t" r="r" b="b"/>
              <a:pathLst>
                <a:path w="8307" h="66882" extrusionOk="0">
                  <a:moveTo>
                    <a:pt x="67" y="0"/>
                  </a:moveTo>
                  <a:cubicBezTo>
                    <a:pt x="34" y="0"/>
                    <a:pt x="0" y="34"/>
                    <a:pt x="0" y="67"/>
                  </a:cubicBezTo>
                  <a:cubicBezTo>
                    <a:pt x="34" y="300"/>
                    <a:pt x="2069" y="21883"/>
                    <a:pt x="3069" y="31589"/>
                  </a:cubicBezTo>
                  <a:cubicBezTo>
                    <a:pt x="3970" y="40563"/>
                    <a:pt x="8140" y="66514"/>
                    <a:pt x="8206" y="66815"/>
                  </a:cubicBezTo>
                  <a:cubicBezTo>
                    <a:pt x="8206" y="66848"/>
                    <a:pt x="8206" y="66881"/>
                    <a:pt x="8240" y="66881"/>
                  </a:cubicBezTo>
                  <a:lnTo>
                    <a:pt x="8273" y="66881"/>
                  </a:lnTo>
                  <a:cubicBezTo>
                    <a:pt x="8273" y="66848"/>
                    <a:pt x="8306" y="66848"/>
                    <a:pt x="8306" y="66815"/>
                  </a:cubicBezTo>
                  <a:cubicBezTo>
                    <a:pt x="8273" y="66514"/>
                    <a:pt x="4070" y="40563"/>
                    <a:pt x="3169" y="31589"/>
                  </a:cubicBezTo>
                  <a:cubicBezTo>
                    <a:pt x="2169" y="21849"/>
                    <a:pt x="134" y="267"/>
                    <a:pt x="134" y="67"/>
                  </a:cubicBezTo>
                  <a:cubicBezTo>
                    <a:pt x="100" y="34"/>
                    <a:pt x="100" y="0"/>
                    <a:pt x="67" y="0"/>
                  </a:cubicBez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39"/>
            <p:cNvSpPr/>
            <p:nvPr/>
          </p:nvSpPr>
          <p:spPr>
            <a:xfrm flipH="1">
              <a:off x="1947967" y="1553722"/>
              <a:ext cx="21993" cy="25859"/>
            </a:xfrm>
            <a:custGeom>
              <a:avLst/>
              <a:gdLst/>
              <a:ahLst/>
              <a:cxnLst/>
              <a:rect l="l" t="t" r="r" b="b"/>
              <a:pathLst>
                <a:path w="768" h="903" extrusionOk="0">
                  <a:moveTo>
                    <a:pt x="479" y="1"/>
                  </a:moveTo>
                  <a:cubicBezTo>
                    <a:pt x="335" y="1"/>
                    <a:pt x="183" y="130"/>
                    <a:pt x="100" y="351"/>
                  </a:cubicBezTo>
                  <a:cubicBezTo>
                    <a:pt x="0" y="585"/>
                    <a:pt x="67" y="818"/>
                    <a:pt x="201" y="885"/>
                  </a:cubicBezTo>
                  <a:cubicBezTo>
                    <a:pt x="229" y="897"/>
                    <a:pt x="259" y="902"/>
                    <a:pt x="289" y="902"/>
                  </a:cubicBezTo>
                  <a:cubicBezTo>
                    <a:pt x="433" y="902"/>
                    <a:pt x="585" y="773"/>
                    <a:pt x="668" y="552"/>
                  </a:cubicBezTo>
                  <a:cubicBezTo>
                    <a:pt x="768" y="318"/>
                    <a:pt x="734" y="85"/>
                    <a:pt x="567" y="18"/>
                  </a:cubicBezTo>
                  <a:cubicBezTo>
                    <a:pt x="539" y="6"/>
                    <a:pt x="509" y="1"/>
                    <a:pt x="47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39"/>
            <p:cNvSpPr/>
            <p:nvPr/>
          </p:nvSpPr>
          <p:spPr>
            <a:xfrm flipH="1">
              <a:off x="2026287" y="1524169"/>
              <a:ext cx="21993" cy="26689"/>
            </a:xfrm>
            <a:custGeom>
              <a:avLst/>
              <a:gdLst/>
              <a:ahLst/>
              <a:cxnLst/>
              <a:rect l="l" t="t" r="r" b="b"/>
              <a:pathLst>
                <a:path w="768" h="932" extrusionOk="0">
                  <a:moveTo>
                    <a:pt x="490" y="1"/>
                  </a:moveTo>
                  <a:cubicBezTo>
                    <a:pt x="342" y="1"/>
                    <a:pt x="185" y="151"/>
                    <a:pt x="100" y="349"/>
                  </a:cubicBezTo>
                  <a:cubicBezTo>
                    <a:pt x="0" y="616"/>
                    <a:pt x="67" y="850"/>
                    <a:pt x="234" y="916"/>
                  </a:cubicBezTo>
                  <a:cubicBezTo>
                    <a:pt x="254" y="927"/>
                    <a:pt x="276" y="931"/>
                    <a:pt x="300" y="931"/>
                  </a:cubicBezTo>
                  <a:cubicBezTo>
                    <a:pt x="434" y="931"/>
                    <a:pt x="611" y="781"/>
                    <a:pt x="667" y="583"/>
                  </a:cubicBezTo>
                  <a:cubicBezTo>
                    <a:pt x="767" y="316"/>
                    <a:pt x="734" y="116"/>
                    <a:pt x="567" y="16"/>
                  </a:cubicBezTo>
                  <a:cubicBezTo>
                    <a:pt x="542" y="6"/>
                    <a:pt x="516" y="1"/>
                    <a:pt x="49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39"/>
            <p:cNvSpPr/>
            <p:nvPr/>
          </p:nvSpPr>
          <p:spPr>
            <a:xfrm flipH="1">
              <a:off x="2005268" y="1553264"/>
              <a:ext cx="56385" cy="66894"/>
            </a:xfrm>
            <a:custGeom>
              <a:avLst/>
              <a:gdLst/>
              <a:ahLst/>
              <a:cxnLst/>
              <a:rect l="l" t="t" r="r" b="b"/>
              <a:pathLst>
                <a:path w="1969" h="2336" extrusionOk="0">
                  <a:moveTo>
                    <a:pt x="1968" y="1"/>
                  </a:moveTo>
                  <a:lnTo>
                    <a:pt x="1968" y="1"/>
                  </a:lnTo>
                  <a:cubicBezTo>
                    <a:pt x="1401" y="634"/>
                    <a:pt x="734" y="1201"/>
                    <a:pt x="0" y="1668"/>
                  </a:cubicBezTo>
                  <a:cubicBezTo>
                    <a:pt x="234" y="2035"/>
                    <a:pt x="634" y="2269"/>
                    <a:pt x="1068" y="2336"/>
                  </a:cubicBezTo>
                  <a:lnTo>
                    <a:pt x="1968" y="1"/>
                  </a:lnTo>
                  <a:close/>
                </a:path>
              </a:pathLst>
            </a:custGeom>
            <a:solidFill>
              <a:srgbClr val="A027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39"/>
            <p:cNvSpPr/>
            <p:nvPr/>
          </p:nvSpPr>
          <p:spPr>
            <a:xfrm flipH="1">
              <a:off x="1960395" y="1636595"/>
              <a:ext cx="60193" cy="13946"/>
            </a:xfrm>
            <a:custGeom>
              <a:avLst/>
              <a:gdLst/>
              <a:ahLst/>
              <a:cxnLst/>
              <a:rect l="l" t="t" r="r" b="b"/>
              <a:pathLst>
                <a:path w="2102" h="487" extrusionOk="0">
                  <a:moveTo>
                    <a:pt x="2019" y="1"/>
                  </a:moveTo>
                  <a:cubicBezTo>
                    <a:pt x="2002" y="1"/>
                    <a:pt x="1985" y="9"/>
                    <a:pt x="1969" y="26"/>
                  </a:cubicBezTo>
                  <a:cubicBezTo>
                    <a:pt x="1627" y="227"/>
                    <a:pt x="1249" y="331"/>
                    <a:pt x="871" y="331"/>
                  </a:cubicBezTo>
                  <a:cubicBezTo>
                    <a:pt x="622" y="331"/>
                    <a:pt x="373" y="286"/>
                    <a:pt x="134" y="193"/>
                  </a:cubicBezTo>
                  <a:cubicBezTo>
                    <a:pt x="114" y="183"/>
                    <a:pt x="98" y="179"/>
                    <a:pt x="84" y="179"/>
                  </a:cubicBezTo>
                  <a:cubicBezTo>
                    <a:pt x="51" y="179"/>
                    <a:pt x="34" y="203"/>
                    <a:pt x="34" y="226"/>
                  </a:cubicBezTo>
                  <a:cubicBezTo>
                    <a:pt x="0" y="259"/>
                    <a:pt x="34" y="293"/>
                    <a:pt x="67" y="326"/>
                  </a:cubicBezTo>
                  <a:cubicBezTo>
                    <a:pt x="334" y="433"/>
                    <a:pt x="612" y="486"/>
                    <a:pt x="887" y="486"/>
                  </a:cubicBezTo>
                  <a:cubicBezTo>
                    <a:pt x="1300" y="486"/>
                    <a:pt x="1708" y="366"/>
                    <a:pt x="2069" y="126"/>
                  </a:cubicBezTo>
                  <a:cubicBezTo>
                    <a:pt x="2102" y="93"/>
                    <a:pt x="2102" y="26"/>
                    <a:pt x="2069" y="26"/>
                  </a:cubicBezTo>
                  <a:cubicBezTo>
                    <a:pt x="2052" y="9"/>
                    <a:pt x="2035" y="1"/>
                    <a:pt x="201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39"/>
            <p:cNvSpPr/>
            <p:nvPr/>
          </p:nvSpPr>
          <p:spPr>
            <a:xfrm flipH="1">
              <a:off x="1910711" y="1517669"/>
              <a:ext cx="33447" cy="35624"/>
            </a:xfrm>
            <a:custGeom>
              <a:avLst/>
              <a:gdLst/>
              <a:ahLst/>
              <a:cxnLst/>
              <a:rect l="l" t="t" r="r" b="b"/>
              <a:pathLst>
                <a:path w="1168" h="1244" extrusionOk="0">
                  <a:moveTo>
                    <a:pt x="182" y="0"/>
                  </a:moveTo>
                  <a:cubicBezTo>
                    <a:pt x="110" y="0"/>
                    <a:pt x="61" y="55"/>
                    <a:pt x="33" y="109"/>
                  </a:cubicBezTo>
                  <a:cubicBezTo>
                    <a:pt x="0" y="176"/>
                    <a:pt x="33" y="276"/>
                    <a:pt x="133" y="310"/>
                  </a:cubicBezTo>
                  <a:cubicBezTo>
                    <a:pt x="500" y="443"/>
                    <a:pt x="767" y="743"/>
                    <a:pt x="834" y="1143"/>
                  </a:cubicBezTo>
                  <a:cubicBezTo>
                    <a:pt x="867" y="1177"/>
                    <a:pt x="901" y="1210"/>
                    <a:pt x="934" y="1244"/>
                  </a:cubicBezTo>
                  <a:cubicBezTo>
                    <a:pt x="967" y="1244"/>
                    <a:pt x="1001" y="1244"/>
                    <a:pt x="1034" y="1210"/>
                  </a:cubicBezTo>
                  <a:cubicBezTo>
                    <a:pt x="1101" y="1177"/>
                    <a:pt x="1168" y="1110"/>
                    <a:pt x="1134" y="1043"/>
                  </a:cubicBezTo>
                  <a:cubicBezTo>
                    <a:pt x="1034" y="543"/>
                    <a:pt x="667" y="176"/>
                    <a:pt x="234" y="9"/>
                  </a:cubicBezTo>
                  <a:cubicBezTo>
                    <a:pt x="215" y="3"/>
                    <a:pt x="198" y="0"/>
                    <a:pt x="18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39"/>
            <p:cNvSpPr/>
            <p:nvPr/>
          </p:nvSpPr>
          <p:spPr>
            <a:xfrm flipH="1">
              <a:off x="2010996" y="1481530"/>
              <a:ext cx="45904" cy="18270"/>
            </a:xfrm>
            <a:custGeom>
              <a:avLst/>
              <a:gdLst/>
              <a:ahLst/>
              <a:cxnLst/>
              <a:rect l="l" t="t" r="r" b="b"/>
              <a:pathLst>
                <a:path w="1603" h="638" extrusionOk="0">
                  <a:moveTo>
                    <a:pt x="1103" y="0"/>
                  </a:moveTo>
                  <a:cubicBezTo>
                    <a:pt x="731" y="0"/>
                    <a:pt x="378" y="119"/>
                    <a:pt x="101" y="371"/>
                  </a:cubicBezTo>
                  <a:cubicBezTo>
                    <a:pt x="1" y="437"/>
                    <a:pt x="34" y="571"/>
                    <a:pt x="134" y="638"/>
                  </a:cubicBezTo>
                  <a:cubicBezTo>
                    <a:pt x="201" y="638"/>
                    <a:pt x="268" y="638"/>
                    <a:pt x="301" y="604"/>
                  </a:cubicBezTo>
                  <a:cubicBezTo>
                    <a:pt x="525" y="405"/>
                    <a:pt x="804" y="299"/>
                    <a:pt x="1083" y="299"/>
                  </a:cubicBezTo>
                  <a:cubicBezTo>
                    <a:pt x="1179" y="299"/>
                    <a:pt x="1275" y="312"/>
                    <a:pt x="1369" y="337"/>
                  </a:cubicBezTo>
                  <a:cubicBezTo>
                    <a:pt x="1469" y="337"/>
                    <a:pt x="1535" y="304"/>
                    <a:pt x="1569" y="237"/>
                  </a:cubicBezTo>
                  <a:cubicBezTo>
                    <a:pt x="1602" y="137"/>
                    <a:pt x="1535" y="70"/>
                    <a:pt x="1469" y="37"/>
                  </a:cubicBezTo>
                  <a:cubicBezTo>
                    <a:pt x="1346" y="13"/>
                    <a:pt x="1223" y="0"/>
                    <a:pt x="110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39"/>
            <p:cNvSpPr/>
            <p:nvPr/>
          </p:nvSpPr>
          <p:spPr>
            <a:xfrm flipH="1">
              <a:off x="1206717" y="1976422"/>
              <a:ext cx="564564" cy="491914"/>
            </a:xfrm>
            <a:custGeom>
              <a:avLst/>
              <a:gdLst/>
              <a:ahLst/>
              <a:cxnLst/>
              <a:rect l="l" t="t" r="r" b="b"/>
              <a:pathLst>
                <a:path w="19715" h="17178" extrusionOk="0">
                  <a:moveTo>
                    <a:pt x="4504" y="1"/>
                  </a:moveTo>
                  <a:lnTo>
                    <a:pt x="1" y="1435"/>
                  </a:lnTo>
                  <a:cubicBezTo>
                    <a:pt x="1" y="1435"/>
                    <a:pt x="3270" y="11409"/>
                    <a:pt x="6705" y="14478"/>
                  </a:cubicBezTo>
                  <a:cubicBezTo>
                    <a:pt x="7931" y="15594"/>
                    <a:pt x="13245" y="17177"/>
                    <a:pt x="17206" y="17177"/>
                  </a:cubicBezTo>
                  <a:cubicBezTo>
                    <a:pt x="18098" y="17177"/>
                    <a:pt x="18922" y="17097"/>
                    <a:pt x="19615" y="16913"/>
                  </a:cubicBezTo>
                  <a:cubicBezTo>
                    <a:pt x="19715" y="16446"/>
                    <a:pt x="19314" y="15078"/>
                    <a:pt x="19014" y="14645"/>
                  </a:cubicBezTo>
                  <a:cubicBezTo>
                    <a:pt x="16412" y="14111"/>
                    <a:pt x="12209" y="11909"/>
                    <a:pt x="10141" y="11075"/>
                  </a:cubicBezTo>
                  <a:cubicBezTo>
                    <a:pt x="8607" y="10475"/>
                    <a:pt x="4504" y="1"/>
                    <a:pt x="4504" y="1"/>
                  </a:cubicBez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39"/>
            <p:cNvSpPr/>
            <p:nvPr/>
          </p:nvSpPr>
          <p:spPr>
            <a:xfrm flipH="1">
              <a:off x="1511436" y="1864912"/>
              <a:ext cx="334987" cy="419120"/>
            </a:xfrm>
            <a:custGeom>
              <a:avLst/>
              <a:gdLst/>
              <a:ahLst/>
              <a:cxnLst/>
              <a:rect l="l" t="t" r="r" b="b"/>
              <a:pathLst>
                <a:path w="11698" h="14636" extrusionOk="0">
                  <a:moveTo>
                    <a:pt x="4667" y="1"/>
                  </a:moveTo>
                  <a:cubicBezTo>
                    <a:pt x="1834" y="1"/>
                    <a:pt x="0" y="2318"/>
                    <a:pt x="1224" y="5896"/>
                  </a:cubicBezTo>
                  <a:cubicBezTo>
                    <a:pt x="2525" y="9632"/>
                    <a:pt x="5227" y="14636"/>
                    <a:pt x="5227" y="14636"/>
                  </a:cubicBezTo>
                  <a:lnTo>
                    <a:pt x="11698" y="11033"/>
                  </a:lnTo>
                  <a:cubicBezTo>
                    <a:pt x="11698" y="11033"/>
                    <a:pt x="8462" y="492"/>
                    <a:pt x="5460" y="59"/>
                  </a:cubicBezTo>
                  <a:cubicBezTo>
                    <a:pt x="5189" y="20"/>
                    <a:pt x="4924" y="1"/>
                    <a:pt x="466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39"/>
            <p:cNvSpPr/>
            <p:nvPr/>
          </p:nvSpPr>
          <p:spPr>
            <a:xfrm flipH="1">
              <a:off x="1598347" y="4887155"/>
              <a:ext cx="48739" cy="23997"/>
            </a:xfrm>
            <a:custGeom>
              <a:avLst/>
              <a:gdLst/>
              <a:ahLst/>
              <a:cxnLst/>
              <a:rect l="l" t="t" r="r" b="b"/>
              <a:pathLst>
                <a:path w="1702" h="838" extrusionOk="0">
                  <a:moveTo>
                    <a:pt x="334" y="162"/>
                  </a:moveTo>
                  <a:cubicBezTo>
                    <a:pt x="701" y="229"/>
                    <a:pt x="1068" y="362"/>
                    <a:pt x="1401" y="596"/>
                  </a:cubicBezTo>
                  <a:cubicBezTo>
                    <a:pt x="1241" y="639"/>
                    <a:pt x="1074" y="664"/>
                    <a:pt x="907" y="664"/>
                  </a:cubicBezTo>
                  <a:cubicBezTo>
                    <a:pt x="691" y="664"/>
                    <a:pt x="474" y="623"/>
                    <a:pt x="267" y="529"/>
                  </a:cubicBezTo>
                  <a:cubicBezTo>
                    <a:pt x="200" y="462"/>
                    <a:pt x="167" y="362"/>
                    <a:pt x="167" y="262"/>
                  </a:cubicBezTo>
                  <a:cubicBezTo>
                    <a:pt x="167" y="195"/>
                    <a:pt x="200" y="162"/>
                    <a:pt x="234" y="162"/>
                  </a:cubicBezTo>
                  <a:close/>
                  <a:moveTo>
                    <a:pt x="308" y="1"/>
                  </a:moveTo>
                  <a:cubicBezTo>
                    <a:pt x="253" y="1"/>
                    <a:pt x="205" y="9"/>
                    <a:pt x="167" y="29"/>
                  </a:cubicBezTo>
                  <a:cubicBezTo>
                    <a:pt x="67" y="62"/>
                    <a:pt x="33" y="162"/>
                    <a:pt x="33" y="262"/>
                  </a:cubicBezTo>
                  <a:cubicBezTo>
                    <a:pt x="0" y="395"/>
                    <a:pt x="33" y="562"/>
                    <a:pt x="167" y="662"/>
                  </a:cubicBezTo>
                  <a:cubicBezTo>
                    <a:pt x="333" y="773"/>
                    <a:pt x="499" y="838"/>
                    <a:pt x="683" y="838"/>
                  </a:cubicBezTo>
                  <a:cubicBezTo>
                    <a:pt x="722" y="838"/>
                    <a:pt x="761" y="835"/>
                    <a:pt x="801" y="829"/>
                  </a:cubicBezTo>
                  <a:cubicBezTo>
                    <a:pt x="1068" y="829"/>
                    <a:pt x="1368" y="762"/>
                    <a:pt x="1635" y="696"/>
                  </a:cubicBezTo>
                  <a:cubicBezTo>
                    <a:pt x="1668" y="696"/>
                    <a:pt x="1668" y="662"/>
                    <a:pt x="1701" y="629"/>
                  </a:cubicBezTo>
                  <a:cubicBezTo>
                    <a:pt x="1701" y="596"/>
                    <a:pt x="1668" y="562"/>
                    <a:pt x="1668" y="562"/>
                  </a:cubicBezTo>
                  <a:cubicBezTo>
                    <a:pt x="1550" y="503"/>
                    <a:pt x="727" y="1"/>
                    <a:pt x="308" y="1"/>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39"/>
            <p:cNvSpPr/>
            <p:nvPr/>
          </p:nvSpPr>
          <p:spPr>
            <a:xfrm flipH="1">
              <a:off x="1598347" y="4865993"/>
              <a:ext cx="30612" cy="42067"/>
            </a:xfrm>
            <a:custGeom>
              <a:avLst/>
              <a:gdLst/>
              <a:ahLst/>
              <a:cxnLst/>
              <a:rect l="l" t="t" r="r" b="b"/>
              <a:pathLst>
                <a:path w="1069" h="1469" extrusionOk="0">
                  <a:moveTo>
                    <a:pt x="405" y="153"/>
                  </a:moveTo>
                  <a:cubicBezTo>
                    <a:pt x="440" y="153"/>
                    <a:pt x="487" y="177"/>
                    <a:pt x="535" y="200"/>
                  </a:cubicBezTo>
                  <a:cubicBezTo>
                    <a:pt x="735" y="501"/>
                    <a:pt x="868" y="868"/>
                    <a:pt x="868" y="1235"/>
                  </a:cubicBezTo>
                  <a:cubicBezTo>
                    <a:pt x="568" y="968"/>
                    <a:pt x="168" y="434"/>
                    <a:pt x="201" y="234"/>
                  </a:cubicBezTo>
                  <a:cubicBezTo>
                    <a:pt x="201" y="200"/>
                    <a:pt x="234" y="167"/>
                    <a:pt x="334" y="167"/>
                  </a:cubicBezTo>
                  <a:lnTo>
                    <a:pt x="368" y="167"/>
                  </a:lnTo>
                  <a:cubicBezTo>
                    <a:pt x="378" y="157"/>
                    <a:pt x="390" y="153"/>
                    <a:pt x="405" y="153"/>
                  </a:cubicBezTo>
                  <a:close/>
                  <a:moveTo>
                    <a:pt x="301" y="0"/>
                  </a:moveTo>
                  <a:cubicBezTo>
                    <a:pt x="201" y="0"/>
                    <a:pt x="101" y="100"/>
                    <a:pt x="68" y="200"/>
                  </a:cubicBezTo>
                  <a:cubicBezTo>
                    <a:pt x="1" y="567"/>
                    <a:pt x="601" y="1268"/>
                    <a:pt x="935" y="1468"/>
                  </a:cubicBezTo>
                  <a:lnTo>
                    <a:pt x="968" y="1468"/>
                  </a:lnTo>
                  <a:cubicBezTo>
                    <a:pt x="1002" y="1468"/>
                    <a:pt x="1002" y="1468"/>
                    <a:pt x="1002" y="1435"/>
                  </a:cubicBezTo>
                  <a:cubicBezTo>
                    <a:pt x="1035" y="1435"/>
                    <a:pt x="1068" y="1401"/>
                    <a:pt x="1035" y="1368"/>
                  </a:cubicBezTo>
                  <a:cubicBezTo>
                    <a:pt x="1035" y="1368"/>
                    <a:pt x="1002" y="401"/>
                    <a:pt x="635" y="100"/>
                  </a:cubicBezTo>
                  <a:cubicBezTo>
                    <a:pt x="535" y="34"/>
                    <a:pt x="435" y="0"/>
                    <a:pt x="301" y="0"/>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39"/>
            <p:cNvSpPr/>
            <p:nvPr/>
          </p:nvSpPr>
          <p:spPr>
            <a:xfrm flipH="1">
              <a:off x="2147619" y="4887442"/>
              <a:ext cx="57330" cy="23711"/>
            </a:xfrm>
            <a:custGeom>
              <a:avLst/>
              <a:gdLst/>
              <a:ahLst/>
              <a:cxnLst/>
              <a:rect l="l" t="t" r="r" b="b"/>
              <a:pathLst>
                <a:path w="2002" h="828" extrusionOk="0">
                  <a:moveTo>
                    <a:pt x="367" y="152"/>
                  </a:moveTo>
                  <a:cubicBezTo>
                    <a:pt x="834" y="219"/>
                    <a:pt x="1268" y="385"/>
                    <a:pt x="1702" y="586"/>
                  </a:cubicBezTo>
                  <a:cubicBezTo>
                    <a:pt x="1395" y="641"/>
                    <a:pt x="1130" y="668"/>
                    <a:pt x="910" y="668"/>
                  </a:cubicBezTo>
                  <a:cubicBezTo>
                    <a:pt x="602" y="668"/>
                    <a:pt x="384" y="616"/>
                    <a:pt x="267" y="519"/>
                  </a:cubicBezTo>
                  <a:cubicBezTo>
                    <a:pt x="201" y="452"/>
                    <a:pt x="167" y="352"/>
                    <a:pt x="167" y="252"/>
                  </a:cubicBezTo>
                  <a:cubicBezTo>
                    <a:pt x="167" y="219"/>
                    <a:pt x="201" y="185"/>
                    <a:pt x="234" y="185"/>
                  </a:cubicBezTo>
                  <a:cubicBezTo>
                    <a:pt x="267" y="152"/>
                    <a:pt x="301" y="152"/>
                    <a:pt x="367" y="152"/>
                  </a:cubicBezTo>
                  <a:close/>
                  <a:moveTo>
                    <a:pt x="395" y="1"/>
                  </a:moveTo>
                  <a:cubicBezTo>
                    <a:pt x="302" y="1"/>
                    <a:pt x="224" y="16"/>
                    <a:pt x="167" y="52"/>
                  </a:cubicBezTo>
                  <a:cubicBezTo>
                    <a:pt x="67" y="85"/>
                    <a:pt x="34" y="152"/>
                    <a:pt x="34" y="252"/>
                  </a:cubicBezTo>
                  <a:cubicBezTo>
                    <a:pt x="1" y="385"/>
                    <a:pt x="67" y="519"/>
                    <a:pt x="167" y="619"/>
                  </a:cubicBezTo>
                  <a:cubicBezTo>
                    <a:pt x="334" y="758"/>
                    <a:pt x="570" y="827"/>
                    <a:pt x="799" y="827"/>
                  </a:cubicBezTo>
                  <a:cubicBezTo>
                    <a:pt x="845" y="827"/>
                    <a:pt x="890" y="825"/>
                    <a:pt x="935" y="819"/>
                  </a:cubicBezTo>
                  <a:cubicBezTo>
                    <a:pt x="1268" y="819"/>
                    <a:pt x="1602" y="786"/>
                    <a:pt x="1935" y="686"/>
                  </a:cubicBezTo>
                  <a:cubicBezTo>
                    <a:pt x="1969" y="686"/>
                    <a:pt x="2002" y="686"/>
                    <a:pt x="2002" y="652"/>
                  </a:cubicBezTo>
                  <a:cubicBezTo>
                    <a:pt x="2002" y="619"/>
                    <a:pt x="2002" y="586"/>
                    <a:pt x="1969" y="552"/>
                  </a:cubicBezTo>
                  <a:cubicBezTo>
                    <a:pt x="1856" y="468"/>
                    <a:pt x="907" y="1"/>
                    <a:pt x="395" y="1"/>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39"/>
            <p:cNvSpPr/>
            <p:nvPr/>
          </p:nvSpPr>
          <p:spPr>
            <a:xfrm flipH="1">
              <a:off x="2147619" y="4865735"/>
              <a:ext cx="35366" cy="42324"/>
            </a:xfrm>
            <a:custGeom>
              <a:avLst/>
              <a:gdLst/>
              <a:ahLst/>
              <a:cxnLst/>
              <a:rect l="l" t="t" r="r" b="b"/>
              <a:pathLst>
                <a:path w="1235" h="1478" extrusionOk="0">
                  <a:moveTo>
                    <a:pt x="401" y="176"/>
                  </a:moveTo>
                  <a:cubicBezTo>
                    <a:pt x="501" y="176"/>
                    <a:pt x="601" y="209"/>
                    <a:pt x="668" y="243"/>
                  </a:cubicBezTo>
                  <a:cubicBezTo>
                    <a:pt x="901" y="543"/>
                    <a:pt x="1035" y="877"/>
                    <a:pt x="1068" y="1244"/>
                  </a:cubicBezTo>
                  <a:cubicBezTo>
                    <a:pt x="668" y="1010"/>
                    <a:pt x="168" y="476"/>
                    <a:pt x="201" y="243"/>
                  </a:cubicBezTo>
                  <a:cubicBezTo>
                    <a:pt x="234" y="243"/>
                    <a:pt x="234" y="176"/>
                    <a:pt x="368" y="176"/>
                  </a:cubicBezTo>
                  <a:close/>
                  <a:moveTo>
                    <a:pt x="441" y="1"/>
                  </a:moveTo>
                  <a:cubicBezTo>
                    <a:pt x="416" y="1"/>
                    <a:pt x="391" y="3"/>
                    <a:pt x="368" y="9"/>
                  </a:cubicBezTo>
                  <a:cubicBezTo>
                    <a:pt x="134" y="9"/>
                    <a:pt x="67" y="143"/>
                    <a:pt x="67" y="209"/>
                  </a:cubicBezTo>
                  <a:cubicBezTo>
                    <a:pt x="1" y="610"/>
                    <a:pt x="735" y="1277"/>
                    <a:pt x="1135" y="1477"/>
                  </a:cubicBezTo>
                  <a:lnTo>
                    <a:pt x="1168" y="1477"/>
                  </a:lnTo>
                  <a:cubicBezTo>
                    <a:pt x="1168" y="1477"/>
                    <a:pt x="1202" y="1477"/>
                    <a:pt x="1202" y="1444"/>
                  </a:cubicBezTo>
                  <a:cubicBezTo>
                    <a:pt x="1235" y="1444"/>
                    <a:pt x="1235" y="1410"/>
                    <a:pt x="1235" y="1377"/>
                  </a:cubicBezTo>
                  <a:cubicBezTo>
                    <a:pt x="1235" y="1344"/>
                    <a:pt x="1202" y="476"/>
                    <a:pt x="768" y="143"/>
                  </a:cubicBezTo>
                  <a:cubicBezTo>
                    <a:pt x="686" y="60"/>
                    <a:pt x="558" y="1"/>
                    <a:pt x="441" y="1"/>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39"/>
            <p:cNvSpPr/>
            <p:nvPr/>
          </p:nvSpPr>
          <p:spPr>
            <a:xfrm flipH="1">
              <a:off x="1130287" y="2371889"/>
              <a:ext cx="136624" cy="95559"/>
            </a:xfrm>
            <a:custGeom>
              <a:avLst/>
              <a:gdLst/>
              <a:ahLst/>
              <a:cxnLst/>
              <a:rect l="l" t="t" r="r" b="b"/>
              <a:pathLst>
                <a:path w="4771" h="3337" extrusionOk="0">
                  <a:moveTo>
                    <a:pt x="3128" y="1"/>
                  </a:moveTo>
                  <a:cubicBezTo>
                    <a:pt x="2967" y="1"/>
                    <a:pt x="420" y="32"/>
                    <a:pt x="0" y="2002"/>
                  </a:cubicBezTo>
                  <a:lnTo>
                    <a:pt x="1701" y="3170"/>
                  </a:lnTo>
                  <a:lnTo>
                    <a:pt x="4770" y="3336"/>
                  </a:lnTo>
                  <a:lnTo>
                    <a:pt x="3136" y="1"/>
                  </a:lnTo>
                  <a:cubicBezTo>
                    <a:pt x="3136" y="1"/>
                    <a:pt x="3133" y="1"/>
                    <a:pt x="3128" y="1"/>
                  </a:cubicBez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39"/>
            <p:cNvSpPr/>
            <p:nvPr/>
          </p:nvSpPr>
          <p:spPr>
            <a:xfrm flipH="1">
              <a:off x="1059613" y="2336551"/>
              <a:ext cx="117523" cy="130896"/>
            </a:xfrm>
            <a:custGeom>
              <a:avLst/>
              <a:gdLst/>
              <a:ahLst/>
              <a:cxnLst/>
              <a:rect l="l" t="t" r="r" b="b"/>
              <a:pathLst>
                <a:path w="4104" h="4571" extrusionOk="0">
                  <a:moveTo>
                    <a:pt x="2469" y="0"/>
                  </a:moveTo>
                  <a:lnTo>
                    <a:pt x="1" y="1235"/>
                  </a:lnTo>
                  <a:lnTo>
                    <a:pt x="1635" y="4570"/>
                  </a:lnTo>
                  <a:lnTo>
                    <a:pt x="4104" y="2936"/>
                  </a:lnTo>
                  <a:lnTo>
                    <a:pt x="2469" y="0"/>
                  </a:ln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1" name="Google Shape;981;p39"/>
          <p:cNvSpPr txBox="1">
            <a:spLocks noGrp="1"/>
          </p:cNvSpPr>
          <p:nvPr>
            <p:ph type="ctrTitle"/>
          </p:nvPr>
        </p:nvSpPr>
        <p:spPr>
          <a:xfrm>
            <a:off x="3998828" y="2055344"/>
            <a:ext cx="4987517" cy="906600"/>
          </a:xfrm>
          <a:prstGeom prst="rect">
            <a:avLst/>
          </a:prstGeom>
        </p:spPr>
        <p:txBody>
          <a:bodyPr spcFirstLastPara="1" wrap="square" lIns="91425" tIns="91425" rIns="91425" bIns="91425" anchor="b" anchorCtr="0">
            <a:noAutofit/>
          </a:bodyPr>
          <a:lstStyle/>
          <a:p>
            <a:pPr lvl="0"/>
            <a:r>
              <a:rPr lang="zh-CN" altLang="en-US"/>
              <a:t> </a:t>
            </a:r>
            <a:r>
              <a:rPr lang="en-US" altLang="zh-CN"/>
              <a:t>Data</a:t>
            </a:r>
            <a:r>
              <a:rPr lang="zh-CN" altLang="en-US"/>
              <a:t> </a:t>
            </a:r>
            <a:r>
              <a:rPr lang="en-US" altLang="zh-CN"/>
              <a:t>Exploration</a:t>
            </a:r>
            <a:endParaRPr/>
          </a:p>
        </p:txBody>
      </p:sp>
      <p:sp>
        <p:nvSpPr>
          <p:cNvPr id="983" name="Google Shape;983;p39"/>
          <p:cNvSpPr txBox="1">
            <a:spLocks noGrp="1"/>
          </p:cNvSpPr>
          <p:nvPr>
            <p:ph type="title" idx="2"/>
          </p:nvPr>
        </p:nvSpPr>
        <p:spPr>
          <a:xfrm>
            <a:off x="4969750" y="989881"/>
            <a:ext cx="1554900" cy="1053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0</a:t>
            </a:r>
            <a:r>
              <a:rPr lang="en-US" altLang="zh-CN"/>
              <a:t>3</a:t>
            </a:r>
            <a:endParaRPr/>
          </a:p>
        </p:txBody>
      </p:sp>
      <p:sp>
        <p:nvSpPr>
          <p:cNvPr id="984" name="Google Shape;984;p39"/>
          <p:cNvSpPr/>
          <p:nvPr/>
        </p:nvSpPr>
        <p:spPr>
          <a:xfrm rot="-5422515" flipH="1">
            <a:off x="7897160" y="3514267"/>
            <a:ext cx="328545" cy="328306"/>
          </a:xfrm>
          <a:custGeom>
            <a:avLst/>
            <a:gdLst/>
            <a:ahLst/>
            <a:cxnLst/>
            <a:rect l="l" t="t" r="r" b="b"/>
            <a:pathLst>
              <a:path w="45300" h="45267" extrusionOk="0">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rgbClr val="C3FF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39"/>
          <p:cNvSpPr/>
          <p:nvPr/>
        </p:nvSpPr>
        <p:spPr>
          <a:xfrm rot="-5421983" flipH="1">
            <a:off x="8199077" y="3813219"/>
            <a:ext cx="513599" cy="513225"/>
          </a:xfrm>
          <a:custGeom>
            <a:avLst/>
            <a:gdLst/>
            <a:ahLst/>
            <a:cxnLst/>
            <a:rect l="l" t="t" r="r" b="b"/>
            <a:pathLst>
              <a:path w="45300" h="45267" extrusionOk="0">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TextBox 2">
            <a:extLst>
              <a:ext uri="{FF2B5EF4-FFF2-40B4-BE49-F238E27FC236}">
                <a16:creationId xmlns:a16="http://schemas.microsoft.com/office/drawing/2014/main" id="{5138013E-1B94-342F-91BB-076B4A0CC49E}"/>
              </a:ext>
            </a:extLst>
          </p:cNvPr>
          <p:cNvSpPr txBox="1"/>
          <p:nvPr/>
        </p:nvSpPr>
        <p:spPr>
          <a:xfrm>
            <a:off x="48491" y="4842164"/>
            <a:ext cx="346364" cy="253916"/>
          </a:xfrm>
          <a:prstGeom prst="rect">
            <a:avLst/>
          </a:prstGeom>
          <a:noFill/>
        </p:spPr>
        <p:txBody>
          <a:bodyPr wrap="square" rtlCol="0">
            <a:spAutoFit/>
          </a:bodyPr>
          <a:lstStyle/>
          <a:p>
            <a:r>
              <a:rPr lang="en-US" sz="1000" dirty="0">
                <a:solidFill>
                  <a:srgbClr val="002060"/>
                </a:solidFill>
              </a:rPr>
              <a:t>12</a:t>
            </a:r>
          </a:p>
        </p:txBody>
      </p:sp>
    </p:spTree>
    <p:extLst>
      <p:ext uri="{BB962C8B-B14F-4D97-AF65-F5344CB8AC3E}">
        <p14:creationId xmlns:p14="http://schemas.microsoft.com/office/powerpoint/2010/main" val="31575363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68D5DD1F-9AAF-F363-5443-26CA0905CA96}"/>
              </a:ext>
            </a:extLst>
          </p:cNvPr>
          <p:cNvSpPr>
            <a:spLocks noGrp="1"/>
          </p:cNvSpPr>
          <p:nvPr>
            <p:ph type="title" idx="21"/>
          </p:nvPr>
        </p:nvSpPr>
        <p:spPr>
          <a:xfrm>
            <a:off x="1010591" y="255222"/>
            <a:ext cx="7736700" cy="572700"/>
          </a:xfrm>
        </p:spPr>
        <p:txBody>
          <a:bodyPr/>
          <a:lstStyle/>
          <a:p>
            <a:r>
              <a:rPr lang="en-US" dirty="0"/>
              <a:t>Correlation between Continuous variables</a:t>
            </a:r>
          </a:p>
        </p:txBody>
      </p:sp>
      <p:pic>
        <p:nvPicPr>
          <p:cNvPr id="22" name="Picture 21">
            <a:extLst>
              <a:ext uri="{FF2B5EF4-FFF2-40B4-BE49-F238E27FC236}">
                <a16:creationId xmlns:a16="http://schemas.microsoft.com/office/drawing/2014/main" id="{67B66EE9-7F19-7D37-F8FA-76EEFEF966DF}"/>
              </a:ext>
            </a:extLst>
          </p:cNvPr>
          <p:cNvPicPr>
            <a:picLocks noChangeAspect="1"/>
          </p:cNvPicPr>
          <p:nvPr/>
        </p:nvPicPr>
        <p:blipFill>
          <a:blip r:embed="rId2"/>
          <a:stretch>
            <a:fillRect/>
          </a:stretch>
        </p:blipFill>
        <p:spPr>
          <a:xfrm>
            <a:off x="771847" y="1588840"/>
            <a:ext cx="4610475" cy="2514805"/>
          </a:xfrm>
          <a:prstGeom prst="rect">
            <a:avLst/>
          </a:prstGeom>
          <a:ln w="12700" cap="sq">
            <a:solidFill>
              <a:srgbClr val="000000"/>
            </a:solidFill>
            <a:miter lim="800000"/>
          </a:ln>
          <a:effectLst>
            <a:outerShdw blurRad="57150" dist="50800" dir="2700000" algn="tl" rotWithShape="0">
              <a:srgbClr val="000000">
                <a:alpha val="40000"/>
              </a:srgbClr>
            </a:outerShdw>
          </a:effectLst>
        </p:spPr>
      </p:pic>
      <p:sp>
        <p:nvSpPr>
          <p:cNvPr id="27" name="TextBox 26">
            <a:extLst>
              <a:ext uri="{FF2B5EF4-FFF2-40B4-BE49-F238E27FC236}">
                <a16:creationId xmlns:a16="http://schemas.microsoft.com/office/drawing/2014/main" id="{DC2F11F9-8AF7-59BD-021E-5A5BDD4E8627}"/>
              </a:ext>
            </a:extLst>
          </p:cNvPr>
          <p:cNvSpPr txBox="1"/>
          <p:nvPr/>
        </p:nvSpPr>
        <p:spPr>
          <a:xfrm>
            <a:off x="5664820" y="1494263"/>
            <a:ext cx="3315629" cy="1674754"/>
          </a:xfrm>
          <a:prstGeom prst="rect">
            <a:avLst/>
          </a:prstGeom>
          <a:noFill/>
        </p:spPr>
        <p:txBody>
          <a:bodyPr wrap="square" rtlCol="0">
            <a:spAutoFit/>
          </a:bodyPr>
          <a:lstStyle/>
          <a:p>
            <a:pPr>
              <a:lnSpc>
                <a:spcPct val="150000"/>
              </a:lnSpc>
            </a:pPr>
            <a:r>
              <a:rPr lang="en-US" dirty="0">
                <a:solidFill>
                  <a:schemeClr val="bg1"/>
                </a:solidFill>
                <a:latin typeface="Calibri" panose="020F0502020204030204" pitchFamily="34" charset="0"/>
                <a:cs typeface="Calibri" panose="020F0502020204030204" pitchFamily="34" charset="0"/>
              </a:rPr>
              <a:t>Following are correlations observed between predictors</a:t>
            </a:r>
          </a:p>
          <a:p>
            <a:pPr marL="285750" indent="-285750">
              <a:lnSpc>
                <a:spcPct val="150000"/>
              </a:lnSpc>
              <a:buFont typeface="Wingdings" panose="05000000000000000000" pitchFamily="2" charset="2"/>
              <a:buChar char="q"/>
            </a:pPr>
            <a:r>
              <a:rPr lang="en-US" dirty="0">
                <a:solidFill>
                  <a:schemeClr val="bg1"/>
                </a:solidFill>
                <a:latin typeface="Calibri" panose="020F0502020204030204" pitchFamily="34" charset="0"/>
                <a:cs typeface="Calibri" panose="020F0502020204030204" pitchFamily="34" charset="0"/>
              </a:rPr>
              <a:t>Promotion and sales</a:t>
            </a:r>
          </a:p>
          <a:p>
            <a:pPr marL="285750" indent="-285750">
              <a:lnSpc>
                <a:spcPct val="150000"/>
              </a:lnSpc>
              <a:buFont typeface="Wingdings" panose="05000000000000000000" pitchFamily="2" charset="2"/>
              <a:buChar char="q"/>
            </a:pPr>
            <a:r>
              <a:rPr lang="en-US" dirty="0">
                <a:solidFill>
                  <a:schemeClr val="bg1"/>
                </a:solidFill>
                <a:latin typeface="Calibri" panose="020F0502020204030204" pitchFamily="34" charset="0"/>
                <a:cs typeface="Calibri" panose="020F0502020204030204" pitchFamily="34" charset="0"/>
              </a:rPr>
              <a:t>Transactions and sales.</a:t>
            </a:r>
          </a:p>
          <a:p>
            <a:pPr marL="285750" indent="-285750">
              <a:lnSpc>
                <a:spcPct val="150000"/>
              </a:lnSpc>
              <a:buFont typeface="Wingdings" panose="05000000000000000000" pitchFamily="2" charset="2"/>
              <a:buChar char="q"/>
            </a:pPr>
            <a:endParaRPr lang="en-US" dirty="0">
              <a:solidFill>
                <a:schemeClr val="bg1"/>
              </a:solidFill>
              <a:latin typeface="Calibri" panose="020F0502020204030204" pitchFamily="34" charset="0"/>
              <a:cs typeface="Calibri" panose="020F0502020204030204" pitchFamily="34" charset="0"/>
            </a:endParaRPr>
          </a:p>
        </p:txBody>
      </p:sp>
      <p:sp>
        <p:nvSpPr>
          <p:cNvPr id="3" name="TextBox 2">
            <a:extLst>
              <a:ext uri="{FF2B5EF4-FFF2-40B4-BE49-F238E27FC236}">
                <a16:creationId xmlns:a16="http://schemas.microsoft.com/office/drawing/2014/main" id="{8361976F-DD63-6977-6D24-7D7ADAA9DB00}"/>
              </a:ext>
            </a:extLst>
          </p:cNvPr>
          <p:cNvSpPr txBox="1"/>
          <p:nvPr/>
        </p:nvSpPr>
        <p:spPr>
          <a:xfrm>
            <a:off x="48491" y="4842164"/>
            <a:ext cx="346364" cy="253916"/>
          </a:xfrm>
          <a:prstGeom prst="rect">
            <a:avLst/>
          </a:prstGeom>
          <a:noFill/>
        </p:spPr>
        <p:txBody>
          <a:bodyPr wrap="square" rtlCol="0">
            <a:spAutoFit/>
          </a:bodyPr>
          <a:lstStyle/>
          <a:p>
            <a:r>
              <a:rPr lang="en-US" sz="1000" dirty="0">
                <a:solidFill>
                  <a:schemeClr val="bg1"/>
                </a:solidFill>
              </a:rPr>
              <a:t>13</a:t>
            </a:r>
          </a:p>
        </p:txBody>
      </p:sp>
    </p:spTree>
    <p:extLst>
      <p:ext uri="{BB962C8B-B14F-4D97-AF65-F5344CB8AC3E}">
        <p14:creationId xmlns:p14="http://schemas.microsoft.com/office/powerpoint/2010/main" val="26184685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EB733771-1262-82B7-8B08-AEE34C6C2ADC}"/>
              </a:ext>
            </a:extLst>
          </p:cNvPr>
          <p:cNvSpPr>
            <a:spLocks noGrp="1"/>
          </p:cNvSpPr>
          <p:nvPr>
            <p:ph type="title" idx="21"/>
          </p:nvPr>
        </p:nvSpPr>
        <p:spPr/>
        <p:txBody>
          <a:bodyPr/>
          <a:lstStyle/>
          <a:p>
            <a:r>
              <a:rPr lang="en-US" dirty="0"/>
              <a:t>Oil price vs Sales</a:t>
            </a:r>
          </a:p>
        </p:txBody>
      </p:sp>
      <p:pic>
        <p:nvPicPr>
          <p:cNvPr id="22" name="Picture 21">
            <a:extLst>
              <a:ext uri="{FF2B5EF4-FFF2-40B4-BE49-F238E27FC236}">
                <a16:creationId xmlns:a16="http://schemas.microsoft.com/office/drawing/2014/main" id="{4CFF875F-5E37-3EAC-14A5-C7FA43443C19}"/>
              </a:ext>
            </a:extLst>
          </p:cNvPr>
          <p:cNvPicPr>
            <a:picLocks noChangeAspect="1"/>
          </p:cNvPicPr>
          <p:nvPr/>
        </p:nvPicPr>
        <p:blipFill>
          <a:blip r:embed="rId2"/>
          <a:stretch>
            <a:fillRect/>
          </a:stretch>
        </p:blipFill>
        <p:spPr>
          <a:xfrm>
            <a:off x="1386583" y="1503530"/>
            <a:ext cx="7063342" cy="1744486"/>
          </a:xfrm>
          <a:prstGeom prst="rect">
            <a:avLst/>
          </a:prstGeom>
          <a:ln w="12700" cap="sq">
            <a:solidFill>
              <a:srgbClr val="000000"/>
            </a:solidFill>
            <a:miter lim="800000"/>
          </a:ln>
          <a:effectLst>
            <a:outerShdw blurRad="57150" dist="50800" dir="2700000" algn="tl" rotWithShape="0">
              <a:srgbClr val="000000">
                <a:alpha val="40000"/>
              </a:srgbClr>
            </a:outerShdw>
          </a:effectLst>
        </p:spPr>
      </p:pic>
      <p:sp>
        <p:nvSpPr>
          <p:cNvPr id="23" name="TextBox 22">
            <a:extLst>
              <a:ext uri="{FF2B5EF4-FFF2-40B4-BE49-F238E27FC236}">
                <a16:creationId xmlns:a16="http://schemas.microsoft.com/office/drawing/2014/main" id="{88C62C62-1156-80DF-689F-C8702A83808C}"/>
              </a:ext>
            </a:extLst>
          </p:cNvPr>
          <p:cNvSpPr txBox="1"/>
          <p:nvPr/>
        </p:nvSpPr>
        <p:spPr>
          <a:xfrm>
            <a:off x="1211580" y="3383280"/>
            <a:ext cx="7833360" cy="954107"/>
          </a:xfrm>
          <a:prstGeom prst="rect">
            <a:avLst/>
          </a:prstGeom>
          <a:noFill/>
        </p:spPr>
        <p:txBody>
          <a:bodyPr wrap="square" rtlCol="0">
            <a:spAutoFit/>
          </a:bodyPr>
          <a:lstStyle/>
          <a:p>
            <a:pPr algn="l"/>
            <a:r>
              <a:rPr lang="en-US" dirty="0">
                <a:solidFill>
                  <a:schemeClr val="bg1"/>
                </a:solidFill>
                <a:latin typeface="Calibri" panose="020F0502020204030204" pitchFamily="34" charset="0"/>
                <a:cs typeface="Calibri" panose="020F0502020204030204" pitchFamily="34" charset="0"/>
              </a:rPr>
              <a:t>It is clear from the above graph, that lower oil prices mean more sales volume. The decrease in sales volume when oil prices are high may be attributed to increased operating costs resulting in increased prices and causing low purchasing power.</a:t>
            </a:r>
            <a:endParaRPr lang="en-US" i="0" dirty="0">
              <a:solidFill>
                <a:schemeClr val="bg1"/>
              </a:solidFill>
              <a:effectLst/>
              <a:latin typeface="Calibri" panose="020F0502020204030204" pitchFamily="34" charset="0"/>
              <a:cs typeface="Calibri" panose="020F0502020204030204" pitchFamily="34" charset="0"/>
            </a:endParaRPr>
          </a:p>
          <a:p>
            <a:pPr algn="l"/>
            <a:endParaRPr lang="en-US" dirty="0">
              <a:solidFill>
                <a:schemeClr val="bg1"/>
              </a:solidFill>
              <a:latin typeface="Calibri" panose="020F0502020204030204" pitchFamily="34" charset="0"/>
              <a:cs typeface="Calibri" panose="020F0502020204030204" pitchFamily="34" charset="0"/>
            </a:endParaRPr>
          </a:p>
        </p:txBody>
      </p:sp>
      <p:sp>
        <p:nvSpPr>
          <p:cNvPr id="3" name="TextBox 2">
            <a:extLst>
              <a:ext uri="{FF2B5EF4-FFF2-40B4-BE49-F238E27FC236}">
                <a16:creationId xmlns:a16="http://schemas.microsoft.com/office/drawing/2014/main" id="{B060C717-D0EF-9EC0-BE42-D7330802E191}"/>
              </a:ext>
            </a:extLst>
          </p:cNvPr>
          <p:cNvSpPr txBox="1"/>
          <p:nvPr/>
        </p:nvSpPr>
        <p:spPr>
          <a:xfrm>
            <a:off x="48491" y="4842164"/>
            <a:ext cx="346364" cy="253916"/>
          </a:xfrm>
          <a:prstGeom prst="rect">
            <a:avLst/>
          </a:prstGeom>
          <a:noFill/>
        </p:spPr>
        <p:txBody>
          <a:bodyPr wrap="square" rtlCol="0">
            <a:spAutoFit/>
          </a:bodyPr>
          <a:lstStyle/>
          <a:p>
            <a:r>
              <a:rPr lang="en-US" sz="1000" dirty="0">
                <a:solidFill>
                  <a:schemeClr val="bg1"/>
                </a:solidFill>
              </a:rPr>
              <a:t>14</a:t>
            </a:r>
          </a:p>
        </p:txBody>
      </p:sp>
    </p:spTree>
    <p:extLst>
      <p:ext uri="{BB962C8B-B14F-4D97-AF65-F5344CB8AC3E}">
        <p14:creationId xmlns:p14="http://schemas.microsoft.com/office/powerpoint/2010/main" val="29805417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1DE053FA-F99A-E649-9A63-26E033344258}"/>
              </a:ext>
            </a:extLst>
          </p:cNvPr>
          <p:cNvSpPr>
            <a:spLocks noGrp="1"/>
          </p:cNvSpPr>
          <p:nvPr>
            <p:ph type="title" idx="21"/>
          </p:nvPr>
        </p:nvSpPr>
        <p:spPr/>
        <p:txBody>
          <a:bodyPr/>
          <a:lstStyle/>
          <a:p>
            <a:r>
              <a:rPr lang="en-US"/>
              <a:t> Where is Sales volume concentrated? </a:t>
            </a:r>
          </a:p>
        </p:txBody>
      </p:sp>
      <p:sp>
        <p:nvSpPr>
          <p:cNvPr id="25" name="TextBox 24">
            <a:extLst>
              <a:ext uri="{FF2B5EF4-FFF2-40B4-BE49-F238E27FC236}">
                <a16:creationId xmlns:a16="http://schemas.microsoft.com/office/drawing/2014/main" id="{F0FA8BAC-A320-CBF2-FA43-CF5C38EDD727}"/>
              </a:ext>
            </a:extLst>
          </p:cNvPr>
          <p:cNvSpPr txBox="1"/>
          <p:nvPr/>
        </p:nvSpPr>
        <p:spPr>
          <a:xfrm>
            <a:off x="6441495" y="1800799"/>
            <a:ext cx="2334860" cy="954107"/>
          </a:xfrm>
          <a:prstGeom prst="rect">
            <a:avLst/>
          </a:prstGeom>
          <a:noFill/>
        </p:spPr>
        <p:txBody>
          <a:bodyPr wrap="square" rtlCol="0">
            <a:spAutoFit/>
          </a:bodyPr>
          <a:lstStyle/>
          <a:p>
            <a:r>
              <a:rPr lang="en-US" dirty="0">
                <a:solidFill>
                  <a:schemeClr val="bg1"/>
                </a:solidFill>
                <a:latin typeface="Calibri" panose="020F0502020204030204" pitchFamily="34" charset="0"/>
                <a:cs typeface="Calibri" panose="020F0502020204030204" pitchFamily="34" charset="0"/>
              </a:rPr>
              <a:t>Average sales for a different family of products. Groceries are most sold, hardware is least sold</a:t>
            </a:r>
          </a:p>
        </p:txBody>
      </p:sp>
      <p:pic>
        <p:nvPicPr>
          <p:cNvPr id="4" name="Picture 3">
            <a:extLst>
              <a:ext uri="{FF2B5EF4-FFF2-40B4-BE49-F238E27FC236}">
                <a16:creationId xmlns:a16="http://schemas.microsoft.com/office/drawing/2014/main" id="{DAC59FDA-E4DF-B3CB-19D0-B13A60F4069B}"/>
              </a:ext>
            </a:extLst>
          </p:cNvPr>
          <p:cNvPicPr>
            <a:picLocks noChangeAspect="1"/>
          </p:cNvPicPr>
          <p:nvPr/>
        </p:nvPicPr>
        <p:blipFill rotWithShape="1">
          <a:blip r:embed="rId2"/>
          <a:srcRect t="5760"/>
          <a:stretch/>
        </p:blipFill>
        <p:spPr>
          <a:xfrm>
            <a:off x="980838" y="1259656"/>
            <a:ext cx="5127731" cy="3178509"/>
          </a:xfrm>
          <a:prstGeom prst="rect">
            <a:avLst/>
          </a:prstGeom>
          <a:ln w="12700" cap="sq">
            <a:solidFill>
              <a:srgbClr val="000000"/>
            </a:solidFill>
            <a:miter lim="800000"/>
          </a:ln>
          <a:effectLst>
            <a:outerShdw blurRad="57150" dist="50800" dir="2700000" algn="tl" rotWithShape="0">
              <a:srgbClr val="000000">
                <a:alpha val="40000"/>
              </a:srgbClr>
            </a:outerShdw>
          </a:effectLst>
        </p:spPr>
      </p:pic>
      <p:sp>
        <p:nvSpPr>
          <p:cNvPr id="3" name="TextBox 2">
            <a:extLst>
              <a:ext uri="{FF2B5EF4-FFF2-40B4-BE49-F238E27FC236}">
                <a16:creationId xmlns:a16="http://schemas.microsoft.com/office/drawing/2014/main" id="{92A21051-2C58-5F2E-8327-1B132BB60A18}"/>
              </a:ext>
            </a:extLst>
          </p:cNvPr>
          <p:cNvSpPr txBox="1"/>
          <p:nvPr/>
        </p:nvSpPr>
        <p:spPr>
          <a:xfrm>
            <a:off x="48491" y="4842164"/>
            <a:ext cx="346364" cy="253916"/>
          </a:xfrm>
          <a:prstGeom prst="rect">
            <a:avLst/>
          </a:prstGeom>
          <a:noFill/>
        </p:spPr>
        <p:txBody>
          <a:bodyPr wrap="square" rtlCol="0">
            <a:spAutoFit/>
          </a:bodyPr>
          <a:lstStyle/>
          <a:p>
            <a:r>
              <a:rPr lang="en-US" sz="1000" dirty="0">
                <a:solidFill>
                  <a:schemeClr val="bg1"/>
                </a:solidFill>
              </a:rPr>
              <a:t>15</a:t>
            </a:r>
          </a:p>
        </p:txBody>
      </p:sp>
    </p:spTree>
    <p:extLst>
      <p:ext uri="{BB962C8B-B14F-4D97-AF65-F5344CB8AC3E}">
        <p14:creationId xmlns:p14="http://schemas.microsoft.com/office/powerpoint/2010/main" val="737868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68D5DD1F-9AAF-F363-5443-26CA0905CA96}"/>
              </a:ext>
            </a:extLst>
          </p:cNvPr>
          <p:cNvSpPr>
            <a:spLocks noGrp="1"/>
          </p:cNvSpPr>
          <p:nvPr>
            <p:ph type="title" idx="21"/>
          </p:nvPr>
        </p:nvSpPr>
        <p:spPr/>
        <p:txBody>
          <a:bodyPr/>
          <a:lstStyle/>
          <a:p>
            <a:r>
              <a:rPr lang="en-US" dirty="0"/>
              <a:t>Avg Sales / Promotion</a:t>
            </a:r>
          </a:p>
        </p:txBody>
      </p:sp>
      <p:pic>
        <p:nvPicPr>
          <p:cNvPr id="5" name="Picture 4">
            <a:extLst>
              <a:ext uri="{FF2B5EF4-FFF2-40B4-BE49-F238E27FC236}">
                <a16:creationId xmlns:a16="http://schemas.microsoft.com/office/drawing/2014/main" id="{80B781C0-18B2-B0C9-A468-F84967264045}"/>
              </a:ext>
            </a:extLst>
          </p:cNvPr>
          <p:cNvPicPr>
            <a:picLocks noChangeAspect="1"/>
          </p:cNvPicPr>
          <p:nvPr/>
        </p:nvPicPr>
        <p:blipFill rotWithShape="1">
          <a:blip r:embed="rId3"/>
          <a:srcRect t="6046"/>
          <a:stretch/>
        </p:blipFill>
        <p:spPr>
          <a:xfrm>
            <a:off x="777051" y="998192"/>
            <a:ext cx="3978387" cy="3941125"/>
          </a:xfrm>
          <a:prstGeom prst="rect">
            <a:avLst/>
          </a:prstGeom>
          <a:ln w="12700" cap="sq">
            <a:solidFill>
              <a:srgbClr val="000000"/>
            </a:solidFill>
            <a:miter lim="800000"/>
          </a:ln>
          <a:effectLst>
            <a:outerShdw blurRad="57150" dist="50800" dir="2700000" algn="tl" rotWithShape="0">
              <a:srgbClr val="000000">
                <a:alpha val="40000"/>
              </a:srgbClr>
            </a:outerShdw>
          </a:effectLst>
        </p:spPr>
      </p:pic>
      <p:sp>
        <p:nvSpPr>
          <p:cNvPr id="6" name="TextBox 5">
            <a:extLst>
              <a:ext uri="{FF2B5EF4-FFF2-40B4-BE49-F238E27FC236}">
                <a16:creationId xmlns:a16="http://schemas.microsoft.com/office/drawing/2014/main" id="{0747EA79-AC39-95D2-A1EB-B90FB0379EB9}"/>
              </a:ext>
            </a:extLst>
          </p:cNvPr>
          <p:cNvSpPr txBox="1"/>
          <p:nvPr/>
        </p:nvSpPr>
        <p:spPr>
          <a:xfrm>
            <a:off x="4854498" y="1091318"/>
            <a:ext cx="4144722" cy="3754874"/>
          </a:xfrm>
          <a:prstGeom prst="rect">
            <a:avLst/>
          </a:prstGeom>
          <a:noFill/>
        </p:spPr>
        <p:txBody>
          <a:bodyPr wrap="square" rtlCol="0">
            <a:spAutoFit/>
          </a:bodyPr>
          <a:lstStyle/>
          <a:p>
            <a:pPr marL="171450" indent="-171450" algn="just">
              <a:buClr>
                <a:schemeClr val="bg1"/>
              </a:buClr>
              <a:buFont typeface="Wingdings" panose="05000000000000000000" pitchFamily="2" charset="2"/>
              <a:buChar char="ü"/>
            </a:pPr>
            <a:r>
              <a:rPr lang="en-US" b="0" dirty="0">
                <a:solidFill>
                  <a:schemeClr val="bg1"/>
                </a:solidFill>
                <a:effectLst/>
                <a:latin typeface="Calibri" panose="020F0502020204030204" pitchFamily="34" charset="0"/>
                <a:cs typeface="Calibri" panose="020F0502020204030204" pitchFamily="34" charset="0"/>
              </a:rPr>
              <a:t>There's an increasing trend in sales every year.</a:t>
            </a:r>
          </a:p>
          <a:p>
            <a:pPr algn="just">
              <a:buClr>
                <a:schemeClr val="bg1"/>
              </a:buClr>
            </a:pPr>
            <a:endParaRPr lang="en-US" b="0" dirty="0">
              <a:solidFill>
                <a:schemeClr val="bg1"/>
              </a:solidFill>
              <a:effectLst/>
              <a:latin typeface="Calibri" panose="020F0502020204030204" pitchFamily="34" charset="0"/>
              <a:cs typeface="Calibri" panose="020F0502020204030204" pitchFamily="34" charset="0"/>
            </a:endParaRPr>
          </a:p>
          <a:p>
            <a:pPr marL="171450" indent="-171450" algn="just">
              <a:buClr>
                <a:schemeClr val="bg1"/>
              </a:buClr>
              <a:buFont typeface="Wingdings" panose="05000000000000000000" pitchFamily="2" charset="2"/>
              <a:buChar char="ü"/>
            </a:pPr>
            <a:r>
              <a:rPr lang="en-US" b="0" dirty="0">
                <a:solidFill>
                  <a:schemeClr val="bg1"/>
                </a:solidFill>
                <a:effectLst/>
                <a:latin typeface="Calibri" panose="020F0502020204030204" pitchFamily="34" charset="0"/>
                <a:cs typeface="Calibri" panose="020F0502020204030204" pitchFamily="34" charset="0"/>
              </a:rPr>
              <a:t>December is the month with the highest average units sold (Christmas is in December).</a:t>
            </a:r>
          </a:p>
          <a:p>
            <a:pPr algn="just">
              <a:buClr>
                <a:schemeClr val="bg1"/>
              </a:buClr>
            </a:pPr>
            <a:endParaRPr lang="en-US" b="0" dirty="0">
              <a:solidFill>
                <a:schemeClr val="bg1"/>
              </a:solidFill>
              <a:effectLst/>
              <a:latin typeface="Calibri" panose="020F0502020204030204" pitchFamily="34" charset="0"/>
              <a:cs typeface="Calibri" panose="020F0502020204030204" pitchFamily="34" charset="0"/>
            </a:endParaRPr>
          </a:p>
          <a:p>
            <a:pPr marL="171450" indent="-171450" algn="just">
              <a:buClr>
                <a:schemeClr val="bg1"/>
              </a:buClr>
              <a:buFont typeface="Wingdings" panose="05000000000000000000" pitchFamily="2" charset="2"/>
              <a:buChar char="ü"/>
            </a:pPr>
            <a:r>
              <a:rPr lang="en-US" b="0" dirty="0">
                <a:solidFill>
                  <a:schemeClr val="bg1"/>
                </a:solidFill>
                <a:effectLst/>
                <a:latin typeface="Calibri" panose="020F0502020204030204" pitchFamily="34" charset="0"/>
                <a:cs typeface="Calibri" panose="020F0502020204030204" pitchFamily="34" charset="0"/>
              </a:rPr>
              <a:t> During the weekends customers purchase more   </a:t>
            </a:r>
          </a:p>
          <a:p>
            <a:pPr algn="just">
              <a:buClr>
                <a:schemeClr val="bg1"/>
              </a:buClr>
            </a:pPr>
            <a:r>
              <a:rPr lang="en-US" dirty="0">
                <a:solidFill>
                  <a:schemeClr val="bg1"/>
                </a:solidFill>
                <a:latin typeface="Calibri" panose="020F0502020204030204" pitchFamily="34" charset="0"/>
                <a:cs typeface="Calibri" panose="020F0502020204030204" pitchFamily="34" charset="0"/>
              </a:rPr>
              <a:t>     </a:t>
            </a:r>
            <a:r>
              <a:rPr lang="en-US" b="0" dirty="0">
                <a:solidFill>
                  <a:schemeClr val="bg1"/>
                </a:solidFill>
                <a:effectLst/>
                <a:latin typeface="Calibri" panose="020F0502020204030204" pitchFamily="34" charset="0"/>
                <a:cs typeface="Calibri" panose="020F0502020204030204" pitchFamily="34" charset="0"/>
              </a:rPr>
              <a:t>compared to weekdays.</a:t>
            </a:r>
          </a:p>
          <a:p>
            <a:pPr algn="just">
              <a:buClr>
                <a:schemeClr val="bg1"/>
              </a:buClr>
            </a:pPr>
            <a:endParaRPr lang="en-US" b="0" dirty="0">
              <a:solidFill>
                <a:schemeClr val="bg1"/>
              </a:solidFill>
              <a:effectLst/>
              <a:latin typeface="Calibri" panose="020F0502020204030204" pitchFamily="34" charset="0"/>
              <a:cs typeface="Calibri" panose="020F0502020204030204" pitchFamily="34" charset="0"/>
            </a:endParaRPr>
          </a:p>
          <a:p>
            <a:pPr marL="171450" indent="-171450" algn="just">
              <a:buClr>
                <a:schemeClr val="bg1"/>
              </a:buClr>
              <a:buFont typeface="Wingdings" panose="05000000000000000000" pitchFamily="2" charset="2"/>
              <a:buChar char="ü"/>
            </a:pPr>
            <a:r>
              <a:rPr lang="en-US" b="0" dirty="0">
                <a:solidFill>
                  <a:schemeClr val="bg1"/>
                </a:solidFill>
                <a:effectLst/>
                <a:latin typeface="Calibri" panose="020F0502020204030204" pitchFamily="34" charset="0"/>
                <a:cs typeface="Calibri" panose="020F0502020204030204" pitchFamily="34" charset="0"/>
              </a:rPr>
              <a:t>There has been an exponential increase in promotions throughout the years. No promotions in 2013.</a:t>
            </a:r>
          </a:p>
          <a:p>
            <a:pPr algn="just">
              <a:buClr>
                <a:schemeClr val="bg1"/>
              </a:buClr>
            </a:pPr>
            <a:endParaRPr lang="en-US" b="0" dirty="0">
              <a:solidFill>
                <a:schemeClr val="bg1"/>
              </a:solidFill>
              <a:effectLst/>
              <a:latin typeface="Calibri" panose="020F0502020204030204" pitchFamily="34" charset="0"/>
              <a:cs typeface="Calibri" panose="020F0502020204030204" pitchFamily="34" charset="0"/>
            </a:endParaRPr>
          </a:p>
          <a:p>
            <a:pPr marL="171450" indent="-171450" algn="just">
              <a:buClr>
                <a:schemeClr val="bg1"/>
              </a:buClr>
              <a:buFont typeface="Wingdings" panose="05000000000000000000" pitchFamily="2" charset="2"/>
              <a:buChar char="ü"/>
            </a:pPr>
            <a:r>
              <a:rPr lang="en-US" b="0" dirty="0">
                <a:solidFill>
                  <a:schemeClr val="bg1"/>
                </a:solidFill>
                <a:effectLst/>
                <a:latin typeface="Calibri" panose="020F0502020204030204" pitchFamily="34" charset="0"/>
                <a:cs typeface="Calibri" panose="020F0502020204030204" pitchFamily="34" charset="0"/>
              </a:rPr>
              <a:t>Highest promotions are during summer (June, July)</a:t>
            </a:r>
          </a:p>
          <a:p>
            <a:pPr algn="just">
              <a:buClr>
                <a:schemeClr val="bg1"/>
              </a:buClr>
            </a:pPr>
            <a:r>
              <a:rPr lang="en-US" dirty="0">
                <a:solidFill>
                  <a:schemeClr val="bg1"/>
                </a:solidFill>
                <a:latin typeface="Calibri" panose="020F0502020204030204" pitchFamily="34" charset="0"/>
                <a:cs typeface="Calibri" panose="020F0502020204030204" pitchFamily="34" charset="0"/>
              </a:rPr>
              <a:t>    </a:t>
            </a:r>
            <a:r>
              <a:rPr lang="en-US" b="0" dirty="0">
                <a:solidFill>
                  <a:schemeClr val="bg1"/>
                </a:solidFill>
                <a:effectLst/>
                <a:latin typeface="Calibri" panose="020F0502020204030204" pitchFamily="34" charset="0"/>
                <a:cs typeface="Calibri" panose="020F0502020204030204" pitchFamily="34" charset="0"/>
              </a:rPr>
              <a:t>and December (Christmas).</a:t>
            </a:r>
          </a:p>
          <a:p>
            <a:pPr algn="just">
              <a:buClr>
                <a:schemeClr val="bg1"/>
              </a:buClr>
            </a:pPr>
            <a:endParaRPr lang="en-US" b="0" dirty="0">
              <a:solidFill>
                <a:schemeClr val="bg1"/>
              </a:solidFill>
              <a:effectLst/>
              <a:latin typeface="Calibri" panose="020F0502020204030204" pitchFamily="34" charset="0"/>
              <a:cs typeface="Calibri" panose="020F0502020204030204" pitchFamily="34" charset="0"/>
            </a:endParaRPr>
          </a:p>
          <a:p>
            <a:pPr marL="171450" indent="-171450" algn="just">
              <a:buClr>
                <a:schemeClr val="bg1"/>
              </a:buClr>
              <a:buFont typeface="Wingdings" panose="05000000000000000000" pitchFamily="2" charset="2"/>
              <a:buChar char="ü"/>
            </a:pPr>
            <a:r>
              <a:rPr lang="en-US" b="0" dirty="0">
                <a:solidFill>
                  <a:schemeClr val="bg1"/>
                </a:solidFill>
                <a:effectLst/>
                <a:latin typeface="Calibri" panose="020F0502020204030204" pitchFamily="34" charset="0"/>
                <a:cs typeface="Calibri" panose="020F0502020204030204" pitchFamily="34" charset="0"/>
              </a:rPr>
              <a:t>Although the highest sale on Sunday, the highest promotions are on Wednesdays and Fridays.</a:t>
            </a:r>
          </a:p>
          <a:p>
            <a:pPr algn="just"/>
            <a:endParaRPr lang="en-US" dirty="0">
              <a:solidFill>
                <a:schemeClr val="bg1"/>
              </a:solidFill>
              <a:latin typeface="Calibri" panose="020F0502020204030204" pitchFamily="34" charset="0"/>
              <a:cs typeface="Calibri" panose="020F0502020204030204" pitchFamily="34" charset="0"/>
            </a:endParaRPr>
          </a:p>
        </p:txBody>
      </p:sp>
      <p:sp>
        <p:nvSpPr>
          <p:cNvPr id="3" name="TextBox 2">
            <a:extLst>
              <a:ext uri="{FF2B5EF4-FFF2-40B4-BE49-F238E27FC236}">
                <a16:creationId xmlns:a16="http://schemas.microsoft.com/office/drawing/2014/main" id="{69909EB0-4251-873F-3CB6-1959FD89289D}"/>
              </a:ext>
            </a:extLst>
          </p:cNvPr>
          <p:cNvSpPr txBox="1"/>
          <p:nvPr/>
        </p:nvSpPr>
        <p:spPr>
          <a:xfrm>
            <a:off x="48491" y="4842164"/>
            <a:ext cx="346364" cy="253916"/>
          </a:xfrm>
          <a:prstGeom prst="rect">
            <a:avLst/>
          </a:prstGeom>
          <a:noFill/>
        </p:spPr>
        <p:txBody>
          <a:bodyPr wrap="square" rtlCol="0">
            <a:spAutoFit/>
          </a:bodyPr>
          <a:lstStyle/>
          <a:p>
            <a:r>
              <a:rPr lang="en-US" sz="1000" dirty="0">
                <a:solidFill>
                  <a:schemeClr val="bg1"/>
                </a:solidFill>
              </a:rPr>
              <a:t>16</a:t>
            </a:r>
          </a:p>
        </p:txBody>
      </p:sp>
    </p:spTree>
    <p:extLst>
      <p:ext uri="{BB962C8B-B14F-4D97-AF65-F5344CB8AC3E}">
        <p14:creationId xmlns:p14="http://schemas.microsoft.com/office/powerpoint/2010/main" val="29864073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68D5DD1F-9AAF-F363-5443-26CA0905CA96}"/>
              </a:ext>
            </a:extLst>
          </p:cNvPr>
          <p:cNvSpPr>
            <a:spLocks noGrp="1"/>
          </p:cNvSpPr>
          <p:nvPr>
            <p:ph type="title" idx="21"/>
          </p:nvPr>
        </p:nvSpPr>
        <p:spPr/>
        <p:txBody>
          <a:bodyPr/>
          <a:lstStyle/>
          <a:p>
            <a:r>
              <a:rPr lang="en-US" dirty="0"/>
              <a:t>Avg Sales by State/City/Product/Oil</a:t>
            </a:r>
          </a:p>
        </p:txBody>
      </p:sp>
      <p:pic>
        <p:nvPicPr>
          <p:cNvPr id="3" name="Picture 2">
            <a:extLst>
              <a:ext uri="{FF2B5EF4-FFF2-40B4-BE49-F238E27FC236}">
                <a16:creationId xmlns:a16="http://schemas.microsoft.com/office/drawing/2014/main" id="{DDB39EB7-5F33-A13F-9C32-1C985E2EE426}"/>
              </a:ext>
            </a:extLst>
          </p:cNvPr>
          <p:cNvPicPr>
            <a:picLocks noChangeAspect="1"/>
          </p:cNvPicPr>
          <p:nvPr/>
        </p:nvPicPr>
        <p:blipFill>
          <a:blip r:embed="rId3"/>
          <a:stretch>
            <a:fillRect/>
          </a:stretch>
        </p:blipFill>
        <p:spPr>
          <a:xfrm>
            <a:off x="408134" y="1561172"/>
            <a:ext cx="5165997" cy="2787804"/>
          </a:xfrm>
          <a:prstGeom prst="rect">
            <a:avLst/>
          </a:prstGeom>
          <a:ln w="12700" cap="sq">
            <a:solidFill>
              <a:srgbClr val="000000"/>
            </a:solidFill>
            <a:miter lim="800000"/>
          </a:ln>
          <a:effectLst>
            <a:outerShdw blurRad="57150" dist="50800" dir="2700000" algn="tl" rotWithShape="0">
              <a:srgbClr val="000000">
                <a:alpha val="40000"/>
              </a:srgbClr>
            </a:outerShdw>
          </a:effectLst>
        </p:spPr>
      </p:pic>
      <p:sp>
        <p:nvSpPr>
          <p:cNvPr id="4" name="TextBox 3">
            <a:extLst>
              <a:ext uri="{FF2B5EF4-FFF2-40B4-BE49-F238E27FC236}">
                <a16:creationId xmlns:a16="http://schemas.microsoft.com/office/drawing/2014/main" id="{9E4A4597-8FC8-E177-585B-1D8042546B78}"/>
              </a:ext>
            </a:extLst>
          </p:cNvPr>
          <p:cNvSpPr txBox="1"/>
          <p:nvPr/>
        </p:nvSpPr>
        <p:spPr>
          <a:xfrm>
            <a:off x="5574131" y="1650381"/>
            <a:ext cx="3443489" cy="1384995"/>
          </a:xfrm>
          <a:prstGeom prst="rect">
            <a:avLst/>
          </a:prstGeom>
          <a:noFill/>
        </p:spPr>
        <p:txBody>
          <a:bodyPr wrap="square" rtlCol="0">
            <a:spAutoFit/>
          </a:bodyPr>
          <a:lstStyle/>
          <a:p>
            <a:pPr algn="just"/>
            <a:r>
              <a:rPr lang="en-US" b="0" i="0" dirty="0">
                <a:solidFill>
                  <a:schemeClr val="bg1"/>
                </a:solidFill>
                <a:effectLst/>
                <a:latin typeface="Calibri" panose="020F0502020204030204" pitchFamily="34" charset="0"/>
                <a:cs typeface="Calibri" panose="020F0502020204030204" pitchFamily="34" charset="0"/>
              </a:rPr>
              <a:t>The bottom right graph shows oil prices versus sales over time. There’s an indirect trend in sales every year with increase in oil price. It probably has to do with the decrease in oil prices (as it gives more purchasing power to consumers).</a:t>
            </a:r>
            <a:endParaRPr lang="en-US" dirty="0">
              <a:solidFill>
                <a:schemeClr val="bg1"/>
              </a:solidFill>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A0EF28C5-0EFF-B565-66A4-0559AE22BA24}"/>
              </a:ext>
            </a:extLst>
          </p:cNvPr>
          <p:cNvSpPr txBox="1"/>
          <p:nvPr/>
        </p:nvSpPr>
        <p:spPr>
          <a:xfrm>
            <a:off x="48491" y="4842164"/>
            <a:ext cx="346364" cy="253916"/>
          </a:xfrm>
          <a:prstGeom prst="rect">
            <a:avLst/>
          </a:prstGeom>
          <a:noFill/>
        </p:spPr>
        <p:txBody>
          <a:bodyPr wrap="square" rtlCol="0">
            <a:spAutoFit/>
          </a:bodyPr>
          <a:lstStyle/>
          <a:p>
            <a:r>
              <a:rPr lang="en-US" sz="1000" dirty="0">
                <a:solidFill>
                  <a:schemeClr val="bg1"/>
                </a:solidFill>
              </a:rPr>
              <a:t>17</a:t>
            </a:r>
          </a:p>
        </p:txBody>
      </p:sp>
    </p:spTree>
    <p:extLst>
      <p:ext uri="{BB962C8B-B14F-4D97-AF65-F5344CB8AC3E}">
        <p14:creationId xmlns:p14="http://schemas.microsoft.com/office/powerpoint/2010/main" val="42114627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68D5DD1F-9AAF-F363-5443-26CA0905CA96}"/>
              </a:ext>
            </a:extLst>
          </p:cNvPr>
          <p:cNvSpPr>
            <a:spLocks noGrp="1"/>
          </p:cNvSpPr>
          <p:nvPr>
            <p:ph type="title" idx="21"/>
          </p:nvPr>
        </p:nvSpPr>
        <p:spPr/>
        <p:txBody>
          <a:bodyPr/>
          <a:lstStyle/>
          <a:p>
            <a:r>
              <a:rPr lang="en-US" dirty="0"/>
              <a:t>Total Stores/Promotions per city</a:t>
            </a:r>
          </a:p>
        </p:txBody>
      </p:sp>
      <p:pic>
        <p:nvPicPr>
          <p:cNvPr id="4" name="Picture 3">
            <a:extLst>
              <a:ext uri="{FF2B5EF4-FFF2-40B4-BE49-F238E27FC236}">
                <a16:creationId xmlns:a16="http://schemas.microsoft.com/office/drawing/2014/main" id="{1E0B69B6-8928-9D80-5EE8-4E95C8981417}"/>
              </a:ext>
            </a:extLst>
          </p:cNvPr>
          <p:cNvPicPr>
            <a:picLocks noChangeAspect="1"/>
          </p:cNvPicPr>
          <p:nvPr/>
        </p:nvPicPr>
        <p:blipFill>
          <a:blip r:embed="rId2"/>
          <a:stretch>
            <a:fillRect/>
          </a:stretch>
        </p:blipFill>
        <p:spPr>
          <a:xfrm>
            <a:off x="1315305" y="1122182"/>
            <a:ext cx="3442549" cy="2209782"/>
          </a:xfrm>
          <a:prstGeom prst="rect">
            <a:avLst/>
          </a:prstGeom>
        </p:spPr>
      </p:pic>
      <p:pic>
        <p:nvPicPr>
          <p:cNvPr id="6" name="Picture 5">
            <a:extLst>
              <a:ext uri="{FF2B5EF4-FFF2-40B4-BE49-F238E27FC236}">
                <a16:creationId xmlns:a16="http://schemas.microsoft.com/office/drawing/2014/main" id="{1EF61CE7-9C77-538F-6876-E82F5C6BE8B3}"/>
              </a:ext>
            </a:extLst>
          </p:cNvPr>
          <p:cNvPicPr>
            <a:picLocks noChangeAspect="1"/>
          </p:cNvPicPr>
          <p:nvPr/>
        </p:nvPicPr>
        <p:blipFill>
          <a:blip r:embed="rId3"/>
          <a:stretch>
            <a:fillRect/>
          </a:stretch>
        </p:blipFill>
        <p:spPr>
          <a:xfrm>
            <a:off x="5130180" y="1122182"/>
            <a:ext cx="3662952" cy="2209782"/>
          </a:xfrm>
          <a:prstGeom prst="rect">
            <a:avLst/>
          </a:prstGeom>
        </p:spPr>
      </p:pic>
      <p:sp>
        <p:nvSpPr>
          <p:cNvPr id="7" name="TextBox 6">
            <a:extLst>
              <a:ext uri="{FF2B5EF4-FFF2-40B4-BE49-F238E27FC236}">
                <a16:creationId xmlns:a16="http://schemas.microsoft.com/office/drawing/2014/main" id="{D5285FC1-A299-71D2-767B-BC87B448671E}"/>
              </a:ext>
            </a:extLst>
          </p:cNvPr>
          <p:cNvSpPr txBox="1"/>
          <p:nvPr/>
        </p:nvSpPr>
        <p:spPr>
          <a:xfrm>
            <a:off x="869796" y="3408896"/>
            <a:ext cx="8070783" cy="1169551"/>
          </a:xfrm>
          <a:prstGeom prst="rect">
            <a:avLst/>
          </a:prstGeom>
          <a:noFill/>
        </p:spPr>
        <p:txBody>
          <a:bodyPr wrap="square" lIns="91440" tIns="45720" rIns="91440" bIns="45720" rtlCol="0" anchor="t">
            <a:spAutoFit/>
          </a:bodyPr>
          <a:lstStyle/>
          <a:p>
            <a:pPr marL="285750" indent="-285750" algn="just">
              <a:buClr>
                <a:schemeClr val="bg1"/>
              </a:buClr>
              <a:buFont typeface="Wingdings" panose="05000000000000000000" pitchFamily="2" charset="2"/>
              <a:buChar char="ü"/>
            </a:pPr>
            <a:r>
              <a:rPr lang="en-US" b="0">
                <a:solidFill>
                  <a:schemeClr val="bg1"/>
                </a:solidFill>
                <a:effectLst/>
                <a:latin typeface="Calibri"/>
                <a:cs typeface="Calibri"/>
              </a:rPr>
              <a:t>We </a:t>
            </a:r>
            <a:r>
              <a:rPr lang="en-US">
                <a:solidFill>
                  <a:schemeClr val="bg1"/>
                </a:solidFill>
                <a:latin typeface="Calibri"/>
                <a:cs typeface="Calibri"/>
              </a:rPr>
              <a:t>see</a:t>
            </a:r>
            <a:r>
              <a:rPr lang="en-US" b="0">
                <a:solidFill>
                  <a:schemeClr val="bg1"/>
                </a:solidFill>
                <a:effectLst/>
                <a:latin typeface="Calibri"/>
                <a:cs typeface="Calibri"/>
              </a:rPr>
              <a:t> that Guayaquil is the second city with the most stores with a total of 8 but still 10 less stores than Quito which has 18 in total</a:t>
            </a:r>
          </a:p>
          <a:p>
            <a:pPr marL="285750" indent="-285750" algn="just">
              <a:buClr>
                <a:schemeClr val="bg1"/>
              </a:buClr>
              <a:buFont typeface="Wingdings" panose="05000000000000000000" pitchFamily="2" charset="2"/>
              <a:buChar char="ü"/>
            </a:pPr>
            <a:r>
              <a:rPr lang="en-US" b="0">
                <a:solidFill>
                  <a:schemeClr val="bg1"/>
                </a:solidFill>
                <a:effectLst/>
                <a:latin typeface="Calibri"/>
                <a:cs typeface="Calibri"/>
              </a:rPr>
              <a:t>We see that Cayambe has the highest average of items in promotion which probably help it become the second highest in average sales</a:t>
            </a:r>
          </a:p>
          <a:p>
            <a:pPr algn="just"/>
            <a:endParaRPr lang="en-US" dirty="0">
              <a:solidFill>
                <a:schemeClr val="bg1"/>
              </a:solidFill>
              <a:latin typeface="Calibri" panose="020F0502020204030204" pitchFamily="34" charset="0"/>
              <a:cs typeface="Calibri" panose="020F0502020204030204" pitchFamily="34" charset="0"/>
            </a:endParaRPr>
          </a:p>
        </p:txBody>
      </p:sp>
      <p:sp>
        <p:nvSpPr>
          <p:cNvPr id="3" name="TextBox 2">
            <a:extLst>
              <a:ext uri="{FF2B5EF4-FFF2-40B4-BE49-F238E27FC236}">
                <a16:creationId xmlns:a16="http://schemas.microsoft.com/office/drawing/2014/main" id="{AB0FDD1C-6039-952A-4ED1-B7D8220807DA}"/>
              </a:ext>
            </a:extLst>
          </p:cNvPr>
          <p:cNvSpPr txBox="1"/>
          <p:nvPr/>
        </p:nvSpPr>
        <p:spPr>
          <a:xfrm>
            <a:off x="48491" y="4842164"/>
            <a:ext cx="346364" cy="253916"/>
          </a:xfrm>
          <a:prstGeom prst="rect">
            <a:avLst/>
          </a:prstGeom>
          <a:noFill/>
        </p:spPr>
        <p:txBody>
          <a:bodyPr wrap="square" rtlCol="0">
            <a:spAutoFit/>
          </a:bodyPr>
          <a:lstStyle/>
          <a:p>
            <a:r>
              <a:rPr lang="en-US" sz="1000" dirty="0">
                <a:solidFill>
                  <a:schemeClr val="bg1"/>
                </a:solidFill>
              </a:rPr>
              <a:t>18</a:t>
            </a:r>
          </a:p>
        </p:txBody>
      </p:sp>
    </p:spTree>
    <p:extLst>
      <p:ext uri="{BB962C8B-B14F-4D97-AF65-F5344CB8AC3E}">
        <p14:creationId xmlns:p14="http://schemas.microsoft.com/office/powerpoint/2010/main" val="36234274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858"/>
        <p:cNvGrpSpPr/>
        <p:nvPr/>
      </p:nvGrpSpPr>
      <p:grpSpPr>
        <a:xfrm>
          <a:off x="0" y="0"/>
          <a:ext cx="0" cy="0"/>
          <a:chOff x="0" y="0"/>
          <a:chExt cx="0" cy="0"/>
        </a:xfrm>
      </p:grpSpPr>
      <p:grpSp>
        <p:nvGrpSpPr>
          <p:cNvPr id="859" name="Google Shape;859;p39"/>
          <p:cNvGrpSpPr/>
          <p:nvPr/>
        </p:nvGrpSpPr>
        <p:grpSpPr>
          <a:xfrm>
            <a:off x="-445825" y="638163"/>
            <a:ext cx="5415574" cy="4504858"/>
            <a:chOff x="-445825" y="638163"/>
            <a:chExt cx="5415574" cy="4504858"/>
          </a:xfrm>
        </p:grpSpPr>
        <p:sp>
          <p:nvSpPr>
            <p:cNvPr id="860" name="Google Shape;860;p39"/>
            <p:cNvSpPr/>
            <p:nvPr/>
          </p:nvSpPr>
          <p:spPr>
            <a:xfrm flipH="1">
              <a:off x="-119842" y="4604250"/>
              <a:ext cx="5089591" cy="2900"/>
            </a:xfrm>
            <a:custGeom>
              <a:avLst/>
              <a:gdLst/>
              <a:ahLst/>
              <a:cxnLst/>
              <a:rect l="l" t="t" r="r" b="b"/>
              <a:pathLst>
                <a:path w="208483" h="101" extrusionOk="0">
                  <a:moveTo>
                    <a:pt x="0" y="0"/>
                  </a:moveTo>
                  <a:lnTo>
                    <a:pt x="0" y="101"/>
                  </a:lnTo>
                  <a:lnTo>
                    <a:pt x="208482" y="101"/>
                  </a:lnTo>
                  <a:lnTo>
                    <a:pt x="208482" y="0"/>
                  </a:lnTo>
                  <a:close/>
                </a:path>
              </a:pathLst>
            </a:custGeom>
            <a:solidFill>
              <a:srgbClr val="EBEBEB"/>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39"/>
            <p:cNvSpPr/>
            <p:nvPr/>
          </p:nvSpPr>
          <p:spPr>
            <a:xfrm flipH="1">
              <a:off x="-445825" y="4796264"/>
              <a:ext cx="660095" cy="2892"/>
            </a:xfrm>
            <a:custGeom>
              <a:avLst/>
              <a:gdLst/>
              <a:ahLst/>
              <a:cxnLst/>
              <a:rect l="l" t="t" r="r" b="b"/>
              <a:pathLst>
                <a:path w="23051" h="101" extrusionOk="0">
                  <a:moveTo>
                    <a:pt x="1" y="0"/>
                  </a:moveTo>
                  <a:lnTo>
                    <a:pt x="1" y="100"/>
                  </a:lnTo>
                  <a:lnTo>
                    <a:pt x="23051" y="100"/>
                  </a:lnTo>
                  <a:lnTo>
                    <a:pt x="23051" y="0"/>
                  </a:lnTo>
                  <a:close/>
                </a:path>
              </a:pathLst>
            </a:custGeom>
            <a:solidFill>
              <a:srgbClr val="EBEBEB"/>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39"/>
            <p:cNvSpPr/>
            <p:nvPr/>
          </p:nvSpPr>
          <p:spPr>
            <a:xfrm flipH="1">
              <a:off x="980319" y="4734180"/>
              <a:ext cx="103205" cy="2892"/>
            </a:xfrm>
            <a:custGeom>
              <a:avLst/>
              <a:gdLst/>
              <a:ahLst/>
              <a:cxnLst/>
              <a:rect l="l" t="t" r="r" b="b"/>
              <a:pathLst>
                <a:path w="3604" h="101" extrusionOk="0">
                  <a:moveTo>
                    <a:pt x="1" y="0"/>
                  </a:moveTo>
                  <a:lnTo>
                    <a:pt x="1" y="100"/>
                  </a:lnTo>
                  <a:lnTo>
                    <a:pt x="3603" y="100"/>
                  </a:lnTo>
                  <a:lnTo>
                    <a:pt x="3603" y="0"/>
                  </a:lnTo>
                  <a:close/>
                </a:path>
              </a:pathLst>
            </a:custGeom>
            <a:solidFill>
              <a:srgbClr val="EBEBEB"/>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39"/>
            <p:cNvSpPr/>
            <p:nvPr/>
          </p:nvSpPr>
          <p:spPr>
            <a:xfrm flipH="1">
              <a:off x="249579" y="4685441"/>
              <a:ext cx="229291" cy="2892"/>
            </a:xfrm>
            <a:custGeom>
              <a:avLst/>
              <a:gdLst/>
              <a:ahLst/>
              <a:cxnLst/>
              <a:rect l="l" t="t" r="r" b="b"/>
              <a:pathLst>
                <a:path w="8007" h="101" extrusionOk="0">
                  <a:moveTo>
                    <a:pt x="1" y="1"/>
                  </a:moveTo>
                  <a:lnTo>
                    <a:pt x="1" y="101"/>
                  </a:lnTo>
                  <a:lnTo>
                    <a:pt x="8007" y="101"/>
                  </a:lnTo>
                  <a:lnTo>
                    <a:pt x="8007" y="1"/>
                  </a:lnTo>
                  <a:close/>
                </a:path>
              </a:pathLst>
            </a:custGeom>
            <a:solidFill>
              <a:srgbClr val="EBEBEB"/>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39"/>
            <p:cNvSpPr/>
            <p:nvPr/>
          </p:nvSpPr>
          <p:spPr>
            <a:xfrm flipH="1">
              <a:off x="3783896" y="4705515"/>
              <a:ext cx="515854" cy="2892"/>
            </a:xfrm>
            <a:custGeom>
              <a:avLst/>
              <a:gdLst/>
              <a:ahLst/>
              <a:cxnLst/>
              <a:rect l="l" t="t" r="r" b="b"/>
              <a:pathLst>
                <a:path w="18014" h="101" extrusionOk="0">
                  <a:moveTo>
                    <a:pt x="0" y="0"/>
                  </a:moveTo>
                  <a:lnTo>
                    <a:pt x="0" y="100"/>
                  </a:lnTo>
                  <a:lnTo>
                    <a:pt x="18013" y="100"/>
                  </a:lnTo>
                  <a:lnTo>
                    <a:pt x="18013" y="0"/>
                  </a:lnTo>
                  <a:close/>
                </a:path>
              </a:pathLst>
            </a:custGeom>
            <a:solidFill>
              <a:srgbClr val="EBEBEB"/>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39"/>
            <p:cNvSpPr/>
            <p:nvPr/>
          </p:nvSpPr>
          <p:spPr>
            <a:xfrm flipH="1">
              <a:off x="2130409" y="4732262"/>
              <a:ext cx="1118590" cy="2892"/>
            </a:xfrm>
            <a:custGeom>
              <a:avLst/>
              <a:gdLst/>
              <a:ahLst/>
              <a:cxnLst/>
              <a:rect l="l" t="t" r="r" b="b"/>
              <a:pathLst>
                <a:path w="39062" h="101" extrusionOk="0">
                  <a:moveTo>
                    <a:pt x="0" y="0"/>
                  </a:moveTo>
                  <a:lnTo>
                    <a:pt x="0" y="100"/>
                  </a:lnTo>
                  <a:lnTo>
                    <a:pt x="39061" y="100"/>
                  </a:lnTo>
                  <a:lnTo>
                    <a:pt x="39061" y="0"/>
                  </a:lnTo>
                  <a:close/>
                </a:path>
              </a:pathLst>
            </a:custGeom>
            <a:solidFill>
              <a:srgbClr val="EBEBEB"/>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39"/>
            <p:cNvSpPr/>
            <p:nvPr/>
          </p:nvSpPr>
          <p:spPr>
            <a:xfrm flipH="1">
              <a:off x="3364575" y="3095012"/>
              <a:ext cx="718341" cy="1509275"/>
            </a:xfrm>
            <a:custGeom>
              <a:avLst/>
              <a:gdLst/>
              <a:ahLst/>
              <a:cxnLst/>
              <a:rect l="l" t="t" r="r" b="b"/>
              <a:pathLst>
                <a:path w="25085" h="52705" extrusionOk="0">
                  <a:moveTo>
                    <a:pt x="0" y="0"/>
                  </a:moveTo>
                  <a:lnTo>
                    <a:pt x="0" y="52704"/>
                  </a:lnTo>
                  <a:lnTo>
                    <a:pt x="25085" y="52704"/>
                  </a:lnTo>
                  <a:lnTo>
                    <a:pt x="25085" y="0"/>
                  </a:ln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39"/>
            <p:cNvSpPr/>
            <p:nvPr/>
          </p:nvSpPr>
          <p:spPr>
            <a:xfrm flipH="1">
              <a:off x="3934837" y="4398878"/>
              <a:ext cx="148078" cy="205408"/>
            </a:xfrm>
            <a:custGeom>
              <a:avLst/>
              <a:gdLst/>
              <a:ahLst/>
              <a:cxnLst/>
              <a:rect l="l" t="t" r="r" b="b"/>
              <a:pathLst>
                <a:path w="5171" h="7173" extrusionOk="0">
                  <a:moveTo>
                    <a:pt x="0" y="1"/>
                  </a:moveTo>
                  <a:lnTo>
                    <a:pt x="0" y="7172"/>
                  </a:lnTo>
                  <a:lnTo>
                    <a:pt x="2536" y="7172"/>
                  </a:lnTo>
                  <a:lnTo>
                    <a:pt x="5171" y="1"/>
                  </a:ln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39"/>
            <p:cNvSpPr/>
            <p:nvPr/>
          </p:nvSpPr>
          <p:spPr>
            <a:xfrm flipH="1">
              <a:off x="1465589" y="3095012"/>
              <a:ext cx="718341" cy="1509275"/>
            </a:xfrm>
            <a:custGeom>
              <a:avLst/>
              <a:gdLst/>
              <a:ahLst/>
              <a:cxnLst/>
              <a:rect l="l" t="t" r="r" b="b"/>
              <a:pathLst>
                <a:path w="25085" h="52705" extrusionOk="0">
                  <a:moveTo>
                    <a:pt x="0" y="0"/>
                  </a:moveTo>
                  <a:lnTo>
                    <a:pt x="0" y="52704"/>
                  </a:lnTo>
                  <a:lnTo>
                    <a:pt x="25085" y="52704"/>
                  </a:lnTo>
                  <a:lnTo>
                    <a:pt x="25085" y="0"/>
                  </a:ln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39"/>
            <p:cNvSpPr/>
            <p:nvPr/>
          </p:nvSpPr>
          <p:spPr>
            <a:xfrm flipH="1">
              <a:off x="2120873" y="3095012"/>
              <a:ext cx="1962043" cy="1383189"/>
            </a:xfrm>
            <a:custGeom>
              <a:avLst/>
              <a:gdLst/>
              <a:ahLst/>
              <a:cxnLst/>
              <a:rect l="l" t="t" r="r" b="b"/>
              <a:pathLst>
                <a:path w="68516" h="48302" extrusionOk="0">
                  <a:moveTo>
                    <a:pt x="0" y="0"/>
                  </a:moveTo>
                  <a:lnTo>
                    <a:pt x="0" y="48301"/>
                  </a:lnTo>
                  <a:lnTo>
                    <a:pt x="68516" y="48301"/>
                  </a:lnTo>
                  <a:lnTo>
                    <a:pt x="68516" y="0"/>
                  </a:ln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39"/>
            <p:cNvSpPr/>
            <p:nvPr/>
          </p:nvSpPr>
          <p:spPr>
            <a:xfrm flipH="1">
              <a:off x="2176255" y="3156121"/>
              <a:ext cx="1850304" cy="379259"/>
            </a:xfrm>
            <a:custGeom>
              <a:avLst/>
              <a:gdLst/>
              <a:ahLst/>
              <a:cxnLst/>
              <a:rect l="l" t="t" r="r" b="b"/>
              <a:pathLst>
                <a:path w="64614" h="13244" extrusionOk="0">
                  <a:moveTo>
                    <a:pt x="0" y="1"/>
                  </a:moveTo>
                  <a:lnTo>
                    <a:pt x="0" y="13244"/>
                  </a:lnTo>
                  <a:lnTo>
                    <a:pt x="64613" y="13244"/>
                  </a:lnTo>
                  <a:lnTo>
                    <a:pt x="64613" y="1"/>
                  </a:ln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39"/>
            <p:cNvSpPr/>
            <p:nvPr/>
          </p:nvSpPr>
          <p:spPr>
            <a:xfrm flipH="1">
              <a:off x="2669172" y="3145641"/>
              <a:ext cx="864500" cy="128978"/>
            </a:xfrm>
            <a:custGeom>
              <a:avLst/>
              <a:gdLst/>
              <a:ahLst/>
              <a:cxnLst/>
              <a:rect l="l" t="t" r="r" b="b"/>
              <a:pathLst>
                <a:path w="30189" h="4504" extrusionOk="0">
                  <a:moveTo>
                    <a:pt x="1" y="0"/>
                  </a:moveTo>
                  <a:cubicBezTo>
                    <a:pt x="2736" y="2869"/>
                    <a:pt x="6539" y="4503"/>
                    <a:pt x="10508" y="4503"/>
                  </a:cubicBezTo>
                  <a:lnTo>
                    <a:pt x="19681" y="4503"/>
                  </a:lnTo>
                  <a:cubicBezTo>
                    <a:pt x="23651" y="4503"/>
                    <a:pt x="27420" y="2869"/>
                    <a:pt x="30189" y="0"/>
                  </a:cubicBez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39"/>
            <p:cNvSpPr/>
            <p:nvPr/>
          </p:nvSpPr>
          <p:spPr>
            <a:xfrm flipH="1">
              <a:off x="2120873" y="4398878"/>
              <a:ext cx="148078" cy="205408"/>
            </a:xfrm>
            <a:custGeom>
              <a:avLst/>
              <a:gdLst/>
              <a:ahLst/>
              <a:cxnLst/>
              <a:rect l="l" t="t" r="r" b="b"/>
              <a:pathLst>
                <a:path w="5171" h="7173" extrusionOk="0">
                  <a:moveTo>
                    <a:pt x="1" y="1"/>
                  </a:moveTo>
                  <a:lnTo>
                    <a:pt x="2669" y="7172"/>
                  </a:lnTo>
                  <a:lnTo>
                    <a:pt x="5171" y="7172"/>
                  </a:lnTo>
                  <a:lnTo>
                    <a:pt x="5171" y="1"/>
                  </a:ln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39"/>
            <p:cNvSpPr/>
            <p:nvPr/>
          </p:nvSpPr>
          <p:spPr>
            <a:xfrm flipH="1">
              <a:off x="2176255" y="3597435"/>
              <a:ext cx="1850304" cy="379259"/>
            </a:xfrm>
            <a:custGeom>
              <a:avLst/>
              <a:gdLst/>
              <a:ahLst/>
              <a:cxnLst/>
              <a:rect l="l" t="t" r="r" b="b"/>
              <a:pathLst>
                <a:path w="64614" h="13244" extrusionOk="0">
                  <a:moveTo>
                    <a:pt x="0" y="1"/>
                  </a:moveTo>
                  <a:lnTo>
                    <a:pt x="0" y="13244"/>
                  </a:lnTo>
                  <a:lnTo>
                    <a:pt x="64613" y="13244"/>
                  </a:lnTo>
                  <a:lnTo>
                    <a:pt x="64613" y="1"/>
                  </a:ln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39"/>
            <p:cNvSpPr/>
            <p:nvPr/>
          </p:nvSpPr>
          <p:spPr>
            <a:xfrm flipH="1">
              <a:off x="2669172" y="3585981"/>
              <a:ext cx="864500" cy="128978"/>
            </a:xfrm>
            <a:custGeom>
              <a:avLst/>
              <a:gdLst/>
              <a:ahLst/>
              <a:cxnLst/>
              <a:rect l="l" t="t" r="r" b="b"/>
              <a:pathLst>
                <a:path w="30189" h="4504" extrusionOk="0">
                  <a:moveTo>
                    <a:pt x="1" y="1"/>
                  </a:moveTo>
                  <a:cubicBezTo>
                    <a:pt x="2736" y="2869"/>
                    <a:pt x="6539" y="4504"/>
                    <a:pt x="10508" y="4504"/>
                  </a:cubicBezTo>
                  <a:lnTo>
                    <a:pt x="19681" y="4504"/>
                  </a:lnTo>
                  <a:cubicBezTo>
                    <a:pt x="23651" y="4504"/>
                    <a:pt x="27454" y="2869"/>
                    <a:pt x="30189" y="1"/>
                  </a:cubicBez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39"/>
            <p:cNvSpPr/>
            <p:nvPr/>
          </p:nvSpPr>
          <p:spPr>
            <a:xfrm flipH="1">
              <a:off x="2176255" y="4037804"/>
              <a:ext cx="1850304" cy="379259"/>
            </a:xfrm>
            <a:custGeom>
              <a:avLst/>
              <a:gdLst/>
              <a:ahLst/>
              <a:cxnLst/>
              <a:rect l="l" t="t" r="r" b="b"/>
              <a:pathLst>
                <a:path w="64614" h="13244" extrusionOk="0">
                  <a:moveTo>
                    <a:pt x="0" y="1"/>
                  </a:moveTo>
                  <a:lnTo>
                    <a:pt x="0" y="13243"/>
                  </a:lnTo>
                  <a:lnTo>
                    <a:pt x="64613" y="13243"/>
                  </a:lnTo>
                  <a:lnTo>
                    <a:pt x="64613" y="1"/>
                  </a:ln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39"/>
            <p:cNvSpPr/>
            <p:nvPr/>
          </p:nvSpPr>
          <p:spPr>
            <a:xfrm flipH="1">
              <a:off x="2669172" y="4026349"/>
              <a:ext cx="864500" cy="128978"/>
            </a:xfrm>
            <a:custGeom>
              <a:avLst/>
              <a:gdLst/>
              <a:ahLst/>
              <a:cxnLst/>
              <a:rect l="l" t="t" r="r" b="b"/>
              <a:pathLst>
                <a:path w="30189" h="4504" extrusionOk="0">
                  <a:moveTo>
                    <a:pt x="1" y="0"/>
                  </a:moveTo>
                  <a:cubicBezTo>
                    <a:pt x="2736" y="2869"/>
                    <a:pt x="6539" y="4504"/>
                    <a:pt x="10508" y="4504"/>
                  </a:cubicBezTo>
                  <a:lnTo>
                    <a:pt x="19681" y="4504"/>
                  </a:lnTo>
                  <a:cubicBezTo>
                    <a:pt x="23651" y="4504"/>
                    <a:pt x="27454" y="2869"/>
                    <a:pt x="30189" y="0"/>
                  </a:cubicBez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39"/>
            <p:cNvSpPr/>
            <p:nvPr/>
          </p:nvSpPr>
          <p:spPr>
            <a:xfrm flipH="1">
              <a:off x="3859595" y="2606633"/>
              <a:ext cx="65007" cy="495830"/>
            </a:xfrm>
            <a:custGeom>
              <a:avLst/>
              <a:gdLst/>
              <a:ahLst/>
              <a:cxnLst/>
              <a:rect l="l" t="t" r="r" b="b"/>
              <a:pathLst>
                <a:path w="2270" h="17314" extrusionOk="0">
                  <a:moveTo>
                    <a:pt x="234" y="1"/>
                  </a:moveTo>
                  <a:cubicBezTo>
                    <a:pt x="101" y="1"/>
                    <a:pt x="1" y="134"/>
                    <a:pt x="1" y="268"/>
                  </a:cubicBezTo>
                  <a:lnTo>
                    <a:pt x="1" y="17080"/>
                  </a:lnTo>
                  <a:cubicBezTo>
                    <a:pt x="1" y="17213"/>
                    <a:pt x="101" y="17313"/>
                    <a:pt x="234" y="17313"/>
                  </a:cubicBezTo>
                  <a:lnTo>
                    <a:pt x="2036" y="17313"/>
                  </a:lnTo>
                  <a:cubicBezTo>
                    <a:pt x="2169" y="17313"/>
                    <a:pt x="2269" y="17213"/>
                    <a:pt x="2269" y="17080"/>
                  </a:cubicBezTo>
                  <a:lnTo>
                    <a:pt x="2269" y="268"/>
                  </a:lnTo>
                  <a:cubicBezTo>
                    <a:pt x="2269" y="134"/>
                    <a:pt x="2169" y="1"/>
                    <a:pt x="2036"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39"/>
            <p:cNvSpPr/>
            <p:nvPr/>
          </p:nvSpPr>
          <p:spPr>
            <a:xfrm flipH="1">
              <a:off x="3859595" y="2658207"/>
              <a:ext cx="65007" cy="180588"/>
            </a:xfrm>
            <a:custGeom>
              <a:avLst/>
              <a:gdLst/>
              <a:ahLst/>
              <a:cxnLst/>
              <a:rect l="l" t="t" r="r" b="b"/>
              <a:pathLst>
                <a:path w="2270" h="6306" extrusionOk="0">
                  <a:moveTo>
                    <a:pt x="1" y="1"/>
                  </a:moveTo>
                  <a:lnTo>
                    <a:pt x="1" y="6305"/>
                  </a:lnTo>
                  <a:lnTo>
                    <a:pt x="2269" y="6305"/>
                  </a:lnTo>
                  <a:lnTo>
                    <a:pt x="2269" y="1"/>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39"/>
            <p:cNvSpPr/>
            <p:nvPr/>
          </p:nvSpPr>
          <p:spPr>
            <a:xfrm flipH="1">
              <a:off x="3859595" y="2894169"/>
              <a:ext cx="65007" cy="110827"/>
            </a:xfrm>
            <a:custGeom>
              <a:avLst/>
              <a:gdLst/>
              <a:ahLst/>
              <a:cxnLst/>
              <a:rect l="l" t="t" r="r" b="b"/>
              <a:pathLst>
                <a:path w="2270" h="3870" extrusionOk="0">
                  <a:moveTo>
                    <a:pt x="1" y="0"/>
                  </a:moveTo>
                  <a:lnTo>
                    <a:pt x="1" y="3870"/>
                  </a:lnTo>
                  <a:lnTo>
                    <a:pt x="2269" y="3870"/>
                  </a:lnTo>
                  <a:lnTo>
                    <a:pt x="2269"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39"/>
            <p:cNvSpPr/>
            <p:nvPr/>
          </p:nvSpPr>
          <p:spPr>
            <a:xfrm flipH="1">
              <a:off x="3588069" y="2606633"/>
              <a:ext cx="278958" cy="495830"/>
            </a:xfrm>
            <a:custGeom>
              <a:avLst/>
              <a:gdLst/>
              <a:ahLst/>
              <a:cxnLst/>
              <a:rect l="l" t="t" r="r" b="b"/>
              <a:pathLst>
                <a:path w="9741" h="17314" extrusionOk="0">
                  <a:moveTo>
                    <a:pt x="267" y="1"/>
                  </a:moveTo>
                  <a:cubicBezTo>
                    <a:pt x="100" y="1"/>
                    <a:pt x="0" y="134"/>
                    <a:pt x="0" y="268"/>
                  </a:cubicBezTo>
                  <a:lnTo>
                    <a:pt x="0" y="17080"/>
                  </a:lnTo>
                  <a:cubicBezTo>
                    <a:pt x="0" y="17213"/>
                    <a:pt x="100" y="17313"/>
                    <a:pt x="267" y="17313"/>
                  </a:cubicBezTo>
                  <a:lnTo>
                    <a:pt x="9474" y="17313"/>
                  </a:lnTo>
                  <a:cubicBezTo>
                    <a:pt x="9607" y="17313"/>
                    <a:pt x="9740" y="17213"/>
                    <a:pt x="9740" y="17080"/>
                  </a:cubicBezTo>
                  <a:lnTo>
                    <a:pt x="9740" y="268"/>
                  </a:lnTo>
                  <a:cubicBezTo>
                    <a:pt x="9740" y="134"/>
                    <a:pt x="9607" y="1"/>
                    <a:pt x="9474"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39"/>
            <p:cNvSpPr/>
            <p:nvPr/>
          </p:nvSpPr>
          <p:spPr>
            <a:xfrm flipH="1">
              <a:off x="3761929" y="2556004"/>
              <a:ext cx="71680" cy="546461"/>
            </a:xfrm>
            <a:custGeom>
              <a:avLst/>
              <a:gdLst/>
              <a:ahLst/>
              <a:cxnLst/>
              <a:rect l="l" t="t" r="r" b="b"/>
              <a:pathLst>
                <a:path w="2503" h="19082" extrusionOk="0">
                  <a:moveTo>
                    <a:pt x="267" y="1"/>
                  </a:moveTo>
                  <a:cubicBezTo>
                    <a:pt x="101" y="1"/>
                    <a:pt x="1" y="101"/>
                    <a:pt x="1" y="268"/>
                  </a:cubicBezTo>
                  <a:lnTo>
                    <a:pt x="1" y="18814"/>
                  </a:lnTo>
                  <a:cubicBezTo>
                    <a:pt x="1" y="18981"/>
                    <a:pt x="101" y="19081"/>
                    <a:pt x="267" y="19081"/>
                  </a:cubicBezTo>
                  <a:lnTo>
                    <a:pt x="2236" y="19081"/>
                  </a:lnTo>
                  <a:cubicBezTo>
                    <a:pt x="2369" y="19081"/>
                    <a:pt x="2502" y="18981"/>
                    <a:pt x="2502" y="18814"/>
                  </a:cubicBezTo>
                  <a:lnTo>
                    <a:pt x="2502" y="268"/>
                  </a:lnTo>
                  <a:cubicBezTo>
                    <a:pt x="2502" y="101"/>
                    <a:pt x="2369" y="1"/>
                    <a:pt x="2236"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39"/>
            <p:cNvSpPr/>
            <p:nvPr/>
          </p:nvSpPr>
          <p:spPr>
            <a:xfrm flipH="1">
              <a:off x="3761928" y="2627652"/>
              <a:ext cx="72625" cy="48741"/>
            </a:xfrm>
            <a:custGeom>
              <a:avLst/>
              <a:gdLst/>
              <a:ahLst/>
              <a:cxnLst/>
              <a:rect l="l" t="t" r="r" b="b"/>
              <a:pathLst>
                <a:path w="2536" h="1702" extrusionOk="0">
                  <a:moveTo>
                    <a:pt x="0" y="1"/>
                  </a:moveTo>
                  <a:lnTo>
                    <a:pt x="0" y="1702"/>
                  </a:lnTo>
                  <a:lnTo>
                    <a:pt x="2535" y="1702"/>
                  </a:lnTo>
                  <a:lnTo>
                    <a:pt x="2535" y="1"/>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39"/>
            <p:cNvSpPr/>
            <p:nvPr/>
          </p:nvSpPr>
          <p:spPr>
            <a:xfrm flipH="1">
              <a:off x="3761928" y="2769029"/>
              <a:ext cx="72625" cy="48741"/>
            </a:xfrm>
            <a:custGeom>
              <a:avLst/>
              <a:gdLst/>
              <a:ahLst/>
              <a:cxnLst/>
              <a:rect l="l" t="t" r="r" b="b"/>
              <a:pathLst>
                <a:path w="2536" h="1702" extrusionOk="0">
                  <a:moveTo>
                    <a:pt x="0" y="0"/>
                  </a:moveTo>
                  <a:lnTo>
                    <a:pt x="0" y="1702"/>
                  </a:lnTo>
                  <a:lnTo>
                    <a:pt x="2535" y="1702"/>
                  </a:lnTo>
                  <a:lnTo>
                    <a:pt x="2535"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39"/>
            <p:cNvSpPr/>
            <p:nvPr/>
          </p:nvSpPr>
          <p:spPr>
            <a:xfrm flipH="1">
              <a:off x="3761928" y="2910406"/>
              <a:ext cx="72625" cy="48741"/>
            </a:xfrm>
            <a:custGeom>
              <a:avLst/>
              <a:gdLst/>
              <a:ahLst/>
              <a:cxnLst/>
              <a:rect l="l" t="t" r="r" b="b"/>
              <a:pathLst>
                <a:path w="2536" h="1702" extrusionOk="0">
                  <a:moveTo>
                    <a:pt x="0" y="0"/>
                  </a:moveTo>
                  <a:lnTo>
                    <a:pt x="0" y="1701"/>
                  </a:lnTo>
                  <a:lnTo>
                    <a:pt x="2535" y="1701"/>
                  </a:lnTo>
                  <a:lnTo>
                    <a:pt x="2535"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39"/>
            <p:cNvSpPr/>
            <p:nvPr/>
          </p:nvSpPr>
          <p:spPr>
            <a:xfrm flipH="1">
              <a:off x="3454336" y="2556004"/>
              <a:ext cx="307624" cy="546461"/>
            </a:xfrm>
            <a:custGeom>
              <a:avLst/>
              <a:gdLst/>
              <a:ahLst/>
              <a:cxnLst/>
              <a:rect l="l" t="t" r="r" b="b"/>
              <a:pathLst>
                <a:path w="10742" h="19082" extrusionOk="0">
                  <a:moveTo>
                    <a:pt x="301" y="1"/>
                  </a:moveTo>
                  <a:cubicBezTo>
                    <a:pt x="134" y="1"/>
                    <a:pt x="0" y="101"/>
                    <a:pt x="0" y="268"/>
                  </a:cubicBezTo>
                  <a:lnTo>
                    <a:pt x="0" y="18814"/>
                  </a:lnTo>
                  <a:cubicBezTo>
                    <a:pt x="0" y="18981"/>
                    <a:pt x="134" y="19081"/>
                    <a:pt x="301" y="19081"/>
                  </a:cubicBezTo>
                  <a:lnTo>
                    <a:pt x="10475" y="19081"/>
                  </a:lnTo>
                  <a:cubicBezTo>
                    <a:pt x="10608" y="19081"/>
                    <a:pt x="10741" y="18981"/>
                    <a:pt x="10741" y="18814"/>
                  </a:cubicBezTo>
                  <a:lnTo>
                    <a:pt x="10741" y="268"/>
                  </a:lnTo>
                  <a:cubicBezTo>
                    <a:pt x="10741" y="101"/>
                    <a:pt x="10608" y="1"/>
                    <a:pt x="10475"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39"/>
            <p:cNvSpPr/>
            <p:nvPr/>
          </p:nvSpPr>
          <p:spPr>
            <a:xfrm flipH="1">
              <a:off x="3663535" y="2606633"/>
              <a:ext cx="65952" cy="495830"/>
            </a:xfrm>
            <a:custGeom>
              <a:avLst/>
              <a:gdLst/>
              <a:ahLst/>
              <a:cxnLst/>
              <a:rect l="l" t="t" r="r" b="b"/>
              <a:pathLst>
                <a:path w="2303" h="17314" extrusionOk="0">
                  <a:moveTo>
                    <a:pt x="267" y="1"/>
                  </a:moveTo>
                  <a:cubicBezTo>
                    <a:pt x="134" y="1"/>
                    <a:pt x="1" y="134"/>
                    <a:pt x="1" y="268"/>
                  </a:cubicBezTo>
                  <a:lnTo>
                    <a:pt x="1" y="17080"/>
                  </a:lnTo>
                  <a:cubicBezTo>
                    <a:pt x="1" y="17213"/>
                    <a:pt x="134" y="17313"/>
                    <a:pt x="267" y="17313"/>
                  </a:cubicBezTo>
                  <a:lnTo>
                    <a:pt x="2035" y="17313"/>
                  </a:lnTo>
                  <a:cubicBezTo>
                    <a:pt x="2169" y="17313"/>
                    <a:pt x="2302" y="17213"/>
                    <a:pt x="2302" y="17080"/>
                  </a:cubicBezTo>
                  <a:lnTo>
                    <a:pt x="2302" y="268"/>
                  </a:lnTo>
                  <a:cubicBezTo>
                    <a:pt x="2302" y="134"/>
                    <a:pt x="2169" y="1"/>
                    <a:pt x="2035"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39"/>
            <p:cNvSpPr/>
            <p:nvPr/>
          </p:nvSpPr>
          <p:spPr>
            <a:xfrm flipH="1">
              <a:off x="3663535" y="2704082"/>
              <a:ext cx="65952" cy="92671"/>
            </a:xfrm>
            <a:custGeom>
              <a:avLst/>
              <a:gdLst/>
              <a:ahLst/>
              <a:cxnLst/>
              <a:rect l="l" t="t" r="r" b="b"/>
              <a:pathLst>
                <a:path w="2303" h="3236" extrusionOk="0">
                  <a:moveTo>
                    <a:pt x="1" y="0"/>
                  </a:moveTo>
                  <a:lnTo>
                    <a:pt x="1" y="3236"/>
                  </a:lnTo>
                  <a:lnTo>
                    <a:pt x="2302" y="3236"/>
                  </a:lnTo>
                  <a:lnTo>
                    <a:pt x="2302"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39"/>
            <p:cNvSpPr/>
            <p:nvPr/>
          </p:nvSpPr>
          <p:spPr>
            <a:xfrm flipH="1">
              <a:off x="3663535" y="2825385"/>
              <a:ext cx="65952" cy="57332"/>
            </a:xfrm>
            <a:custGeom>
              <a:avLst/>
              <a:gdLst/>
              <a:ahLst/>
              <a:cxnLst/>
              <a:rect l="l" t="t" r="r" b="b"/>
              <a:pathLst>
                <a:path w="2303" h="2002" extrusionOk="0">
                  <a:moveTo>
                    <a:pt x="1" y="0"/>
                  </a:moveTo>
                  <a:lnTo>
                    <a:pt x="1" y="2002"/>
                  </a:lnTo>
                  <a:lnTo>
                    <a:pt x="2302" y="2002"/>
                  </a:lnTo>
                  <a:lnTo>
                    <a:pt x="2302"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39"/>
            <p:cNvSpPr/>
            <p:nvPr/>
          </p:nvSpPr>
          <p:spPr>
            <a:xfrm flipH="1">
              <a:off x="3385553" y="2606633"/>
              <a:ext cx="278013" cy="495830"/>
            </a:xfrm>
            <a:custGeom>
              <a:avLst/>
              <a:gdLst/>
              <a:ahLst/>
              <a:cxnLst/>
              <a:rect l="l" t="t" r="r" b="b"/>
              <a:pathLst>
                <a:path w="9708" h="17314" extrusionOk="0">
                  <a:moveTo>
                    <a:pt x="234" y="1"/>
                  </a:moveTo>
                  <a:cubicBezTo>
                    <a:pt x="100" y="1"/>
                    <a:pt x="0" y="134"/>
                    <a:pt x="0" y="268"/>
                  </a:cubicBezTo>
                  <a:lnTo>
                    <a:pt x="0" y="17080"/>
                  </a:lnTo>
                  <a:cubicBezTo>
                    <a:pt x="0" y="17213"/>
                    <a:pt x="100" y="17313"/>
                    <a:pt x="234" y="17313"/>
                  </a:cubicBezTo>
                  <a:lnTo>
                    <a:pt x="9474" y="17313"/>
                  </a:lnTo>
                  <a:cubicBezTo>
                    <a:pt x="9607" y="17313"/>
                    <a:pt x="9707" y="17213"/>
                    <a:pt x="9707" y="17080"/>
                  </a:cubicBezTo>
                  <a:lnTo>
                    <a:pt x="9707" y="268"/>
                  </a:lnTo>
                  <a:cubicBezTo>
                    <a:pt x="9707" y="134"/>
                    <a:pt x="9607" y="1"/>
                    <a:pt x="9474"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39"/>
            <p:cNvSpPr/>
            <p:nvPr/>
          </p:nvSpPr>
          <p:spPr>
            <a:xfrm flipH="1">
              <a:off x="3567059" y="2676362"/>
              <a:ext cx="71680" cy="426097"/>
            </a:xfrm>
            <a:custGeom>
              <a:avLst/>
              <a:gdLst/>
              <a:ahLst/>
              <a:cxnLst/>
              <a:rect l="l" t="t" r="r" b="b"/>
              <a:pathLst>
                <a:path w="2503" h="14879" extrusionOk="0">
                  <a:moveTo>
                    <a:pt x="267" y="1"/>
                  </a:moveTo>
                  <a:cubicBezTo>
                    <a:pt x="101" y="1"/>
                    <a:pt x="0" y="101"/>
                    <a:pt x="0" y="268"/>
                  </a:cubicBezTo>
                  <a:lnTo>
                    <a:pt x="0" y="14611"/>
                  </a:lnTo>
                  <a:cubicBezTo>
                    <a:pt x="0" y="14778"/>
                    <a:pt x="101" y="14878"/>
                    <a:pt x="267" y="14878"/>
                  </a:cubicBezTo>
                  <a:lnTo>
                    <a:pt x="2235" y="14878"/>
                  </a:lnTo>
                  <a:cubicBezTo>
                    <a:pt x="2369" y="14878"/>
                    <a:pt x="2502" y="14778"/>
                    <a:pt x="2502" y="14611"/>
                  </a:cubicBezTo>
                  <a:lnTo>
                    <a:pt x="2502" y="268"/>
                  </a:lnTo>
                  <a:cubicBezTo>
                    <a:pt x="2502" y="101"/>
                    <a:pt x="2369" y="1"/>
                    <a:pt x="2235"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39"/>
            <p:cNvSpPr/>
            <p:nvPr/>
          </p:nvSpPr>
          <p:spPr>
            <a:xfrm flipH="1">
              <a:off x="3567059" y="2771893"/>
              <a:ext cx="72625" cy="79326"/>
            </a:xfrm>
            <a:custGeom>
              <a:avLst/>
              <a:gdLst/>
              <a:ahLst/>
              <a:cxnLst/>
              <a:rect l="l" t="t" r="r" b="b"/>
              <a:pathLst>
                <a:path w="2536" h="2770" extrusionOk="0">
                  <a:moveTo>
                    <a:pt x="0" y="0"/>
                  </a:moveTo>
                  <a:lnTo>
                    <a:pt x="0" y="2769"/>
                  </a:lnTo>
                  <a:lnTo>
                    <a:pt x="2535" y="2769"/>
                  </a:lnTo>
                  <a:lnTo>
                    <a:pt x="2535"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39"/>
            <p:cNvSpPr/>
            <p:nvPr/>
          </p:nvSpPr>
          <p:spPr>
            <a:xfrm flipH="1">
              <a:off x="3567059" y="3030764"/>
              <a:ext cx="72625" cy="19130"/>
            </a:xfrm>
            <a:custGeom>
              <a:avLst/>
              <a:gdLst/>
              <a:ahLst/>
              <a:cxnLst/>
              <a:rect l="l" t="t" r="r" b="b"/>
              <a:pathLst>
                <a:path w="2536" h="668" extrusionOk="0">
                  <a:moveTo>
                    <a:pt x="0" y="0"/>
                  </a:moveTo>
                  <a:lnTo>
                    <a:pt x="0" y="667"/>
                  </a:lnTo>
                  <a:lnTo>
                    <a:pt x="2535" y="667"/>
                  </a:lnTo>
                  <a:lnTo>
                    <a:pt x="2535"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39"/>
            <p:cNvSpPr/>
            <p:nvPr/>
          </p:nvSpPr>
          <p:spPr>
            <a:xfrm flipH="1">
              <a:off x="3567059" y="2868368"/>
              <a:ext cx="72625" cy="79326"/>
            </a:xfrm>
            <a:custGeom>
              <a:avLst/>
              <a:gdLst/>
              <a:ahLst/>
              <a:cxnLst/>
              <a:rect l="l" t="t" r="r" b="b"/>
              <a:pathLst>
                <a:path w="2536" h="2770" extrusionOk="0">
                  <a:moveTo>
                    <a:pt x="0" y="1"/>
                  </a:moveTo>
                  <a:lnTo>
                    <a:pt x="0" y="2769"/>
                  </a:lnTo>
                  <a:lnTo>
                    <a:pt x="2535" y="2769"/>
                  </a:lnTo>
                  <a:lnTo>
                    <a:pt x="2535" y="1"/>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39"/>
            <p:cNvSpPr/>
            <p:nvPr/>
          </p:nvSpPr>
          <p:spPr>
            <a:xfrm flipH="1">
              <a:off x="3259466" y="2676362"/>
              <a:ext cx="307624" cy="426097"/>
            </a:xfrm>
            <a:custGeom>
              <a:avLst/>
              <a:gdLst/>
              <a:ahLst/>
              <a:cxnLst/>
              <a:rect l="l" t="t" r="r" b="b"/>
              <a:pathLst>
                <a:path w="10742" h="14879" extrusionOk="0">
                  <a:moveTo>
                    <a:pt x="300" y="1"/>
                  </a:moveTo>
                  <a:cubicBezTo>
                    <a:pt x="134" y="1"/>
                    <a:pt x="0" y="101"/>
                    <a:pt x="0" y="268"/>
                  </a:cubicBezTo>
                  <a:lnTo>
                    <a:pt x="0" y="14611"/>
                  </a:lnTo>
                  <a:cubicBezTo>
                    <a:pt x="0" y="14778"/>
                    <a:pt x="134" y="14878"/>
                    <a:pt x="300" y="14878"/>
                  </a:cubicBezTo>
                  <a:lnTo>
                    <a:pt x="10474" y="14878"/>
                  </a:lnTo>
                  <a:cubicBezTo>
                    <a:pt x="10608" y="14878"/>
                    <a:pt x="10741" y="14778"/>
                    <a:pt x="10741" y="14611"/>
                  </a:cubicBezTo>
                  <a:lnTo>
                    <a:pt x="10741" y="268"/>
                  </a:lnTo>
                  <a:cubicBezTo>
                    <a:pt x="10741" y="101"/>
                    <a:pt x="10608" y="1"/>
                    <a:pt x="10474"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39"/>
            <p:cNvSpPr/>
            <p:nvPr/>
          </p:nvSpPr>
          <p:spPr>
            <a:xfrm flipH="1">
              <a:off x="3471557" y="2593260"/>
              <a:ext cx="65924" cy="509203"/>
            </a:xfrm>
            <a:custGeom>
              <a:avLst/>
              <a:gdLst/>
              <a:ahLst/>
              <a:cxnLst/>
              <a:rect l="l" t="t" r="r" b="b"/>
              <a:pathLst>
                <a:path w="2302" h="17781" extrusionOk="0">
                  <a:moveTo>
                    <a:pt x="267" y="1"/>
                  </a:moveTo>
                  <a:cubicBezTo>
                    <a:pt x="100" y="1"/>
                    <a:pt x="0" y="101"/>
                    <a:pt x="0" y="234"/>
                  </a:cubicBezTo>
                  <a:lnTo>
                    <a:pt x="0" y="17547"/>
                  </a:lnTo>
                  <a:cubicBezTo>
                    <a:pt x="0" y="17680"/>
                    <a:pt x="100" y="17780"/>
                    <a:pt x="267" y="17780"/>
                  </a:cubicBezTo>
                  <a:lnTo>
                    <a:pt x="2035" y="17780"/>
                  </a:lnTo>
                  <a:cubicBezTo>
                    <a:pt x="2169" y="17780"/>
                    <a:pt x="2302" y="17680"/>
                    <a:pt x="2302" y="17547"/>
                  </a:cubicBezTo>
                  <a:lnTo>
                    <a:pt x="2302" y="234"/>
                  </a:lnTo>
                  <a:cubicBezTo>
                    <a:pt x="2302" y="101"/>
                    <a:pt x="2169" y="1"/>
                    <a:pt x="2035"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39"/>
            <p:cNvSpPr/>
            <p:nvPr/>
          </p:nvSpPr>
          <p:spPr>
            <a:xfrm flipH="1">
              <a:off x="3471557" y="2645807"/>
              <a:ext cx="65924" cy="185342"/>
            </a:xfrm>
            <a:custGeom>
              <a:avLst/>
              <a:gdLst/>
              <a:ahLst/>
              <a:cxnLst/>
              <a:rect l="l" t="t" r="r" b="b"/>
              <a:pathLst>
                <a:path w="2302" h="6472" extrusionOk="0">
                  <a:moveTo>
                    <a:pt x="0" y="0"/>
                  </a:moveTo>
                  <a:lnTo>
                    <a:pt x="0" y="6472"/>
                  </a:lnTo>
                  <a:lnTo>
                    <a:pt x="2302" y="6472"/>
                  </a:lnTo>
                  <a:lnTo>
                    <a:pt x="2302"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39"/>
            <p:cNvSpPr/>
            <p:nvPr/>
          </p:nvSpPr>
          <p:spPr>
            <a:xfrm flipH="1">
              <a:off x="3471557" y="2888442"/>
              <a:ext cx="65924" cy="113691"/>
            </a:xfrm>
            <a:custGeom>
              <a:avLst/>
              <a:gdLst/>
              <a:ahLst/>
              <a:cxnLst/>
              <a:rect l="l" t="t" r="r" b="b"/>
              <a:pathLst>
                <a:path w="2302" h="3970" extrusionOk="0">
                  <a:moveTo>
                    <a:pt x="0" y="0"/>
                  </a:moveTo>
                  <a:lnTo>
                    <a:pt x="0" y="3970"/>
                  </a:lnTo>
                  <a:lnTo>
                    <a:pt x="2302" y="3970"/>
                  </a:lnTo>
                  <a:lnTo>
                    <a:pt x="2302"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39"/>
            <p:cNvSpPr/>
            <p:nvPr/>
          </p:nvSpPr>
          <p:spPr>
            <a:xfrm flipH="1">
              <a:off x="3193576" y="2593260"/>
              <a:ext cx="278013" cy="509203"/>
            </a:xfrm>
            <a:custGeom>
              <a:avLst/>
              <a:gdLst/>
              <a:ahLst/>
              <a:cxnLst/>
              <a:rect l="l" t="t" r="r" b="b"/>
              <a:pathLst>
                <a:path w="9708" h="17781" extrusionOk="0">
                  <a:moveTo>
                    <a:pt x="234" y="1"/>
                  </a:moveTo>
                  <a:cubicBezTo>
                    <a:pt x="101" y="1"/>
                    <a:pt x="1" y="101"/>
                    <a:pt x="1" y="234"/>
                  </a:cubicBezTo>
                  <a:lnTo>
                    <a:pt x="1" y="17547"/>
                  </a:lnTo>
                  <a:cubicBezTo>
                    <a:pt x="1" y="17680"/>
                    <a:pt x="101" y="17780"/>
                    <a:pt x="234" y="17780"/>
                  </a:cubicBezTo>
                  <a:lnTo>
                    <a:pt x="9441" y="17780"/>
                  </a:lnTo>
                  <a:cubicBezTo>
                    <a:pt x="9608" y="17780"/>
                    <a:pt x="9708" y="17680"/>
                    <a:pt x="9708" y="17547"/>
                  </a:cubicBezTo>
                  <a:lnTo>
                    <a:pt x="9708" y="234"/>
                  </a:lnTo>
                  <a:cubicBezTo>
                    <a:pt x="9708" y="101"/>
                    <a:pt x="9608" y="1"/>
                    <a:pt x="9441"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39"/>
            <p:cNvSpPr/>
            <p:nvPr/>
          </p:nvSpPr>
          <p:spPr>
            <a:xfrm flipH="1">
              <a:off x="3367435" y="2646752"/>
              <a:ext cx="71651" cy="455709"/>
            </a:xfrm>
            <a:custGeom>
              <a:avLst/>
              <a:gdLst/>
              <a:ahLst/>
              <a:cxnLst/>
              <a:rect l="l" t="t" r="r" b="b"/>
              <a:pathLst>
                <a:path w="2502" h="15913" extrusionOk="0">
                  <a:moveTo>
                    <a:pt x="234" y="1"/>
                  </a:moveTo>
                  <a:cubicBezTo>
                    <a:pt x="100" y="1"/>
                    <a:pt x="0" y="101"/>
                    <a:pt x="0" y="268"/>
                  </a:cubicBezTo>
                  <a:lnTo>
                    <a:pt x="0" y="15679"/>
                  </a:lnTo>
                  <a:cubicBezTo>
                    <a:pt x="0" y="15812"/>
                    <a:pt x="100" y="15912"/>
                    <a:pt x="234" y="15912"/>
                  </a:cubicBezTo>
                  <a:lnTo>
                    <a:pt x="2268" y="15912"/>
                  </a:lnTo>
                  <a:cubicBezTo>
                    <a:pt x="2402" y="15912"/>
                    <a:pt x="2502" y="15812"/>
                    <a:pt x="2502" y="15679"/>
                  </a:cubicBezTo>
                  <a:lnTo>
                    <a:pt x="2502" y="268"/>
                  </a:lnTo>
                  <a:cubicBezTo>
                    <a:pt x="2502" y="101"/>
                    <a:pt x="2402" y="1"/>
                    <a:pt x="2268"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39"/>
            <p:cNvSpPr/>
            <p:nvPr/>
          </p:nvSpPr>
          <p:spPr>
            <a:xfrm flipH="1">
              <a:off x="3367435" y="2705972"/>
              <a:ext cx="71651" cy="41123"/>
            </a:xfrm>
            <a:custGeom>
              <a:avLst/>
              <a:gdLst/>
              <a:ahLst/>
              <a:cxnLst/>
              <a:rect l="l" t="t" r="r" b="b"/>
              <a:pathLst>
                <a:path w="2502" h="1436" extrusionOk="0">
                  <a:moveTo>
                    <a:pt x="0" y="1"/>
                  </a:moveTo>
                  <a:lnTo>
                    <a:pt x="0" y="1435"/>
                  </a:lnTo>
                  <a:lnTo>
                    <a:pt x="2502" y="1435"/>
                  </a:lnTo>
                  <a:lnTo>
                    <a:pt x="2502" y="1"/>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39"/>
            <p:cNvSpPr/>
            <p:nvPr/>
          </p:nvSpPr>
          <p:spPr>
            <a:xfrm flipH="1">
              <a:off x="3367435" y="2824440"/>
              <a:ext cx="71651" cy="41095"/>
            </a:xfrm>
            <a:custGeom>
              <a:avLst/>
              <a:gdLst/>
              <a:ahLst/>
              <a:cxnLst/>
              <a:rect l="l" t="t" r="r" b="b"/>
              <a:pathLst>
                <a:path w="2502" h="1435" extrusionOk="0">
                  <a:moveTo>
                    <a:pt x="0" y="0"/>
                  </a:moveTo>
                  <a:lnTo>
                    <a:pt x="0" y="1434"/>
                  </a:lnTo>
                  <a:lnTo>
                    <a:pt x="2502" y="1434"/>
                  </a:lnTo>
                  <a:lnTo>
                    <a:pt x="2502"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39"/>
            <p:cNvSpPr/>
            <p:nvPr/>
          </p:nvSpPr>
          <p:spPr>
            <a:xfrm flipH="1">
              <a:off x="3367435" y="2942880"/>
              <a:ext cx="71651" cy="40150"/>
            </a:xfrm>
            <a:custGeom>
              <a:avLst/>
              <a:gdLst/>
              <a:ahLst/>
              <a:cxnLst/>
              <a:rect l="l" t="t" r="r" b="b"/>
              <a:pathLst>
                <a:path w="2502" h="1402" extrusionOk="0">
                  <a:moveTo>
                    <a:pt x="0" y="0"/>
                  </a:moveTo>
                  <a:lnTo>
                    <a:pt x="0" y="1401"/>
                  </a:lnTo>
                  <a:lnTo>
                    <a:pt x="2502" y="1401"/>
                  </a:lnTo>
                  <a:lnTo>
                    <a:pt x="2502"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39"/>
            <p:cNvSpPr/>
            <p:nvPr/>
          </p:nvSpPr>
          <p:spPr>
            <a:xfrm flipH="1">
              <a:off x="3059843" y="2646752"/>
              <a:ext cx="306650" cy="455709"/>
            </a:xfrm>
            <a:custGeom>
              <a:avLst/>
              <a:gdLst/>
              <a:ahLst/>
              <a:cxnLst/>
              <a:rect l="l" t="t" r="r" b="b"/>
              <a:pathLst>
                <a:path w="10708" h="15913" extrusionOk="0">
                  <a:moveTo>
                    <a:pt x="234" y="1"/>
                  </a:moveTo>
                  <a:cubicBezTo>
                    <a:pt x="100" y="1"/>
                    <a:pt x="0" y="101"/>
                    <a:pt x="0" y="268"/>
                  </a:cubicBezTo>
                  <a:lnTo>
                    <a:pt x="0" y="15679"/>
                  </a:lnTo>
                  <a:cubicBezTo>
                    <a:pt x="0" y="15812"/>
                    <a:pt x="100" y="15912"/>
                    <a:pt x="234" y="15912"/>
                  </a:cubicBezTo>
                  <a:lnTo>
                    <a:pt x="10474" y="15912"/>
                  </a:lnTo>
                  <a:cubicBezTo>
                    <a:pt x="10608" y="15912"/>
                    <a:pt x="10708" y="15812"/>
                    <a:pt x="10708" y="15679"/>
                  </a:cubicBezTo>
                  <a:lnTo>
                    <a:pt x="10708" y="268"/>
                  </a:lnTo>
                  <a:cubicBezTo>
                    <a:pt x="10708" y="101"/>
                    <a:pt x="10608" y="1"/>
                    <a:pt x="10474"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39"/>
            <p:cNvSpPr/>
            <p:nvPr/>
          </p:nvSpPr>
          <p:spPr>
            <a:xfrm flipH="1">
              <a:off x="3269041" y="2606633"/>
              <a:ext cx="64978" cy="495830"/>
            </a:xfrm>
            <a:custGeom>
              <a:avLst/>
              <a:gdLst/>
              <a:ahLst/>
              <a:cxnLst/>
              <a:rect l="l" t="t" r="r" b="b"/>
              <a:pathLst>
                <a:path w="2269" h="17314" extrusionOk="0">
                  <a:moveTo>
                    <a:pt x="234" y="1"/>
                  </a:moveTo>
                  <a:cubicBezTo>
                    <a:pt x="100" y="1"/>
                    <a:pt x="0" y="134"/>
                    <a:pt x="0" y="268"/>
                  </a:cubicBezTo>
                  <a:lnTo>
                    <a:pt x="0" y="17080"/>
                  </a:lnTo>
                  <a:cubicBezTo>
                    <a:pt x="0" y="17213"/>
                    <a:pt x="100" y="17313"/>
                    <a:pt x="234" y="17313"/>
                  </a:cubicBezTo>
                  <a:lnTo>
                    <a:pt x="2035" y="17313"/>
                  </a:lnTo>
                  <a:cubicBezTo>
                    <a:pt x="2169" y="17313"/>
                    <a:pt x="2269" y="17213"/>
                    <a:pt x="2269" y="17080"/>
                  </a:cubicBezTo>
                  <a:lnTo>
                    <a:pt x="2269" y="268"/>
                  </a:lnTo>
                  <a:cubicBezTo>
                    <a:pt x="2269" y="134"/>
                    <a:pt x="2169" y="1"/>
                    <a:pt x="2035"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39"/>
            <p:cNvSpPr/>
            <p:nvPr/>
          </p:nvSpPr>
          <p:spPr>
            <a:xfrm flipH="1">
              <a:off x="3269041" y="2704082"/>
              <a:ext cx="64978" cy="92671"/>
            </a:xfrm>
            <a:custGeom>
              <a:avLst/>
              <a:gdLst/>
              <a:ahLst/>
              <a:cxnLst/>
              <a:rect l="l" t="t" r="r" b="b"/>
              <a:pathLst>
                <a:path w="2269" h="3236" extrusionOk="0">
                  <a:moveTo>
                    <a:pt x="0" y="0"/>
                  </a:moveTo>
                  <a:lnTo>
                    <a:pt x="0" y="3236"/>
                  </a:lnTo>
                  <a:lnTo>
                    <a:pt x="2269" y="3236"/>
                  </a:lnTo>
                  <a:lnTo>
                    <a:pt x="2269"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39"/>
            <p:cNvSpPr/>
            <p:nvPr/>
          </p:nvSpPr>
          <p:spPr>
            <a:xfrm flipH="1">
              <a:off x="3269041" y="2825385"/>
              <a:ext cx="64978" cy="57332"/>
            </a:xfrm>
            <a:custGeom>
              <a:avLst/>
              <a:gdLst/>
              <a:ahLst/>
              <a:cxnLst/>
              <a:rect l="l" t="t" r="r" b="b"/>
              <a:pathLst>
                <a:path w="2269" h="2002" extrusionOk="0">
                  <a:moveTo>
                    <a:pt x="0" y="0"/>
                  </a:moveTo>
                  <a:lnTo>
                    <a:pt x="0" y="2002"/>
                  </a:lnTo>
                  <a:lnTo>
                    <a:pt x="2269" y="2002"/>
                  </a:lnTo>
                  <a:lnTo>
                    <a:pt x="2269"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39"/>
            <p:cNvSpPr/>
            <p:nvPr/>
          </p:nvSpPr>
          <p:spPr>
            <a:xfrm flipH="1">
              <a:off x="2991060" y="2606633"/>
              <a:ext cx="278013" cy="495830"/>
            </a:xfrm>
            <a:custGeom>
              <a:avLst/>
              <a:gdLst/>
              <a:ahLst/>
              <a:cxnLst/>
              <a:rect l="l" t="t" r="r" b="b"/>
              <a:pathLst>
                <a:path w="9708" h="17314" extrusionOk="0">
                  <a:moveTo>
                    <a:pt x="234" y="1"/>
                  </a:moveTo>
                  <a:cubicBezTo>
                    <a:pt x="101" y="1"/>
                    <a:pt x="1" y="134"/>
                    <a:pt x="1" y="268"/>
                  </a:cubicBezTo>
                  <a:lnTo>
                    <a:pt x="1" y="17080"/>
                  </a:lnTo>
                  <a:cubicBezTo>
                    <a:pt x="1" y="17213"/>
                    <a:pt x="101" y="17313"/>
                    <a:pt x="234" y="17313"/>
                  </a:cubicBezTo>
                  <a:lnTo>
                    <a:pt x="9474" y="17313"/>
                  </a:lnTo>
                  <a:cubicBezTo>
                    <a:pt x="9608" y="17313"/>
                    <a:pt x="9708" y="17213"/>
                    <a:pt x="9708" y="17080"/>
                  </a:cubicBezTo>
                  <a:lnTo>
                    <a:pt x="9708" y="268"/>
                  </a:lnTo>
                  <a:cubicBezTo>
                    <a:pt x="9708" y="134"/>
                    <a:pt x="9608" y="1"/>
                    <a:pt x="9474"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39"/>
            <p:cNvSpPr/>
            <p:nvPr/>
          </p:nvSpPr>
          <p:spPr>
            <a:xfrm flipH="1">
              <a:off x="3172565" y="2676362"/>
              <a:ext cx="71680" cy="426097"/>
            </a:xfrm>
            <a:custGeom>
              <a:avLst/>
              <a:gdLst/>
              <a:ahLst/>
              <a:cxnLst/>
              <a:rect l="l" t="t" r="r" b="b"/>
              <a:pathLst>
                <a:path w="2503" h="14879" extrusionOk="0">
                  <a:moveTo>
                    <a:pt x="268" y="1"/>
                  </a:moveTo>
                  <a:cubicBezTo>
                    <a:pt x="101" y="1"/>
                    <a:pt x="1" y="101"/>
                    <a:pt x="1" y="268"/>
                  </a:cubicBezTo>
                  <a:lnTo>
                    <a:pt x="1" y="14611"/>
                  </a:lnTo>
                  <a:cubicBezTo>
                    <a:pt x="1" y="14778"/>
                    <a:pt x="101" y="14878"/>
                    <a:pt x="268" y="14878"/>
                  </a:cubicBezTo>
                  <a:lnTo>
                    <a:pt x="2236" y="14878"/>
                  </a:lnTo>
                  <a:cubicBezTo>
                    <a:pt x="2403" y="14878"/>
                    <a:pt x="2503" y="14778"/>
                    <a:pt x="2503" y="14611"/>
                  </a:cubicBezTo>
                  <a:lnTo>
                    <a:pt x="2503" y="268"/>
                  </a:lnTo>
                  <a:cubicBezTo>
                    <a:pt x="2503" y="101"/>
                    <a:pt x="2403" y="1"/>
                    <a:pt x="2236"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39"/>
            <p:cNvSpPr/>
            <p:nvPr/>
          </p:nvSpPr>
          <p:spPr>
            <a:xfrm flipH="1">
              <a:off x="3172565" y="2771893"/>
              <a:ext cx="71680" cy="79326"/>
            </a:xfrm>
            <a:custGeom>
              <a:avLst/>
              <a:gdLst/>
              <a:ahLst/>
              <a:cxnLst/>
              <a:rect l="l" t="t" r="r" b="b"/>
              <a:pathLst>
                <a:path w="2503" h="2770" extrusionOk="0">
                  <a:moveTo>
                    <a:pt x="1" y="0"/>
                  </a:moveTo>
                  <a:lnTo>
                    <a:pt x="1" y="2769"/>
                  </a:lnTo>
                  <a:lnTo>
                    <a:pt x="2503" y="2769"/>
                  </a:lnTo>
                  <a:lnTo>
                    <a:pt x="2503"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39"/>
            <p:cNvSpPr/>
            <p:nvPr/>
          </p:nvSpPr>
          <p:spPr>
            <a:xfrm flipH="1">
              <a:off x="3172565" y="3030764"/>
              <a:ext cx="71680" cy="19130"/>
            </a:xfrm>
            <a:custGeom>
              <a:avLst/>
              <a:gdLst/>
              <a:ahLst/>
              <a:cxnLst/>
              <a:rect l="l" t="t" r="r" b="b"/>
              <a:pathLst>
                <a:path w="2503" h="668" extrusionOk="0">
                  <a:moveTo>
                    <a:pt x="1" y="0"/>
                  </a:moveTo>
                  <a:lnTo>
                    <a:pt x="1" y="667"/>
                  </a:lnTo>
                  <a:lnTo>
                    <a:pt x="2503" y="667"/>
                  </a:lnTo>
                  <a:lnTo>
                    <a:pt x="2503"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39"/>
            <p:cNvSpPr/>
            <p:nvPr/>
          </p:nvSpPr>
          <p:spPr>
            <a:xfrm flipH="1">
              <a:off x="3172565" y="2868368"/>
              <a:ext cx="71680" cy="79326"/>
            </a:xfrm>
            <a:custGeom>
              <a:avLst/>
              <a:gdLst/>
              <a:ahLst/>
              <a:cxnLst/>
              <a:rect l="l" t="t" r="r" b="b"/>
              <a:pathLst>
                <a:path w="2503" h="2770" extrusionOk="0">
                  <a:moveTo>
                    <a:pt x="1" y="1"/>
                  </a:moveTo>
                  <a:lnTo>
                    <a:pt x="1" y="2769"/>
                  </a:lnTo>
                  <a:lnTo>
                    <a:pt x="2503" y="2769"/>
                  </a:lnTo>
                  <a:lnTo>
                    <a:pt x="2503" y="1"/>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39"/>
            <p:cNvSpPr/>
            <p:nvPr/>
          </p:nvSpPr>
          <p:spPr>
            <a:xfrm flipH="1">
              <a:off x="2864973" y="2676362"/>
              <a:ext cx="306650" cy="426097"/>
            </a:xfrm>
            <a:custGeom>
              <a:avLst/>
              <a:gdLst/>
              <a:ahLst/>
              <a:cxnLst/>
              <a:rect l="l" t="t" r="r" b="b"/>
              <a:pathLst>
                <a:path w="10708" h="14879" extrusionOk="0">
                  <a:moveTo>
                    <a:pt x="267" y="1"/>
                  </a:moveTo>
                  <a:cubicBezTo>
                    <a:pt x="100" y="1"/>
                    <a:pt x="0" y="101"/>
                    <a:pt x="0" y="268"/>
                  </a:cubicBezTo>
                  <a:lnTo>
                    <a:pt x="0" y="14611"/>
                  </a:lnTo>
                  <a:cubicBezTo>
                    <a:pt x="0" y="14778"/>
                    <a:pt x="100" y="14878"/>
                    <a:pt x="267" y="14878"/>
                  </a:cubicBezTo>
                  <a:lnTo>
                    <a:pt x="10441" y="14878"/>
                  </a:lnTo>
                  <a:cubicBezTo>
                    <a:pt x="10608" y="14878"/>
                    <a:pt x="10708" y="14778"/>
                    <a:pt x="10708" y="14611"/>
                  </a:cubicBezTo>
                  <a:lnTo>
                    <a:pt x="10708" y="268"/>
                  </a:lnTo>
                  <a:cubicBezTo>
                    <a:pt x="10708" y="101"/>
                    <a:pt x="10608" y="1"/>
                    <a:pt x="10441"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39"/>
            <p:cNvSpPr/>
            <p:nvPr/>
          </p:nvSpPr>
          <p:spPr>
            <a:xfrm flipH="1">
              <a:off x="-46821" y="3851525"/>
              <a:ext cx="628593" cy="752794"/>
            </a:xfrm>
            <a:custGeom>
              <a:avLst/>
              <a:gdLst/>
              <a:ahLst/>
              <a:cxnLst/>
              <a:rect l="l" t="t" r="r" b="b"/>
              <a:pathLst>
                <a:path w="21950" h="26287" extrusionOk="0">
                  <a:moveTo>
                    <a:pt x="0" y="1"/>
                  </a:moveTo>
                  <a:lnTo>
                    <a:pt x="0" y="26286"/>
                  </a:lnTo>
                  <a:lnTo>
                    <a:pt x="21949" y="26286"/>
                  </a:lnTo>
                  <a:lnTo>
                    <a:pt x="21949"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39"/>
            <p:cNvSpPr/>
            <p:nvPr/>
          </p:nvSpPr>
          <p:spPr>
            <a:xfrm flipH="1">
              <a:off x="-180313" y="3634474"/>
              <a:ext cx="754684" cy="224489"/>
            </a:xfrm>
            <a:custGeom>
              <a:avLst/>
              <a:gdLst/>
              <a:ahLst/>
              <a:cxnLst/>
              <a:rect l="l" t="t" r="r" b="b"/>
              <a:pathLst>
                <a:path w="26353" h="7839" extrusionOk="0">
                  <a:moveTo>
                    <a:pt x="4403" y="0"/>
                  </a:moveTo>
                  <a:lnTo>
                    <a:pt x="0" y="7839"/>
                  </a:lnTo>
                  <a:lnTo>
                    <a:pt x="21949" y="7839"/>
                  </a:lnTo>
                  <a:lnTo>
                    <a:pt x="26352"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39"/>
            <p:cNvSpPr/>
            <p:nvPr/>
          </p:nvSpPr>
          <p:spPr>
            <a:xfrm flipH="1">
              <a:off x="1059580" y="3634474"/>
              <a:ext cx="754684" cy="224489"/>
            </a:xfrm>
            <a:custGeom>
              <a:avLst/>
              <a:gdLst/>
              <a:ahLst/>
              <a:cxnLst/>
              <a:rect l="l" t="t" r="r" b="b"/>
              <a:pathLst>
                <a:path w="26353" h="7839" extrusionOk="0">
                  <a:moveTo>
                    <a:pt x="1" y="0"/>
                  </a:moveTo>
                  <a:lnTo>
                    <a:pt x="4404" y="7839"/>
                  </a:lnTo>
                  <a:lnTo>
                    <a:pt x="26353" y="7839"/>
                  </a:lnTo>
                  <a:lnTo>
                    <a:pt x="21950"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39"/>
            <p:cNvSpPr/>
            <p:nvPr/>
          </p:nvSpPr>
          <p:spPr>
            <a:xfrm flipH="1">
              <a:off x="574343" y="3851525"/>
              <a:ext cx="1113836" cy="752762"/>
            </a:xfrm>
            <a:custGeom>
              <a:avLst/>
              <a:gdLst/>
              <a:ahLst/>
              <a:cxnLst/>
              <a:rect l="l" t="t" r="r" b="b"/>
              <a:pathLst>
                <a:path w="38896" h="26287" extrusionOk="0">
                  <a:moveTo>
                    <a:pt x="1" y="1"/>
                  </a:moveTo>
                  <a:lnTo>
                    <a:pt x="1" y="26286"/>
                  </a:lnTo>
                  <a:lnTo>
                    <a:pt x="38895" y="26286"/>
                  </a:lnTo>
                  <a:lnTo>
                    <a:pt x="38895"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39"/>
            <p:cNvSpPr/>
            <p:nvPr/>
          </p:nvSpPr>
          <p:spPr>
            <a:xfrm flipH="1">
              <a:off x="574343" y="4053095"/>
              <a:ext cx="350594" cy="350594"/>
            </a:xfrm>
            <a:custGeom>
              <a:avLst/>
              <a:gdLst/>
              <a:ahLst/>
              <a:cxnLst/>
              <a:rect l="l" t="t" r="r" b="b"/>
              <a:pathLst>
                <a:path w="12243" h="12243" extrusionOk="0">
                  <a:moveTo>
                    <a:pt x="0" y="0"/>
                  </a:moveTo>
                  <a:lnTo>
                    <a:pt x="0" y="12242"/>
                  </a:lnTo>
                  <a:lnTo>
                    <a:pt x="12242" y="12242"/>
                  </a:lnTo>
                  <a:lnTo>
                    <a:pt x="12242" y="0"/>
                  </a:ln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39"/>
            <p:cNvSpPr/>
            <p:nvPr/>
          </p:nvSpPr>
          <p:spPr>
            <a:xfrm flipH="1">
              <a:off x="1336611" y="4053095"/>
              <a:ext cx="201599" cy="201571"/>
            </a:xfrm>
            <a:custGeom>
              <a:avLst/>
              <a:gdLst/>
              <a:ahLst/>
              <a:cxnLst/>
              <a:rect l="l" t="t" r="r" b="b"/>
              <a:pathLst>
                <a:path w="7040" h="7039" extrusionOk="0">
                  <a:moveTo>
                    <a:pt x="1" y="0"/>
                  </a:moveTo>
                  <a:lnTo>
                    <a:pt x="1" y="7039"/>
                  </a:lnTo>
                  <a:lnTo>
                    <a:pt x="7039" y="7039"/>
                  </a:lnTo>
                  <a:lnTo>
                    <a:pt x="7039" y="0"/>
                  </a:ln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39"/>
            <p:cNvSpPr/>
            <p:nvPr/>
          </p:nvSpPr>
          <p:spPr>
            <a:xfrm flipH="1">
              <a:off x="1336611" y="4302403"/>
              <a:ext cx="201599" cy="201571"/>
            </a:xfrm>
            <a:custGeom>
              <a:avLst/>
              <a:gdLst/>
              <a:ahLst/>
              <a:cxnLst/>
              <a:rect l="l" t="t" r="r" b="b"/>
              <a:pathLst>
                <a:path w="7040" h="7039" extrusionOk="0">
                  <a:moveTo>
                    <a:pt x="1" y="1"/>
                  </a:moveTo>
                  <a:lnTo>
                    <a:pt x="1" y="7039"/>
                  </a:lnTo>
                  <a:lnTo>
                    <a:pt x="7039" y="7039"/>
                  </a:lnTo>
                  <a:lnTo>
                    <a:pt x="7039" y="1"/>
                  </a:ln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39"/>
            <p:cNvSpPr/>
            <p:nvPr/>
          </p:nvSpPr>
          <p:spPr>
            <a:xfrm flipH="1">
              <a:off x="392846" y="4053095"/>
              <a:ext cx="181525" cy="350594"/>
            </a:xfrm>
            <a:custGeom>
              <a:avLst/>
              <a:gdLst/>
              <a:ahLst/>
              <a:cxnLst/>
              <a:rect l="l" t="t" r="r" b="b"/>
              <a:pathLst>
                <a:path w="6339" h="12243" extrusionOk="0">
                  <a:moveTo>
                    <a:pt x="0" y="0"/>
                  </a:moveTo>
                  <a:lnTo>
                    <a:pt x="0" y="12242"/>
                  </a:lnTo>
                  <a:lnTo>
                    <a:pt x="6338" y="12242"/>
                  </a:lnTo>
                  <a:lnTo>
                    <a:pt x="6338" y="0"/>
                  </a:ln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39"/>
            <p:cNvSpPr/>
            <p:nvPr/>
          </p:nvSpPr>
          <p:spPr>
            <a:xfrm flipH="1">
              <a:off x="-374177" y="4872665"/>
              <a:ext cx="4630943" cy="270355"/>
            </a:xfrm>
            <a:custGeom>
              <a:avLst/>
              <a:gdLst/>
              <a:ahLst/>
              <a:cxnLst/>
              <a:rect l="l" t="t" r="r" b="b"/>
              <a:pathLst>
                <a:path w="161716" h="9441" extrusionOk="0">
                  <a:moveTo>
                    <a:pt x="80858" y="1"/>
                  </a:moveTo>
                  <a:cubicBezTo>
                    <a:pt x="36193" y="1"/>
                    <a:pt x="0" y="2136"/>
                    <a:pt x="0" y="4738"/>
                  </a:cubicBezTo>
                  <a:cubicBezTo>
                    <a:pt x="0" y="7339"/>
                    <a:pt x="36193" y="9441"/>
                    <a:pt x="80858" y="9441"/>
                  </a:cubicBezTo>
                  <a:cubicBezTo>
                    <a:pt x="125523" y="9441"/>
                    <a:pt x="161716" y="7339"/>
                    <a:pt x="161716" y="4738"/>
                  </a:cubicBezTo>
                  <a:cubicBezTo>
                    <a:pt x="161716" y="2136"/>
                    <a:pt x="125523" y="1"/>
                    <a:pt x="80858"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39"/>
            <p:cNvSpPr/>
            <p:nvPr/>
          </p:nvSpPr>
          <p:spPr>
            <a:xfrm flipH="1">
              <a:off x="2782829" y="1461169"/>
              <a:ext cx="407924" cy="358727"/>
            </a:xfrm>
            <a:custGeom>
              <a:avLst/>
              <a:gdLst/>
              <a:ahLst/>
              <a:cxnLst/>
              <a:rect l="l" t="t" r="r" b="b"/>
              <a:pathLst>
                <a:path w="14245" h="12527" extrusionOk="0">
                  <a:moveTo>
                    <a:pt x="7101" y="1"/>
                  </a:moveTo>
                  <a:cubicBezTo>
                    <a:pt x="5884" y="1"/>
                    <a:pt x="4654" y="351"/>
                    <a:pt x="3570" y="1082"/>
                  </a:cubicBezTo>
                  <a:cubicBezTo>
                    <a:pt x="735" y="3050"/>
                    <a:pt x="1" y="6953"/>
                    <a:pt x="1969" y="9788"/>
                  </a:cubicBezTo>
                  <a:cubicBezTo>
                    <a:pt x="3170" y="11569"/>
                    <a:pt x="5129" y="12527"/>
                    <a:pt x="7121" y="12527"/>
                  </a:cubicBezTo>
                  <a:cubicBezTo>
                    <a:pt x="8337" y="12527"/>
                    <a:pt x="9566" y="12169"/>
                    <a:pt x="10642" y="11422"/>
                  </a:cubicBezTo>
                  <a:cubicBezTo>
                    <a:pt x="13511" y="9488"/>
                    <a:pt x="14244" y="5585"/>
                    <a:pt x="12276" y="2716"/>
                  </a:cubicBezTo>
                  <a:cubicBezTo>
                    <a:pt x="11072" y="952"/>
                    <a:pt x="9106" y="1"/>
                    <a:pt x="7101" y="1"/>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39"/>
            <p:cNvSpPr/>
            <p:nvPr/>
          </p:nvSpPr>
          <p:spPr>
            <a:xfrm flipH="1">
              <a:off x="2867850" y="1580010"/>
              <a:ext cx="235963" cy="48510"/>
            </a:xfrm>
            <a:custGeom>
              <a:avLst/>
              <a:gdLst/>
              <a:ahLst/>
              <a:cxnLst/>
              <a:rect l="l" t="t" r="r" b="b"/>
              <a:pathLst>
                <a:path w="8240" h="1694" extrusionOk="0">
                  <a:moveTo>
                    <a:pt x="234" y="1"/>
                  </a:moveTo>
                  <a:cubicBezTo>
                    <a:pt x="134" y="1"/>
                    <a:pt x="67" y="34"/>
                    <a:pt x="0" y="67"/>
                  </a:cubicBezTo>
                  <a:lnTo>
                    <a:pt x="3503" y="1568"/>
                  </a:lnTo>
                  <a:cubicBezTo>
                    <a:pt x="3686" y="1652"/>
                    <a:pt x="3895" y="1693"/>
                    <a:pt x="4108" y="1693"/>
                  </a:cubicBezTo>
                  <a:cubicBezTo>
                    <a:pt x="4320" y="1693"/>
                    <a:pt x="4537" y="1652"/>
                    <a:pt x="4737" y="1568"/>
                  </a:cubicBezTo>
                  <a:lnTo>
                    <a:pt x="8240" y="67"/>
                  </a:lnTo>
                  <a:cubicBezTo>
                    <a:pt x="8140" y="34"/>
                    <a:pt x="8073" y="1"/>
                    <a:pt x="797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39"/>
            <p:cNvSpPr/>
            <p:nvPr/>
          </p:nvSpPr>
          <p:spPr>
            <a:xfrm flipH="1">
              <a:off x="2861149" y="1596247"/>
              <a:ext cx="251255" cy="113715"/>
            </a:xfrm>
            <a:custGeom>
              <a:avLst/>
              <a:gdLst/>
              <a:ahLst/>
              <a:cxnLst/>
              <a:rect l="l" t="t" r="r" b="b"/>
              <a:pathLst>
                <a:path w="8774" h="3971" extrusionOk="0">
                  <a:moveTo>
                    <a:pt x="0" y="1"/>
                  </a:moveTo>
                  <a:cubicBezTo>
                    <a:pt x="0" y="34"/>
                    <a:pt x="0" y="34"/>
                    <a:pt x="0" y="67"/>
                  </a:cubicBezTo>
                  <a:lnTo>
                    <a:pt x="0" y="3470"/>
                  </a:lnTo>
                  <a:cubicBezTo>
                    <a:pt x="0" y="3737"/>
                    <a:pt x="234" y="3970"/>
                    <a:pt x="501" y="3970"/>
                  </a:cubicBezTo>
                  <a:lnTo>
                    <a:pt x="8273" y="3970"/>
                  </a:lnTo>
                  <a:cubicBezTo>
                    <a:pt x="8540" y="3970"/>
                    <a:pt x="8773" y="3737"/>
                    <a:pt x="8773" y="3470"/>
                  </a:cubicBezTo>
                  <a:lnTo>
                    <a:pt x="8773" y="67"/>
                  </a:lnTo>
                  <a:cubicBezTo>
                    <a:pt x="8773" y="34"/>
                    <a:pt x="8773" y="34"/>
                    <a:pt x="8740" y="1"/>
                  </a:cubicBezTo>
                  <a:lnTo>
                    <a:pt x="5171" y="1535"/>
                  </a:lnTo>
                  <a:cubicBezTo>
                    <a:pt x="4937" y="1635"/>
                    <a:pt x="4637" y="1702"/>
                    <a:pt x="4370" y="1702"/>
                  </a:cubicBezTo>
                  <a:cubicBezTo>
                    <a:pt x="4103" y="1702"/>
                    <a:pt x="3836" y="1635"/>
                    <a:pt x="3603" y="1535"/>
                  </a:cubicBez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39"/>
            <p:cNvSpPr/>
            <p:nvPr/>
          </p:nvSpPr>
          <p:spPr>
            <a:xfrm flipH="1">
              <a:off x="1922166" y="638163"/>
              <a:ext cx="400278" cy="358755"/>
            </a:xfrm>
            <a:custGeom>
              <a:avLst/>
              <a:gdLst/>
              <a:ahLst/>
              <a:cxnLst/>
              <a:rect l="l" t="t" r="r" b="b"/>
              <a:pathLst>
                <a:path w="13978" h="12528" extrusionOk="0">
                  <a:moveTo>
                    <a:pt x="6966" y="0"/>
                  </a:moveTo>
                  <a:cubicBezTo>
                    <a:pt x="4264" y="0"/>
                    <a:pt x="1788" y="1765"/>
                    <a:pt x="968" y="4470"/>
                  </a:cubicBezTo>
                  <a:cubicBezTo>
                    <a:pt x="1" y="7806"/>
                    <a:pt x="1902" y="11275"/>
                    <a:pt x="5204" y="12276"/>
                  </a:cubicBezTo>
                  <a:cubicBezTo>
                    <a:pt x="5787" y="12447"/>
                    <a:pt x="6377" y="12528"/>
                    <a:pt x="6957" y="12528"/>
                  </a:cubicBezTo>
                  <a:cubicBezTo>
                    <a:pt x="9665" y="12528"/>
                    <a:pt x="12180" y="10759"/>
                    <a:pt x="12977" y="8039"/>
                  </a:cubicBezTo>
                  <a:cubicBezTo>
                    <a:pt x="13977" y="4737"/>
                    <a:pt x="12076" y="1235"/>
                    <a:pt x="8774" y="267"/>
                  </a:cubicBezTo>
                  <a:cubicBezTo>
                    <a:pt x="8170" y="86"/>
                    <a:pt x="7562" y="0"/>
                    <a:pt x="6966" y="0"/>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39"/>
            <p:cNvSpPr/>
            <p:nvPr/>
          </p:nvSpPr>
          <p:spPr>
            <a:xfrm flipH="1">
              <a:off x="2004323" y="735584"/>
              <a:ext cx="235018" cy="184389"/>
            </a:xfrm>
            <a:custGeom>
              <a:avLst/>
              <a:gdLst/>
              <a:ahLst/>
              <a:cxnLst/>
              <a:rect l="l" t="t" r="r" b="b"/>
              <a:pathLst>
                <a:path w="8207" h="6439" extrusionOk="0">
                  <a:moveTo>
                    <a:pt x="2669" y="1001"/>
                  </a:moveTo>
                  <a:cubicBezTo>
                    <a:pt x="2836" y="1001"/>
                    <a:pt x="3003" y="1135"/>
                    <a:pt x="3003" y="1335"/>
                  </a:cubicBezTo>
                  <a:cubicBezTo>
                    <a:pt x="3003" y="1502"/>
                    <a:pt x="2836" y="1635"/>
                    <a:pt x="2669" y="1635"/>
                  </a:cubicBezTo>
                  <a:lnTo>
                    <a:pt x="1302" y="1635"/>
                  </a:lnTo>
                  <a:cubicBezTo>
                    <a:pt x="1135" y="1635"/>
                    <a:pt x="968" y="1502"/>
                    <a:pt x="968" y="1335"/>
                  </a:cubicBezTo>
                  <a:lnTo>
                    <a:pt x="1001" y="1335"/>
                  </a:lnTo>
                  <a:cubicBezTo>
                    <a:pt x="1001" y="1135"/>
                    <a:pt x="1135" y="1001"/>
                    <a:pt x="1302" y="1001"/>
                  </a:cubicBezTo>
                  <a:close/>
                  <a:moveTo>
                    <a:pt x="6739" y="1001"/>
                  </a:moveTo>
                  <a:cubicBezTo>
                    <a:pt x="6906" y="1001"/>
                    <a:pt x="7039" y="1135"/>
                    <a:pt x="7039" y="1335"/>
                  </a:cubicBezTo>
                  <a:cubicBezTo>
                    <a:pt x="7039" y="1502"/>
                    <a:pt x="6906" y="1635"/>
                    <a:pt x="6705" y="1635"/>
                  </a:cubicBezTo>
                  <a:lnTo>
                    <a:pt x="3703" y="1635"/>
                  </a:lnTo>
                  <a:cubicBezTo>
                    <a:pt x="3537" y="1635"/>
                    <a:pt x="3403" y="1502"/>
                    <a:pt x="3403" y="1335"/>
                  </a:cubicBezTo>
                  <a:cubicBezTo>
                    <a:pt x="3403" y="1135"/>
                    <a:pt x="3537" y="1001"/>
                    <a:pt x="3703" y="1001"/>
                  </a:cubicBezTo>
                  <a:close/>
                  <a:moveTo>
                    <a:pt x="6705" y="2336"/>
                  </a:moveTo>
                  <a:cubicBezTo>
                    <a:pt x="6906" y="2336"/>
                    <a:pt x="7039" y="2469"/>
                    <a:pt x="7039" y="2636"/>
                  </a:cubicBezTo>
                  <a:cubicBezTo>
                    <a:pt x="7039" y="2803"/>
                    <a:pt x="6906" y="2970"/>
                    <a:pt x="6705" y="2970"/>
                  </a:cubicBezTo>
                  <a:lnTo>
                    <a:pt x="1602" y="2970"/>
                  </a:lnTo>
                  <a:cubicBezTo>
                    <a:pt x="1435" y="2970"/>
                    <a:pt x="1302" y="2803"/>
                    <a:pt x="1302" y="2636"/>
                  </a:cubicBezTo>
                  <a:cubicBezTo>
                    <a:pt x="1302" y="2469"/>
                    <a:pt x="1435" y="2336"/>
                    <a:pt x="1602" y="2336"/>
                  </a:cubicBezTo>
                  <a:close/>
                  <a:moveTo>
                    <a:pt x="6739" y="3670"/>
                  </a:moveTo>
                  <a:cubicBezTo>
                    <a:pt x="7139" y="3670"/>
                    <a:pt x="7139" y="4304"/>
                    <a:pt x="6739" y="4304"/>
                  </a:cubicBezTo>
                  <a:lnTo>
                    <a:pt x="4370" y="4304"/>
                  </a:lnTo>
                  <a:cubicBezTo>
                    <a:pt x="3937" y="4304"/>
                    <a:pt x="3937" y="3670"/>
                    <a:pt x="4370" y="3670"/>
                  </a:cubicBezTo>
                  <a:close/>
                  <a:moveTo>
                    <a:pt x="1101" y="1"/>
                  </a:moveTo>
                  <a:cubicBezTo>
                    <a:pt x="501" y="34"/>
                    <a:pt x="1" y="534"/>
                    <a:pt x="1" y="1135"/>
                  </a:cubicBezTo>
                  <a:lnTo>
                    <a:pt x="1" y="4204"/>
                  </a:lnTo>
                  <a:cubicBezTo>
                    <a:pt x="1" y="4838"/>
                    <a:pt x="501" y="5338"/>
                    <a:pt x="1135" y="5371"/>
                  </a:cubicBezTo>
                  <a:lnTo>
                    <a:pt x="5505" y="5371"/>
                  </a:lnTo>
                  <a:lnTo>
                    <a:pt x="5438" y="6439"/>
                  </a:lnTo>
                  <a:lnTo>
                    <a:pt x="6572" y="5371"/>
                  </a:lnTo>
                  <a:lnTo>
                    <a:pt x="7072" y="5371"/>
                  </a:lnTo>
                  <a:cubicBezTo>
                    <a:pt x="7706" y="5338"/>
                    <a:pt x="8207" y="4838"/>
                    <a:pt x="8207" y="4204"/>
                  </a:cubicBezTo>
                  <a:lnTo>
                    <a:pt x="8207" y="1135"/>
                  </a:lnTo>
                  <a:cubicBezTo>
                    <a:pt x="8207" y="501"/>
                    <a:pt x="7706" y="1"/>
                    <a:pt x="707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39"/>
            <p:cNvSpPr/>
            <p:nvPr/>
          </p:nvSpPr>
          <p:spPr>
            <a:xfrm flipH="1">
              <a:off x="2477165" y="905082"/>
              <a:ext cx="409814" cy="358812"/>
            </a:xfrm>
            <a:custGeom>
              <a:avLst/>
              <a:gdLst/>
              <a:ahLst/>
              <a:cxnLst/>
              <a:rect l="l" t="t" r="r" b="b"/>
              <a:pathLst>
                <a:path w="14311" h="12530" extrusionOk="0">
                  <a:moveTo>
                    <a:pt x="7160" y="1"/>
                  </a:moveTo>
                  <a:cubicBezTo>
                    <a:pt x="4959" y="1"/>
                    <a:pt x="2827" y="1155"/>
                    <a:pt x="1668" y="3222"/>
                  </a:cubicBezTo>
                  <a:cubicBezTo>
                    <a:pt x="1" y="6224"/>
                    <a:pt x="1068" y="10060"/>
                    <a:pt x="4103" y="11728"/>
                  </a:cubicBezTo>
                  <a:cubicBezTo>
                    <a:pt x="5064" y="12272"/>
                    <a:pt x="6110" y="12530"/>
                    <a:pt x="7144" y="12530"/>
                  </a:cubicBezTo>
                  <a:cubicBezTo>
                    <a:pt x="9339" y="12530"/>
                    <a:pt x="11475" y="11367"/>
                    <a:pt x="12610" y="9326"/>
                  </a:cubicBezTo>
                  <a:cubicBezTo>
                    <a:pt x="14311" y="6291"/>
                    <a:pt x="13210" y="2488"/>
                    <a:pt x="10208" y="787"/>
                  </a:cubicBezTo>
                  <a:cubicBezTo>
                    <a:pt x="9239" y="254"/>
                    <a:pt x="8192" y="1"/>
                    <a:pt x="7160" y="1"/>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39"/>
            <p:cNvSpPr/>
            <p:nvPr/>
          </p:nvSpPr>
          <p:spPr>
            <a:xfrm flipH="1">
              <a:off x="2576505" y="1008774"/>
              <a:ext cx="212080" cy="151915"/>
            </a:xfrm>
            <a:custGeom>
              <a:avLst/>
              <a:gdLst/>
              <a:ahLst/>
              <a:cxnLst/>
              <a:rect l="l" t="t" r="r" b="b"/>
              <a:pathLst>
                <a:path w="7406" h="5305" extrusionOk="0">
                  <a:moveTo>
                    <a:pt x="2836" y="1269"/>
                  </a:moveTo>
                  <a:lnTo>
                    <a:pt x="5271" y="2636"/>
                  </a:lnTo>
                  <a:lnTo>
                    <a:pt x="2836" y="4071"/>
                  </a:lnTo>
                  <a:lnTo>
                    <a:pt x="2836" y="1269"/>
                  </a:lnTo>
                  <a:close/>
                  <a:moveTo>
                    <a:pt x="1001" y="1"/>
                  </a:moveTo>
                  <a:cubicBezTo>
                    <a:pt x="467" y="1"/>
                    <a:pt x="0" y="435"/>
                    <a:pt x="0" y="968"/>
                  </a:cubicBezTo>
                  <a:lnTo>
                    <a:pt x="0" y="4304"/>
                  </a:lnTo>
                  <a:cubicBezTo>
                    <a:pt x="0" y="4871"/>
                    <a:pt x="467" y="5305"/>
                    <a:pt x="1001" y="5305"/>
                  </a:cubicBezTo>
                  <a:lnTo>
                    <a:pt x="6438" y="5305"/>
                  </a:lnTo>
                  <a:cubicBezTo>
                    <a:pt x="6972" y="5305"/>
                    <a:pt x="7406" y="4871"/>
                    <a:pt x="7406" y="4337"/>
                  </a:cubicBezTo>
                  <a:lnTo>
                    <a:pt x="7406" y="1002"/>
                  </a:lnTo>
                  <a:cubicBezTo>
                    <a:pt x="7406" y="435"/>
                    <a:pt x="6972" y="1"/>
                    <a:pt x="640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39"/>
            <p:cNvSpPr/>
            <p:nvPr/>
          </p:nvSpPr>
          <p:spPr>
            <a:xfrm flipH="1">
              <a:off x="1284092" y="756746"/>
              <a:ext cx="408869" cy="358412"/>
            </a:xfrm>
            <a:custGeom>
              <a:avLst/>
              <a:gdLst/>
              <a:ahLst/>
              <a:cxnLst/>
              <a:rect l="l" t="t" r="r" b="b"/>
              <a:pathLst>
                <a:path w="14278" h="12516" extrusionOk="0">
                  <a:moveTo>
                    <a:pt x="7139" y="0"/>
                  </a:moveTo>
                  <a:cubicBezTo>
                    <a:pt x="6244" y="0"/>
                    <a:pt x="5335" y="192"/>
                    <a:pt x="4471" y="596"/>
                  </a:cubicBezTo>
                  <a:cubicBezTo>
                    <a:pt x="1335" y="2064"/>
                    <a:pt x="1" y="5800"/>
                    <a:pt x="1469" y="8935"/>
                  </a:cubicBezTo>
                  <a:cubicBezTo>
                    <a:pt x="2530" y="11179"/>
                    <a:pt x="4778" y="12515"/>
                    <a:pt x="7127" y="12515"/>
                  </a:cubicBezTo>
                  <a:cubicBezTo>
                    <a:pt x="8026" y="12515"/>
                    <a:pt x="8940" y="12320"/>
                    <a:pt x="9808" y="11904"/>
                  </a:cubicBezTo>
                  <a:cubicBezTo>
                    <a:pt x="12944" y="10436"/>
                    <a:pt x="14278" y="6700"/>
                    <a:pt x="12810" y="3598"/>
                  </a:cubicBezTo>
                  <a:cubicBezTo>
                    <a:pt x="11747" y="1326"/>
                    <a:pt x="9492" y="0"/>
                    <a:pt x="7139" y="0"/>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39"/>
            <p:cNvSpPr/>
            <p:nvPr/>
          </p:nvSpPr>
          <p:spPr>
            <a:xfrm flipH="1">
              <a:off x="1366221" y="836698"/>
              <a:ext cx="218781" cy="195987"/>
            </a:xfrm>
            <a:custGeom>
              <a:avLst/>
              <a:gdLst/>
              <a:ahLst/>
              <a:cxnLst/>
              <a:rect l="l" t="t" r="r" b="b"/>
              <a:pathLst>
                <a:path w="7640" h="6844" extrusionOk="0">
                  <a:moveTo>
                    <a:pt x="4370" y="506"/>
                  </a:moveTo>
                  <a:cubicBezTo>
                    <a:pt x="6138" y="506"/>
                    <a:pt x="7005" y="2641"/>
                    <a:pt x="5771" y="3875"/>
                  </a:cubicBezTo>
                  <a:cubicBezTo>
                    <a:pt x="5371" y="4275"/>
                    <a:pt x="4862" y="4475"/>
                    <a:pt x="4358" y="4475"/>
                  </a:cubicBezTo>
                  <a:cubicBezTo>
                    <a:pt x="3853" y="4475"/>
                    <a:pt x="3353" y="4275"/>
                    <a:pt x="2969" y="3875"/>
                  </a:cubicBezTo>
                  <a:cubicBezTo>
                    <a:pt x="1702" y="2641"/>
                    <a:pt x="2569" y="506"/>
                    <a:pt x="4370" y="506"/>
                  </a:cubicBezTo>
                  <a:close/>
                  <a:moveTo>
                    <a:pt x="4338" y="0"/>
                  </a:moveTo>
                  <a:cubicBezTo>
                    <a:pt x="2303" y="0"/>
                    <a:pt x="1103" y="2385"/>
                    <a:pt x="2402" y="4042"/>
                  </a:cubicBezTo>
                  <a:cubicBezTo>
                    <a:pt x="2202" y="4175"/>
                    <a:pt x="2068" y="4309"/>
                    <a:pt x="1902" y="4475"/>
                  </a:cubicBezTo>
                  <a:cubicBezTo>
                    <a:pt x="1668" y="4676"/>
                    <a:pt x="1435" y="4876"/>
                    <a:pt x="1201" y="5076"/>
                  </a:cubicBezTo>
                  <a:cubicBezTo>
                    <a:pt x="968" y="5276"/>
                    <a:pt x="734" y="5476"/>
                    <a:pt x="534" y="5710"/>
                  </a:cubicBezTo>
                  <a:lnTo>
                    <a:pt x="200" y="6043"/>
                  </a:lnTo>
                  <a:cubicBezTo>
                    <a:pt x="134" y="6077"/>
                    <a:pt x="100" y="6143"/>
                    <a:pt x="67" y="6210"/>
                  </a:cubicBezTo>
                  <a:cubicBezTo>
                    <a:pt x="34" y="6243"/>
                    <a:pt x="34" y="6310"/>
                    <a:pt x="0" y="6344"/>
                  </a:cubicBezTo>
                  <a:cubicBezTo>
                    <a:pt x="0" y="6377"/>
                    <a:pt x="0" y="6444"/>
                    <a:pt x="0" y="6477"/>
                  </a:cubicBezTo>
                  <a:cubicBezTo>
                    <a:pt x="34" y="6677"/>
                    <a:pt x="167" y="6844"/>
                    <a:pt x="367" y="6844"/>
                  </a:cubicBezTo>
                  <a:lnTo>
                    <a:pt x="534" y="6844"/>
                  </a:lnTo>
                  <a:lnTo>
                    <a:pt x="634" y="6811"/>
                  </a:lnTo>
                  <a:cubicBezTo>
                    <a:pt x="701" y="6777"/>
                    <a:pt x="768" y="6710"/>
                    <a:pt x="834" y="6677"/>
                  </a:cubicBezTo>
                  <a:cubicBezTo>
                    <a:pt x="934" y="6544"/>
                    <a:pt x="1034" y="6444"/>
                    <a:pt x="1168" y="6344"/>
                  </a:cubicBezTo>
                  <a:cubicBezTo>
                    <a:pt x="1368" y="6110"/>
                    <a:pt x="1568" y="5876"/>
                    <a:pt x="1802" y="5676"/>
                  </a:cubicBezTo>
                  <a:cubicBezTo>
                    <a:pt x="2002" y="5443"/>
                    <a:pt x="2202" y="5209"/>
                    <a:pt x="2402" y="4976"/>
                  </a:cubicBezTo>
                  <a:cubicBezTo>
                    <a:pt x="2535" y="4809"/>
                    <a:pt x="2669" y="4642"/>
                    <a:pt x="2802" y="4475"/>
                  </a:cubicBezTo>
                  <a:cubicBezTo>
                    <a:pt x="3259" y="4841"/>
                    <a:pt x="3805" y="5018"/>
                    <a:pt x="4350" y="5018"/>
                  </a:cubicBezTo>
                  <a:cubicBezTo>
                    <a:pt x="5000" y="5018"/>
                    <a:pt x="5648" y="4765"/>
                    <a:pt x="6138" y="4275"/>
                  </a:cubicBezTo>
                  <a:cubicBezTo>
                    <a:pt x="7639" y="2741"/>
                    <a:pt x="6638" y="139"/>
                    <a:pt x="4504" y="6"/>
                  </a:cubicBezTo>
                  <a:cubicBezTo>
                    <a:pt x="4448" y="2"/>
                    <a:pt x="4393" y="0"/>
                    <a:pt x="43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39"/>
            <p:cNvSpPr/>
            <p:nvPr/>
          </p:nvSpPr>
          <p:spPr>
            <a:xfrm flipH="1">
              <a:off x="859961" y="1208741"/>
              <a:ext cx="407924" cy="358297"/>
            </a:xfrm>
            <a:custGeom>
              <a:avLst/>
              <a:gdLst/>
              <a:ahLst/>
              <a:cxnLst/>
              <a:rect l="l" t="t" r="r" b="b"/>
              <a:pathLst>
                <a:path w="14245" h="12512" extrusionOk="0">
                  <a:moveTo>
                    <a:pt x="7132" y="1"/>
                  </a:moveTo>
                  <a:cubicBezTo>
                    <a:pt x="5912" y="1"/>
                    <a:pt x="4681" y="355"/>
                    <a:pt x="3603" y="1090"/>
                  </a:cubicBezTo>
                  <a:cubicBezTo>
                    <a:pt x="735" y="3058"/>
                    <a:pt x="1" y="6928"/>
                    <a:pt x="1969" y="9797"/>
                  </a:cubicBezTo>
                  <a:cubicBezTo>
                    <a:pt x="3194" y="11561"/>
                    <a:pt x="5155" y="12512"/>
                    <a:pt x="7153" y="12512"/>
                  </a:cubicBezTo>
                  <a:cubicBezTo>
                    <a:pt x="8366" y="12512"/>
                    <a:pt x="9592" y="12162"/>
                    <a:pt x="10675" y="11431"/>
                  </a:cubicBezTo>
                  <a:cubicBezTo>
                    <a:pt x="13511" y="9463"/>
                    <a:pt x="14244" y="5560"/>
                    <a:pt x="12310" y="2725"/>
                  </a:cubicBezTo>
                  <a:cubicBezTo>
                    <a:pt x="11089" y="946"/>
                    <a:pt x="9125" y="1"/>
                    <a:pt x="7132" y="1"/>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39"/>
            <p:cNvSpPr/>
            <p:nvPr/>
          </p:nvSpPr>
          <p:spPr>
            <a:xfrm flipH="1">
              <a:off x="948790" y="1272428"/>
              <a:ext cx="229291" cy="230236"/>
            </a:xfrm>
            <a:custGeom>
              <a:avLst/>
              <a:gdLst/>
              <a:ahLst/>
              <a:cxnLst/>
              <a:rect l="l" t="t" r="r" b="b"/>
              <a:pathLst>
                <a:path w="8007" h="8040" extrusionOk="0">
                  <a:moveTo>
                    <a:pt x="2244" y="1184"/>
                  </a:moveTo>
                  <a:lnTo>
                    <a:pt x="2244" y="1184"/>
                  </a:lnTo>
                  <a:cubicBezTo>
                    <a:pt x="2148" y="1372"/>
                    <a:pt x="2030" y="1587"/>
                    <a:pt x="1969" y="1802"/>
                  </a:cubicBezTo>
                  <a:lnTo>
                    <a:pt x="1502" y="1802"/>
                  </a:lnTo>
                  <a:cubicBezTo>
                    <a:pt x="1728" y="1543"/>
                    <a:pt x="1985" y="1347"/>
                    <a:pt x="2244" y="1184"/>
                  </a:cubicBezTo>
                  <a:close/>
                  <a:moveTo>
                    <a:pt x="3670" y="734"/>
                  </a:moveTo>
                  <a:lnTo>
                    <a:pt x="3670" y="1802"/>
                  </a:lnTo>
                  <a:lnTo>
                    <a:pt x="2669" y="1802"/>
                  </a:lnTo>
                  <a:cubicBezTo>
                    <a:pt x="2869" y="1335"/>
                    <a:pt x="3203" y="935"/>
                    <a:pt x="3670" y="734"/>
                  </a:cubicBezTo>
                  <a:close/>
                  <a:moveTo>
                    <a:pt x="4337" y="734"/>
                  </a:moveTo>
                  <a:cubicBezTo>
                    <a:pt x="4404" y="768"/>
                    <a:pt x="4504" y="801"/>
                    <a:pt x="4604" y="868"/>
                  </a:cubicBezTo>
                  <a:cubicBezTo>
                    <a:pt x="4904" y="1101"/>
                    <a:pt x="5171" y="1435"/>
                    <a:pt x="5338" y="1802"/>
                  </a:cubicBezTo>
                  <a:lnTo>
                    <a:pt x="4337" y="1802"/>
                  </a:lnTo>
                  <a:lnTo>
                    <a:pt x="4337" y="734"/>
                  </a:lnTo>
                  <a:close/>
                  <a:moveTo>
                    <a:pt x="5705" y="1135"/>
                  </a:moveTo>
                  <a:lnTo>
                    <a:pt x="5705" y="1135"/>
                  </a:lnTo>
                  <a:cubicBezTo>
                    <a:pt x="5805" y="1201"/>
                    <a:pt x="5871" y="1235"/>
                    <a:pt x="5971" y="1301"/>
                  </a:cubicBezTo>
                  <a:cubicBezTo>
                    <a:pt x="6172" y="1435"/>
                    <a:pt x="6338" y="1602"/>
                    <a:pt x="6505" y="1802"/>
                  </a:cubicBezTo>
                  <a:lnTo>
                    <a:pt x="6038" y="1802"/>
                  </a:lnTo>
                  <a:cubicBezTo>
                    <a:pt x="5938" y="1568"/>
                    <a:pt x="5838" y="1335"/>
                    <a:pt x="5705" y="1135"/>
                  </a:cubicBezTo>
                  <a:close/>
                  <a:moveTo>
                    <a:pt x="1735" y="2436"/>
                  </a:moveTo>
                  <a:cubicBezTo>
                    <a:pt x="1635" y="2836"/>
                    <a:pt x="1568" y="3270"/>
                    <a:pt x="1568" y="3703"/>
                  </a:cubicBezTo>
                  <a:lnTo>
                    <a:pt x="668" y="3703"/>
                  </a:lnTo>
                  <a:cubicBezTo>
                    <a:pt x="701" y="3270"/>
                    <a:pt x="834" y="2836"/>
                    <a:pt x="1035" y="2469"/>
                  </a:cubicBezTo>
                  <a:lnTo>
                    <a:pt x="1035" y="2436"/>
                  </a:lnTo>
                  <a:close/>
                  <a:moveTo>
                    <a:pt x="3670" y="2436"/>
                  </a:moveTo>
                  <a:lnTo>
                    <a:pt x="3670" y="3703"/>
                  </a:lnTo>
                  <a:lnTo>
                    <a:pt x="2202" y="3703"/>
                  </a:lnTo>
                  <a:cubicBezTo>
                    <a:pt x="2235" y="3270"/>
                    <a:pt x="2302" y="2836"/>
                    <a:pt x="2436" y="2436"/>
                  </a:cubicBezTo>
                  <a:close/>
                  <a:moveTo>
                    <a:pt x="5571" y="2436"/>
                  </a:moveTo>
                  <a:cubicBezTo>
                    <a:pt x="5671" y="2769"/>
                    <a:pt x="5738" y="3136"/>
                    <a:pt x="5771" y="3470"/>
                  </a:cubicBezTo>
                  <a:lnTo>
                    <a:pt x="5771" y="3703"/>
                  </a:lnTo>
                  <a:lnTo>
                    <a:pt x="4304" y="3703"/>
                  </a:lnTo>
                  <a:lnTo>
                    <a:pt x="4304" y="2436"/>
                  </a:lnTo>
                  <a:close/>
                  <a:moveTo>
                    <a:pt x="6972" y="2436"/>
                  </a:moveTo>
                  <a:cubicBezTo>
                    <a:pt x="7139" y="2769"/>
                    <a:pt x="7272" y="3136"/>
                    <a:pt x="7339" y="3503"/>
                  </a:cubicBezTo>
                  <a:cubicBezTo>
                    <a:pt x="7339" y="3570"/>
                    <a:pt x="7339" y="3636"/>
                    <a:pt x="7372" y="3703"/>
                  </a:cubicBezTo>
                  <a:lnTo>
                    <a:pt x="6438" y="3703"/>
                  </a:lnTo>
                  <a:lnTo>
                    <a:pt x="6438" y="3403"/>
                  </a:lnTo>
                  <a:cubicBezTo>
                    <a:pt x="6405" y="3069"/>
                    <a:pt x="6338" y="2769"/>
                    <a:pt x="6272" y="2436"/>
                  </a:cubicBezTo>
                  <a:close/>
                  <a:moveTo>
                    <a:pt x="1568" y="4337"/>
                  </a:moveTo>
                  <a:lnTo>
                    <a:pt x="1568" y="4637"/>
                  </a:lnTo>
                  <a:cubicBezTo>
                    <a:pt x="1602" y="4971"/>
                    <a:pt x="1635" y="5304"/>
                    <a:pt x="1735" y="5605"/>
                  </a:cubicBezTo>
                  <a:lnTo>
                    <a:pt x="1035" y="5605"/>
                  </a:lnTo>
                  <a:cubicBezTo>
                    <a:pt x="868" y="5304"/>
                    <a:pt x="734" y="4937"/>
                    <a:pt x="701" y="4570"/>
                  </a:cubicBezTo>
                  <a:lnTo>
                    <a:pt x="668" y="4570"/>
                  </a:lnTo>
                  <a:cubicBezTo>
                    <a:pt x="668" y="4504"/>
                    <a:pt x="668" y="4437"/>
                    <a:pt x="668" y="4337"/>
                  </a:cubicBezTo>
                  <a:close/>
                  <a:moveTo>
                    <a:pt x="3703" y="4370"/>
                  </a:moveTo>
                  <a:lnTo>
                    <a:pt x="3703" y="5605"/>
                  </a:lnTo>
                  <a:lnTo>
                    <a:pt x="2436" y="5605"/>
                  </a:lnTo>
                  <a:cubicBezTo>
                    <a:pt x="2335" y="5271"/>
                    <a:pt x="2269" y="4937"/>
                    <a:pt x="2235" y="4604"/>
                  </a:cubicBezTo>
                  <a:lnTo>
                    <a:pt x="2235" y="4370"/>
                  </a:lnTo>
                  <a:close/>
                  <a:moveTo>
                    <a:pt x="5771" y="4370"/>
                  </a:moveTo>
                  <a:cubicBezTo>
                    <a:pt x="5771" y="4771"/>
                    <a:pt x="5705" y="5204"/>
                    <a:pt x="5571" y="5605"/>
                  </a:cubicBezTo>
                  <a:lnTo>
                    <a:pt x="4337" y="5605"/>
                  </a:lnTo>
                  <a:lnTo>
                    <a:pt x="4337" y="4370"/>
                  </a:lnTo>
                  <a:close/>
                  <a:moveTo>
                    <a:pt x="7339" y="4370"/>
                  </a:moveTo>
                  <a:cubicBezTo>
                    <a:pt x="7306" y="4804"/>
                    <a:pt x="7172" y="5238"/>
                    <a:pt x="6972" y="5638"/>
                  </a:cubicBezTo>
                  <a:lnTo>
                    <a:pt x="6972" y="5605"/>
                  </a:lnTo>
                  <a:lnTo>
                    <a:pt x="6272" y="5605"/>
                  </a:lnTo>
                  <a:cubicBezTo>
                    <a:pt x="6372" y="5204"/>
                    <a:pt x="6438" y="4771"/>
                    <a:pt x="6438" y="4370"/>
                  </a:cubicBezTo>
                  <a:close/>
                  <a:moveTo>
                    <a:pt x="1969" y="6272"/>
                  </a:moveTo>
                  <a:cubicBezTo>
                    <a:pt x="2069" y="6472"/>
                    <a:pt x="2169" y="6705"/>
                    <a:pt x="2302" y="6905"/>
                  </a:cubicBezTo>
                  <a:cubicBezTo>
                    <a:pt x="2002" y="6739"/>
                    <a:pt x="1735" y="6539"/>
                    <a:pt x="1502" y="6272"/>
                  </a:cubicBezTo>
                  <a:close/>
                  <a:moveTo>
                    <a:pt x="6505" y="6272"/>
                  </a:moveTo>
                  <a:cubicBezTo>
                    <a:pt x="6272" y="6539"/>
                    <a:pt x="6005" y="6772"/>
                    <a:pt x="5705" y="6939"/>
                  </a:cubicBezTo>
                  <a:cubicBezTo>
                    <a:pt x="5838" y="6739"/>
                    <a:pt x="5938" y="6505"/>
                    <a:pt x="6038" y="6272"/>
                  </a:cubicBezTo>
                  <a:close/>
                  <a:moveTo>
                    <a:pt x="3670" y="6272"/>
                  </a:moveTo>
                  <a:lnTo>
                    <a:pt x="3670" y="7372"/>
                  </a:lnTo>
                  <a:cubicBezTo>
                    <a:pt x="3570" y="7306"/>
                    <a:pt x="3503" y="7272"/>
                    <a:pt x="3403" y="7206"/>
                  </a:cubicBezTo>
                  <a:cubicBezTo>
                    <a:pt x="3069" y="6972"/>
                    <a:pt x="2836" y="6672"/>
                    <a:pt x="2669" y="6305"/>
                  </a:cubicBezTo>
                  <a:lnTo>
                    <a:pt x="3670" y="6272"/>
                  </a:lnTo>
                  <a:close/>
                  <a:moveTo>
                    <a:pt x="5338" y="6272"/>
                  </a:moveTo>
                  <a:cubicBezTo>
                    <a:pt x="5137" y="6739"/>
                    <a:pt x="4771" y="7139"/>
                    <a:pt x="4337" y="7372"/>
                  </a:cubicBezTo>
                  <a:lnTo>
                    <a:pt x="4337" y="7306"/>
                  </a:lnTo>
                  <a:lnTo>
                    <a:pt x="4337" y="6272"/>
                  </a:lnTo>
                  <a:close/>
                  <a:moveTo>
                    <a:pt x="3903" y="1"/>
                  </a:moveTo>
                  <a:cubicBezTo>
                    <a:pt x="3703" y="1"/>
                    <a:pt x="3536" y="34"/>
                    <a:pt x="3370" y="67"/>
                  </a:cubicBezTo>
                  <a:cubicBezTo>
                    <a:pt x="1435" y="367"/>
                    <a:pt x="0" y="2069"/>
                    <a:pt x="0" y="4037"/>
                  </a:cubicBezTo>
                  <a:lnTo>
                    <a:pt x="0" y="4070"/>
                  </a:lnTo>
                  <a:cubicBezTo>
                    <a:pt x="0" y="4270"/>
                    <a:pt x="0" y="4470"/>
                    <a:pt x="34" y="4671"/>
                  </a:cubicBezTo>
                  <a:cubicBezTo>
                    <a:pt x="367" y="6605"/>
                    <a:pt x="2035" y="8040"/>
                    <a:pt x="4003" y="8040"/>
                  </a:cubicBezTo>
                  <a:cubicBezTo>
                    <a:pt x="4203" y="8040"/>
                    <a:pt x="4404" y="8040"/>
                    <a:pt x="4637" y="8006"/>
                  </a:cubicBezTo>
                  <a:cubicBezTo>
                    <a:pt x="6538" y="7673"/>
                    <a:pt x="7973" y="6038"/>
                    <a:pt x="7973" y="4070"/>
                  </a:cubicBezTo>
                  <a:cubicBezTo>
                    <a:pt x="7973" y="4070"/>
                    <a:pt x="8006" y="4037"/>
                    <a:pt x="8006" y="4037"/>
                  </a:cubicBezTo>
                  <a:lnTo>
                    <a:pt x="8006" y="4003"/>
                  </a:lnTo>
                  <a:cubicBezTo>
                    <a:pt x="8006" y="3803"/>
                    <a:pt x="8006" y="3570"/>
                    <a:pt x="7973" y="3370"/>
                  </a:cubicBezTo>
                  <a:cubicBezTo>
                    <a:pt x="7639" y="1468"/>
                    <a:pt x="6038" y="67"/>
                    <a:pt x="41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39"/>
            <p:cNvSpPr/>
            <p:nvPr/>
          </p:nvSpPr>
          <p:spPr>
            <a:xfrm flipH="1">
              <a:off x="777803" y="1837278"/>
              <a:ext cx="406979" cy="358297"/>
            </a:xfrm>
            <a:custGeom>
              <a:avLst/>
              <a:gdLst/>
              <a:ahLst/>
              <a:cxnLst/>
              <a:rect l="l" t="t" r="r" b="b"/>
              <a:pathLst>
                <a:path w="14212" h="12512" extrusionOk="0">
                  <a:moveTo>
                    <a:pt x="7114" y="1"/>
                  </a:moveTo>
                  <a:cubicBezTo>
                    <a:pt x="5894" y="1"/>
                    <a:pt x="4660" y="355"/>
                    <a:pt x="3570" y="1090"/>
                  </a:cubicBezTo>
                  <a:cubicBezTo>
                    <a:pt x="735" y="3058"/>
                    <a:pt x="1" y="6928"/>
                    <a:pt x="1936" y="9797"/>
                  </a:cubicBezTo>
                  <a:cubicBezTo>
                    <a:pt x="3161" y="11561"/>
                    <a:pt x="5135" y="12512"/>
                    <a:pt x="7135" y="12512"/>
                  </a:cubicBezTo>
                  <a:cubicBezTo>
                    <a:pt x="8348" y="12512"/>
                    <a:pt x="9571" y="12162"/>
                    <a:pt x="10642" y="11431"/>
                  </a:cubicBezTo>
                  <a:cubicBezTo>
                    <a:pt x="13511" y="9463"/>
                    <a:pt x="14211" y="5560"/>
                    <a:pt x="12276" y="2725"/>
                  </a:cubicBezTo>
                  <a:cubicBezTo>
                    <a:pt x="11056" y="946"/>
                    <a:pt x="9104" y="1"/>
                    <a:pt x="7114" y="1"/>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39"/>
            <p:cNvSpPr/>
            <p:nvPr/>
          </p:nvSpPr>
          <p:spPr>
            <a:xfrm flipH="1">
              <a:off x="883843" y="1908611"/>
              <a:ext cx="225453" cy="215917"/>
            </a:xfrm>
            <a:custGeom>
              <a:avLst/>
              <a:gdLst/>
              <a:ahLst/>
              <a:cxnLst/>
              <a:rect l="l" t="t" r="r" b="b"/>
              <a:pathLst>
                <a:path w="7873" h="7540" extrusionOk="0">
                  <a:moveTo>
                    <a:pt x="4459" y="1934"/>
                  </a:moveTo>
                  <a:cubicBezTo>
                    <a:pt x="5176" y="1934"/>
                    <a:pt x="5871" y="2496"/>
                    <a:pt x="5871" y="3336"/>
                  </a:cubicBezTo>
                  <a:cubicBezTo>
                    <a:pt x="5871" y="4103"/>
                    <a:pt x="5237" y="4737"/>
                    <a:pt x="4470" y="4737"/>
                  </a:cubicBezTo>
                  <a:lnTo>
                    <a:pt x="4470" y="4704"/>
                  </a:lnTo>
                  <a:cubicBezTo>
                    <a:pt x="3236" y="4704"/>
                    <a:pt x="2635" y="3236"/>
                    <a:pt x="3503" y="2335"/>
                  </a:cubicBezTo>
                  <a:cubicBezTo>
                    <a:pt x="3780" y="2058"/>
                    <a:pt x="4122" y="1934"/>
                    <a:pt x="4459" y="1934"/>
                  </a:cubicBezTo>
                  <a:close/>
                  <a:moveTo>
                    <a:pt x="4470" y="0"/>
                  </a:moveTo>
                  <a:cubicBezTo>
                    <a:pt x="634" y="134"/>
                    <a:pt x="0" y="5571"/>
                    <a:pt x="3703" y="6572"/>
                  </a:cubicBezTo>
                  <a:lnTo>
                    <a:pt x="4470" y="7539"/>
                  </a:lnTo>
                  <a:lnTo>
                    <a:pt x="5237" y="6572"/>
                  </a:lnTo>
                  <a:cubicBezTo>
                    <a:pt x="6838" y="6138"/>
                    <a:pt x="7872" y="4604"/>
                    <a:pt x="7706" y="2969"/>
                  </a:cubicBezTo>
                  <a:cubicBezTo>
                    <a:pt x="7506" y="1301"/>
                    <a:pt x="6138" y="67"/>
                    <a:pt x="447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39"/>
            <p:cNvSpPr/>
            <p:nvPr/>
          </p:nvSpPr>
          <p:spPr>
            <a:xfrm flipH="1">
              <a:off x="2048251" y="4692142"/>
              <a:ext cx="96504" cy="213025"/>
            </a:xfrm>
            <a:custGeom>
              <a:avLst/>
              <a:gdLst/>
              <a:ahLst/>
              <a:cxnLst/>
              <a:rect l="l" t="t" r="r" b="b"/>
              <a:pathLst>
                <a:path w="3370" h="7439" extrusionOk="0">
                  <a:moveTo>
                    <a:pt x="0" y="0"/>
                  </a:moveTo>
                  <a:lnTo>
                    <a:pt x="167" y="7439"/>
                  </a:lnTo>
                  <a:lnTo>
                    <a:pt x="3369" y="7439"/>
                  </a:lnTo>
                  <a:lnTo>
                    <a:pt x="3236" y="0"/>
                  </a:ln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39"/>
            <p:cNvSpPr/>
            <p:nvPr/>
          </p:nvSpPr>
          <p:spPr>
            <a:xfrm flipH="1">
              <a:off x="1495199" y="4692142"/>
              <a:ext cx="133760" cy="213025"/>
            </a:xfrm>
            <a:custGeom>
              <a:avLst/>
              <a:gdLst/>
              <a:ahLst/>
              <a:cxnLst/>
              <a:rect l="l" t="t" r="r" b="b"/>
              <a:pathLst>
                <a:path w="4671" h="7439" extrusionOk="0">
                  <a:moveTo>
                    <a:pt x="1" y="0"/>
                  </a:moveTo>
                  <a:lnTo>
                    <a:pt x="1435" y="7439"/>
                  </a:lnTo>
                  <a:lnTo>
                    <a:pt x="4671" y="7439"/>
                  </a:lnTo>
                  <a:lnTo>
                    <a:pt x="3237" y="0"/>
                  </a:ln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39"/>
            <p:cNvSpPr/>
            <p:nvPr/>
          </p:nvSpPr>
          <p:spPr>
            <a:xfrm flipH="1">
              <a:off x="1464615" y="4894658"/>
              <a:ext cx="281838" cy="105095"/>
            </a:xfrm>
            <a:custGeom>
              <a:avLst/>
              <a:gdLst/>
              <a:ahLst/>
              <a:cxnLst/>
              <a:rect l="l" t="t" r="r" b="b"/>
              <a:pathLst>
                <a:path w="9842" h="3670" extrusionOk="0">
                  <a:moveTo>
                    <a:pt x="5338" y="0"/>
                  </a:moveTo>
                  <a:cubicBezTo>
                    <a:pt x="5138" y="0"/>
                    <a:pt x="4938" y="67"/>
                    <a:pt x="4804" y="200"/>
                  </a:cubicBezTo>
                  <a:cubicBezTo>
                    <a:pt x="4004" y="934"/>
                    <a:pt x="3070" y="1668"/>
                    <a:pt x="568" y="2202"/>
                  </a:cubicBezTo>
                  <a:cubicBezTo>
                    <a:pt x="1" y="2335"/>
                    <a:pt x="134" y="3669"/>
                    <a:pt x="1502" y="3669"/>
                  </a:cubicBezTo>
                  <a:cubicBezTo>
                    <a:pt x="2836" y="3669"/>
                    <a:pt x="4838" y="3569"/>
                    <a:pt x="5838" y="3569"/>
                  </a:cubicBezTo>
                  <a:cubicBezTo>
                    <a:pt x="7440" y="3569"/>
                    <a:pt x="8040" y="3636"/>
                    <a:pt x="9308" y="3669"/>
                  </a:cubicBezTo>
                  <a:cubicBezTo>
                    <a:pt x="9608" y="3669"/>
                    <a:pt x="9841" y="3369"/>
                    <a:pt x="9775" y="3069"/>
                  </a:cubicBezTo>
                  <a:lnTo>
                    <a:pt x="9208" y="234"/>
                  </a:lnTo>
                  <a:cubicBezTo>
                    <a:pt x="9174" y="100"/>
                    <a:pt x="9074" y="0"/>
                    <a:pt x="894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39"/>
            <p:cNvSpPr/>
            <p:nvPr/>
          </p:nvSpPr>
          <p:spPr>
            <a:xfrm flipH="1">
              <a:off x="2013888" y="4894658"/>
              <a:ext cx="359185" cy="105095"/>
            </a:xfrm>
            <a:custGeom>
              <a:avLst/>
              <a:gdLst/>
              <a:ahLst/>
              <a:cxnLst/>
              <a:rect l="l" t="t" r="r" b="b"/>
              <a:pathLst>
                <a:path w="12543" h="3670" extrusionOk="0">
                  <a:moveTo>
                    <a:pt x="8140" y="0"/>
                  </a:moveTo>
                  <a:cubicBezTo>
                    <a:pt x="7873" y="0"/>
                    <a:pt x="7606" y="100"/>
                    <a:pt x="7373" y="267"/>
                  </a:cubicBezTo>
                  <a:cubicBezTo>
                    <a:pt x="5171" y="1601"/>
                    <a:pt x="3103" y="1668"/>
                    <a:pt x="568" y="2202"/>
                  </a:cubicBezTo>
                  <a:cubicBezTo>
                    <a:pt x="1" y="2335"/>
                    <a:pt x="368" y="3669"/>
                    <a:pt x="1669" y="3669"/>
                  </a:cubicBezTo>
                  <a:cubicBezTo>
                    <a:pt x="3870" y="3669"/>
                    <a:pt x="5471" y="3569"/>
                    <a:pt x="7339" y="3569"/>
                  </a:cubicBezTo>
                  <a:cubicBezTo>
                    <a:pt x="8940" y="3569"/>
                    <a:pt x="10775" y="3636"/>
                    <a:pt x="12009" y="3669"/>
                  </a:cubicBezTo>
                  <a:cubicBezTo>
                    <a:pt x="12343" y="3669"/>
                    <a:pt x="12543" y="3369"/>
                    <a:pt x="12510" y="3069"/>
                  </a:cubicBezTo>
                  <a:lnTo>
                    <a:pt x="11943" y="234"/>
                  </a:lnTo>
                  <a:cubicBezTo>
                    <a:pt x="11909" y="100"/>
                    <a:pt x="11809" y="0"/>
                    <a:pt x="1167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39"/>
            <p:cNvSpPr/>
            <p:nvPr/>
          </p:nvSpPr>
          <p:spPr>
            <a:xfrm flipH="1">
              <a:off x="2141863" y="1926766"/>
              <a:ext cx="704051" cy="351596"/>
            </a:xfrm>
            <a:custGeom>
              <a:avLst/>
              <a:gdLst/>
              <a:ahLst/>
              <a:cxnLst/>
              <a:rect l="l" t="t" r="r" b="b"/>
              <a:pathLst>
                <a:path w="24586" h="12278" extrusionOk="0">
                  <a:moveTo>
                    <a:pt x="21149" y="0"/>
                  </a:moveTo>
                  <a:cubicBezTo>
                    <a:pt x="21149" y="0"/>
                    <a:pt x="12746" y="7706"/>
                    <a:pt x="11086" y="7706"/>
                  </a:cubicBezTo>
                  <a:cubicBezTo>
                    <a:pt x="11083" y="7706"/>
                    <a:pt x="11079" y="7706"/>
                    <a:pt x="11075" y="7706"/>
                  </a:cubicBezTo>
                  <a:cubicBezTo>
                    <a:pt x="8807" y="7672"/>
                    <a:pt x="4137" y="7439"/>
                    <a:pt x="1535" y="6872"/>
                  </a:cubicBezTo>
                  <a:cubicBezTo>
                    <a:pt x="1068" y="7172"/>
                    <a:pt x="101" y="8239"/>
                    <a:pt x="1" y="8740"/>
                  </a:cubicBezTo>
                  <a:cubicBezTo>
                    <a:pt x="2539" y="10765"/>
                    <a:pt x="8613" y="12278"/>
                    <a:pt x="11552" y="12278"/>
                  </a:cubicBezTo>
                  <a:cubicBezTo>
                    <a:pt x="12050" y="12278"/>
                    <a:pt x="12458" y="12234"/>
                    <a:pt x="12743" y="12142"/>
                  </a:cubicBezTo>
                  <a:cubicBezTo>
                    <a:pt x="17180" y="10641"/>
                    <a:pt x="24585" y="3069"/>
                    <a:pt x="24585" y="3069"/>
                  </a:cubicBezTo>
                  <a:lnTo>
                    <a:pt x="21149" y="0"/>
                  </a:ln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39"/>
            <p:cNvSpPr/>
            <p:nvPr/>
          </p:nvSpPr>
          <p:spPr>
            <a:xfrm flipH="1">
              <a:off x="2086824" y="1867174"/>
              <a:ext cx="371269" cy="360502"/>
            </a:xfrm>
            <a:custGeom>
              <a:avLst/>
              <a:gdLst/>
              <a:ahLst/>
              <a:cxnLst/>
              <a:rect l="l" t="t" r="r" b="b"/>
              <a:pathLst>
                <a:path w="12965" h="12589" extrusionOk="0">
                  <a:moveTo>
                    <a:pt x="9707" y="1"/>
                  </a:moveTo>
                  <a:cubicBezTo>
                    <a:pt x="8633" y="1"/>
                    <a:pt x="7398" y="406"/>
                    <a:pt x="6172" y="1281"/>
                  </a:cubicBezTo>
                  <a:cubicBezTo>
                    <a:pt x="3937" y="3015"/>
                    <a:pt x="1869" y="4983"/>
                    <a:pt x="1" y="7118"/>
                  </a:cubicBezTo>
                  <a:lnTo>
                    <a:pt x="4771" y="12589"/>
                  </a:lnTo>
                  <a:cubicBezTo>
                    <a:pt x="4771" y="12589"/>
                    <a:pt x="12943" y="6451"/>
                    <a:pt x="12943" y="3382"/>
                  </a:cubicBezTo>
                  <a:cubicBezTo>
                    <a:pt x="12965" y="1239"/>
                    <a:pt x="11583" y="1"/>
                    <a:pt x="970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39"/>
            <p:cNvSpPr/>
            <p:nvPr/>
          </p:nvSpPr>
          <p:spPr>
            <a:xfrm flipH="1">
              <a:off x="2088371" y="1969205"/>
              <a:ext cx="233128" cy="258471"/>
            </a:xfrm>
            <a:custGeom>
              <a:avLst/>
              <a:gdLst/>
              <a:ahLst/>
              <a:cxnLst/>
              <a:rect l="l" t="t" r="r" b="b"/>
              <a:pathLst>
                <a:path w="8141" h="9026" extrusionOk="0">
                  <a:moveTo>
                    <a:pt x="7582" y="1"/>
                  </a:moveTo>
                  <a:cubicBezTo>
                    <a:pt x="5914" y="1"/>
                    <a:pt x="1777" y="2913"/>
                    <a:pt x="1" y="9026"/>
                  </a:cubicBezTo>
                  <a:cubicBezTo>
                    <a:pt x="1" y="9026"/>
                    <a:pt x="7540" y="3355"/>
                    <a:pt x="8140" y="186"/>
                  </a:cubicBezTo>
                  <a:cubicBezTo>
                    <a:pt x="8017" y="63"/>
                    <a:pt x="7826" y="1"/>
                    <a:pt x="7582" y="1"/>
                  </a:cubicBezTo>
                  <a:close/>
                </a:path>
              </a:pathLst>
            </a:custGeom>
            <a:solidFill>
              <a:srgbClr val="1C24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39"/>
            <p:cNvSpPr/>
            <p:nvPr/>
          </p:nvSpPr>
          <p:spPr>
            <a:xfrm flipH="1">
              <a:off x="2787611" y="2053797"/>
              <a:ext cx="154779" cy="135679"/>
            </a:xfrm>
            <a:custGeom>
              <a:avLst/>
              <a:gdLst/>
              <a:ahLst/>
              <a:cxnLst/>
              <a:rect l="l" t="t" r="r" b="b"/>
              <a:pathLst>
                <a:path w="5405" h="4738" extrusionOk="0">
                  <a:moveTo>
                    <a:pt x="2569" y="1"/>
                  </a:moveTo>
                  <a:lnTo>
                    <a:pt x="1" y="3270"/>
                  </a:lnTo>
                  <a:cubicBezTo>
                    <a:pt x="1268" y="3970"/>
                    <a:pt x="2669" y="4471"/>
                    <a:pt x="4070" y="4737"/>
                  </a:cubicBezTo>
                  <a:lnTo>
                    <a:pt x="5405" y="2603"/>
                  </a:lnTo>
                  <a:lnTo>
                    <a:pt x="2569" y="1"/>
                  </a:ln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39"/>
            <p:cNvSpPr/>
            <p:nvPr/>
          </p:nvSpPr>
          <p:spPr>
            <a:xfrm flipH="1">
              <a:off x="2868795" y="2009869"/>
              <a:ext cx="123251" cy="137569"/>
            </a:xfrm>
            <a:custGeom>
              <a:avLst/>
              <a:gdLst/>
              <a:ahLst/>
              <a:cxnLst/>
              <a:rect l="l" t="t" r="r" b="b"/>
              <a:pathLst>
                <a:path w="4304" h="4804" extrusionOk="0">
                  <a:moveTo>
                    <a:pt x="901" y="0"/>
                  </a:moveTo>
                  <a:lnTo>
                    <a:pt x="0" y="2469"/>
                  </a:lnTo>
                  <a:lnTo>
                    <a:pt x="1735" y="4804"/>
                  </a:lnTo>
                  <a:lnTo>
                    <a:pt x="4303" y="1535"/>
                  </a:lnTo>
                  <a:lnTo>
                    <a:pt x="901" y="0"/>
                  </a:ln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39"/>
            <p:cNvSpPr/>
            <p:nvPr/>
          </p:nvSpPr>
          <p:spPr>
            <a:xfrm flipH="1">
              <a:off x="2050170" y="4692142"/>
              <a:ext cx="94586" cy="109877"/>
            </a:xfrm>
            <a:custGeom>
              <a:avLst/>
              <a:gdLst/>
              <a:ahLst/>
              <a:cxnLst/>
              <a:rect l="l" t="t" r="r" b="b"/>
              <a:pathLst>
                <a:path w="3303" h="3837" extrusionOk="0">
                  <a:moveTo>
                    <a:pt x="0" y="0"/>
                  </a:moveTo>
                  <a:lnTo>
                    <a:pt x="100" y="3836"/>
                  </a:lnTo>
                  <a:lnTo>
                    <a:pt x="3302" y="3836"/>
                  </a:lnTo>
                  <a:lnTo>
                    <a:pt x="3236" y="0"/>
                  </a:lnTo>
                  <a:close/>
                </a:path>
              </a:pathLst>
            </a:custGeom>
            <a:solidFill>
              <a:srgbClr val="994E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39"/>
            <p:cNvSpPr/>
            <p:nvPr/>
          </p:nvSpPr>
          <p:spPr>
            <a:xfrm flipH="1">
              <a:off x="1515244" y="4692142"/>
              <a:ext cx="113715" cy="109877"/>
            </a:xfrm>
            <a:custGeom>
              <a:avLst/>
              <a:gdLst/>
              <a:ahLst/>
              <a:cxnLst/>
              <a:rect l="l" t="t" r="r" b="b"/>
              <a:pathLst>
                <a:path w="3971" h="3837" extrusionOk="0">
                  <a:moveTo>
                    <a:pt x="1" y="0"/>
                  </a:moveTo>
                  <a:lnTo>
                    <a:pt x="768" y="3836"/>
                  </a:lnTo>
                  <a:lnTo>
                    <a:pt x="3970" y="3836"/>
                  </a:lnTo>
                  <a:lnTo>
                    <a:pt x="3237" y="0"/>
                  </a:lnTo>
                  <a:close/>
                </a:path>
              </a:pathLst>
            </a:custGeom>
            <a:solidFill>
              <a:srgbClr val="994E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39"/>
            <p:cNvSpPr/>
            <p:nvPr/>
          </p:nvSpPr>
          <p:spPr>
            <a:xfrm flipH="1">
              <a:off x="1690040" y="1842690"/>
              <a:ext cx="632403" cy="824410"/>
            </a:xfrm>
            <a:custGeom>
              <a:avLst/>
              <a:gdLst/>
              <a:ahLst/>
              <a:cxnLst/>
              <a:rect l="l" t="t" r="r" b="b"/>
              <a:pathLst>
                <a:path w="22084" h="28789" extrusionOk="0">
                  <a:moveTo>
                    <a:pt x="12660" y="1"/>
                  </a:moveTo>
                  <a:cubicBezTo>
                    <a:pt x="11442" y="1"/>
                    <a:pt x="10225" y="34"/>
                    <a:pt x="9007" y="101"/>
                  </a:cubicBezTo>
                  <a:cubicBezTo>
                    <a:pt x="7339" y="268"/>
                    <a:pt x="5671" y="568"/>
                    <a:pt x="4037" y="1001"/>
                  </a:cubicBezTo>
                  <a:cubicBezTo>
                    <a:pt x="4037" y="1001"/>
                    <a:pt x="1" y="10708"/>
                    <a:pt x="3170" y="28788"/>
                  </a:cubicBezTo>
                  <a:lnTo>
                    <a:pt x="20382" y="28788"/>
                  </a:lnTo>
                  <a:cubicBezTo>
                    <a:pt x="20549" y="26153"/>
                    <a:pt x="19214" y="13277"/>
                    <a:pt x="22083" y="835"/>
                  </a:cubicBezTo>
                  <a:cubicBezTo>
                    <a:pt x="20182" y="468"/>
                    <a:pt x="18247" y="201"/>
                    <a:pt x="16312" y="101"/>
                  </a:cubicBezTo>
                  <a:cubicBezTo>
                    <a:pt x="15095" y="34"/>
                    <a:pt x="13877" y="1"/>
                    <a:pt x="1266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39"/>
            <p:cNvSpPr/>
            <p:nvPr/>
          </p:nvSpPr>
          <p:spPr>
            <a:xfrm flipH="1">
              <a:off x="1698660" y="1900077"/>
              <a:ext cx="110822" cy="415484"/>
            </a:xfrm>
            <a:custGeom>
              <a:avLst/>
              <a:gdLst/>
              <a:ahLst/>
              <a:cxnLst/>
              <a:rect l="l" t="t" r="r" b="b"/>
              <a:pathLst>
                <a:path w="3870" h="14509" extrusionOk="0">
                  <a:moveTo>
                    <a:pt x="3218" y="1"/>
                  </a:moveTo>
                  <a:cubicBezTo>
                    <a:pt x="2091" y="1"/>
                    <a:pt x="609" y="302"/>
                    <a:pt x="334" y="1900"/>
                  </a:cubicBezTo>
                  <a:cubicBezTo>
                    <a:pt x="0" y="3934"/>
                    <a:pt x="534" y="8838"/>
                    <a:pt x="2335" y="14509"/>
                  </a:cubicBezTo>
                  <a:cubicBezTo>
                    <a:pt x="2435" y="9638"/>
                    <a:pt x="2936" y="4835"/>
                    <a:pt x="3870" y="65"/>
                  </a:cubicBezTo>
                  <a:lnTo>
                    <a:pt x="3870" y="32"/>
                  </a:lnTo>
                  <a:cubicBezTo>
                    <a:pt x="3678" y="14"/>
                    <a:pt x="3456" y="1"/>
                    <a:pt x="3218" y="1"/>
                  </a:cubicBezTo>
                  <a:close/>
                </a:path>
              </a:pathLst>
            </a:custGeom>
            <a:solidFill>
              <a:srgbClr val="1C24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39"/>
            <p:cNvSpPr/>
            <p:nvPr/>
          </p:nvSpPr>
          <p:spPr>
            <a:xfrm flipH="1">
              <a:off x="1855300" y="1650684"/>
              <a:ext cx="267491" cy="263683"/>
            </a:xfrm>
            <a:custGeom>
              <a:avLst/>
              <a:gdLst/>
              <a:ahLst/>
              <a:cxnLst/>
              <a:rect l="l" t="t" r="r" b="b"/>
              <a:pathLst>
                <a:path w="9341" h="9208" extrusionOk="0">
                  <a:moveTo>
                    <a:pt x="8573" y="1"/>
                  </a:moveTo>
                  <a:lnTo>
                    <a:pt x="4203" y="1135"/>
                  </a:lnTo>
                  <a:cubicBezTo>
                    <a:pt x="4637" y="2970"/>
                    <a:pt x="4670" y="6205"/>
                    <a:pt x="2035" y="6839"/>
                  </a:cubicBezTo>
                  <a:cubicBezTo>
                    <a:pt x="2035" y="6839"/>
                    <a:pt x="0" y="9208"/>
                    <a:pt x="3970" y="9208"/>
                  </a:cubicBezTo>
                  <a:cubicBezTo>
                    <a:pt x="8340" y="9208"/>
                    <a:pt x="9340" y="6839"/>
                    <a:pt x="9340" y="6839"/>
                  </a:cubicBezTo>
                  <a:cubicBezTo>
                    <a:pt x="7739" y="5238"/>
                    <a:pt x="8039" y="2336"/>
                    <a:pt x="8573" y="1"/>
                  </a:cubicBez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39"/>
            <p:cNvSpPr/>
            <p:nvPr/>
          </p:nvSpPr>
          <p:spPr>
            <a:xfrm flipH="1">
              <a:off x="1971850" y="1905747"/>
              <a:ext cx="72622" cy="73567"/>
            </a:xfrm>
            <a:custGeom>
              <a:avLst/>
              <a:gdLst/>
              <a:ahLst/>
              <a:cxnLst/>
              <a:rect l="l" t="t" r="r" b="b"/>
              <a:pathLst>
                <a:path w="2536" h="2569" extrusionOk="0">
                  <a:moveTo>
                    <a:pt x="1251" y="0"/>
                  </a:moveTo>
                  <a:cubicBezTo>
                    <a:pt x="1168" y="0"/>
                    <a:pt x="1085" y="34"/>
                    <a:pt x="1035" y="100"/>
                  </a:cubicBezTo>
                  <a:lnTo>
                    <a:pt x="101" y="1134"/>
                  </a:lnTo>
                  <a:cubicBezTo>
                    <a:pt x="34" y="1201"/>
                    <a:pt x="1" y="1335"/>
                    <a:pt x="34" y="1401"/>
                  </a:cubicBezTo>
                  <a:lnTo>
                    <a:pt x="334" y="2335"/>
                  </a:lnTo>
                  <a:cubicBezTo>
                    <a:pt x="367" y="2435"/>
                    <a:pt x="468" y="2502"/>
                    <a:pt x="568" y="2535"/>
                  </a:cubicBezTo>
                  <a:lnTo>
                    <a:pt x="1602" y="2569"/>
                  </a:lnTo>
                  <a:cubicBezTo>
                    <a:pt x="1702" y="2569"/>
                    <a:pt x="1802" y="2535"/>
                    <a:pt x="1835" y="2435"/>
                  </a:cubicBezTo>
                  <a:lnTo>
                    <a:pt x="2469" y="1568"/>
                  </a:lnTo>
                  <a:cubicBezTo>
                    <a:pt x="2536" y="1468"/>
                    <a:pt x="2536" y="1301"/>
                    <a:pt x="2469" y="1201"/>
                  </a:cubicBezTo>
                  <a:lnTo>
                    <a:pt x="1468" y="100"/>
                  </a:lnTo>
                  <a:cubicBezTo>
                    <a:pt x="1418" y="34"/>
                    <a:pt x="1335" y="0"/>
                    <a:pt x="1251" y="0"/>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39"/>
            <p:cNvSpPr/>
            <p:nvPr/>
          </p:nvSpPr>
          <p:spPr>
            <a:xfrm flipH="1">
              <a:off x="1828554" y="1818808"/>
              <a:ext cx="180580" cy="159561"/>
            </a:xfrm>
            <a:custGeom>
              <a:avLst/>
              <a:gdLst/>
              <a:ahLst/>
              <a:cxnLst/>
              <a:rect l="l" t="t" r="r" b="b"/>
              <a:pathLst>
                <a:path w="6306" h="5572" extrusionOk="0">
                  <a:moveTo>
                    <a:pt x="4871" y="0"/>
                  </a:moveTo>
                  <a:cubicBezTo>
                    <a:pt x="4866" y="0"/>
                    <a:pt x="4595" y="1779"/>
                    <a:pt x="1" y="2903"/>
                  </a:cubicBezTo>
                  <a:cubicBezTo>
                    <a:pt x="501" y="3703"/>
                    <a:pt x="768" y="4637"/>
                    <a:pt x="801" y="5571"/>
                  </a:cubicBezTo>
                  <a:cubicBezTo>
                    <a:pt x="801" y="5571"/>
                    <a:pt x="6305" y="3637"/>
                    <a:pt x="6138" y="835"/>
                  </a:cubicBezTo>
                  <a:cubicBezTo>
                    <a:pt x="6138" y="835"/>
                    <a:pt x="5371" y="368"/>
                    <a:pt x="4871" y="1"/>
                  </a:cubicBezTo>
                  <a:cubicBezTo>
                    <a:pt x="4871" y="1"/>
                    <a:pt x="4871" y="0"/>
                    <a:pt x="487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39"/>
            <p:cNvSpPr/>
            <p:nvPr/>
          </p:nvSpPr>
          <p:spPr>
            <a:xfrm flipH="1">
              <a:off x="2009106" y="1832181"/>
              <a:ext cx="102231" cy="141406"/>
            </a:xfrm>
            <a:custGeom>
              <a:avLst/>
              <a:gdLst/>
              <a:ahLst/>
              <a:cxnLst/>
              <a:rect l="l" t="t" r="r" b="b"/>
              <a:pathLst>
                <a:path w="3570" h="4938" extrusionOk="0">
                  <a:moveTo>
                    <a:pt x="2235" y="1"/>
                  </a:moveTo>
                  <a:lnTo>
                    <a:pt x="2235" y="1"/>
                  </a:lnTo>
                  <a:cubicBezTo>
                    <a:pt x="1768" y="134"/>
                    <a:pt x="1301" y="268"/>
                    <a:pt x="834" y="468"/>
                  </a:cubicBezTo>
                  <a:cubicBezTo>
                    <a:pt x="1" y="3270"/>
                    <a:pt x="2469" y="4938"/>
                    <a:pt x="2469" y="4938"/>
                  </a:cubicBezTo>
                  <a:cubicBezTo>
                    <a:pt x="2669" y="4037"/>
                    <a:pt x="3069" y="3203"/>
                    <a:pt x="3570" y="2436"/>
                  </a:cubicBezTo>
                  <a:cubicBezTo>
                    <a:pt x="1869" y="1836"/>
                    <a:pt x="2235" y="1"/>
                    <a:pt x="22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39"/>
            <p:cNvSpPr/>
            <p:nvPr/>
          </p:nvSpPr>
          <p:spPr>
            <a:xfrm flipH="1">
              <a:off x="2001460" y="1973558"/>
              <a:ext cx="65949" cy="547382"/>
            </a:xfrm>
            <a:custGeom>
              <a:avLst/>
              <a:gdLst/>
              <a:ahLst/>
              <a:cxnLst/>
              <a:rect l="l" t="t" r="r" b="b"/>
              <a:pathLst>
                <a:path w="2303" h="19115" extrusionOk="0">
                  <a:moveTo>
                    <a:pt x="1602" y="1"/>
                  </a:moveTo>
                  <a:cubicBezTo>
                    <a:pt x="1602" y="1"/>
                    <a:pt x="34" y="11509"/>
                    <a:pt x="1" y="13510"/>
                  </a:cubicBezTo>
                  <a:cubicBezTo>
                    <a:pt x="34" y="15412"/>
                    <a:pt x="335" y="17313"/>
                    <a:pt x="902" y="19114"/>
                  </a:cubicBezTo>
                  <a:cubicBezTo>
                    <a:pt x="902" y="19114"/>
                    <a:pt x="1969" y="17080"/>
                    <a:pt x="2136" y="13444"/>
                  </a:cubicBezTo>
                  <a:cubicBezTo>
                    <a:pt x="2303" y="9808"/>
                    <a:pt x="2102" y="2036"/>
                    <a:pt x="2169" y="1"/>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39"/>
            <p:cNvSpPr/>
            <p:nvPr/>
          </p:nvSpPr>
          <p:spPr>
            <a:xfrm flipH="1">
              <a:off x="1877264" y="1649739"/>
              <a:ext cx="128033" cy="143325"/>
            </a:xfrm>
            <a:custGeom>
              <a:avLst/>
              <a:gdLst/>
              <a:ahLst/>
              <a:cxnLst/>
              <a:rect l="l" t="t" r="r" b="b"/>
              <a:pathLst>
                <a:path w="4471" h="5005" extrusionOk="0">
                  <a:moveTo>
                    <a:pt x="4470" y="1"/>
                  </a:moveTo>
                  <a:lnTo>
                    <a:pt x="100" y="1135"/>
                  </a:lnTo>
                  <a:cubicBezTo>
                    <a:pt x="367" y="2202"/>
                    <a:pt x="467" y="3770"/>
                    <a:pt x="0" y="5004"/>
                  </a:cubicBezTo>
                  <a:cubicBezTo>
                    <a:pt x="400" y="4937"/>
                    <a:pt x="801" y="4804"/>
                    <a:pt x="1168" y="4637"/>
                  </a:cubicBezTo>
                  <a:cubicBezTo>
                    <a:pt x="2669" y="3937"/>
                    <a:pt x="3436" y="2836"/>
                    <a:pt x="4237" y="1201"/>
                  </a:cubicBezTo>
                  <a:cubicBezTo>
                    <a:pt x="4303" y="801"/>
                    <a:pt x="4370" y="368"/>
                    <a:pt x="4470" y="1"/>
                  </a:cubicBezTo>
                  <a:close/>
                </a:path>
              </a:pathLst>
            </a:custGeom>
            <a:solidFill>
              <a:srgbClr val="994E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39"/>
            <p:cNvSpPr/>
            <p:nvPr/>
          </p:nvSpPr>
          <p:spPr>
            <a:xfrm flipH="1">
              <a:off x="2018641" y="1544300"/>
              <a:ext cx="91292" cy="109763"/>
            </a:xfrm>
            <a:custGeom>
              <a:avLst/>
              <a:gdLst/>
              <a:ahLst/>
              <a:cxnLst/>
              <a:rect l="l" t="t" r="r" b="b"/>
              <a:pathLst>
                <a:path w="3188" h="3833" extrusionOk="0">
                  <a:moveTo>
                    <a:pt x="1562" y="0"/>
                  </a:moveTo>
                  <a:cubicBezTo>
                    <a:pt x="683" y="0"/>
                    <a:pt x="0" y="843"/>
                    <a:pt x="218" y="1715"/>
                  </a:cubicBezTo>
                  <a:cubicBezTo>
                    <a:pt x="352" y="2515"/>
                    <a:pt x="819" y="3182"/>
                    <a:pt x="1486" y="3616"/>
                  </a:cubicBezTo>
                  <a:cubicBezTo>
                    <a:pt x="1703" y="3766"/>
                    <a:pt x="1915" y="3833"/>
                    <a:pt x="2113" y="3833"/>
                  </a:cubicBezTo>
                  <a:cubicBezTo>
                    <a:pt x="2706" y="3833"/>
                    <a:pt x="3162" y="3232"/>
                    <a:pt x="3187" y="2482"/>
                  </a:cubicBezTo>
                  <a:cubicBezTo>
                    <a:pt x="3187" y="1548"/>
                    <a:pt x="2787" y="180"/>
                    <a:pt x="1753" y="13"/>
                  </a:cubicBezTo>
                  <a:cubicBezTo>
                    <a:pt x="1688" y="4"/>
                    <a:pt x="1625" y="0"/>
                    <a:pt x="1562" y="0"/>
                  </a:cubicBez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39"/>
            <p:cNvSpPr/>
            <p:nvPr/>
          </p:nvSpPr>
          <p:spPr>
            <a:xfrm flipH="1">
              <a:off x="2018641" y="1544300"/>
              <a:ext cx="91292" cy="109763"/>
            </a:xfrm>
            <a:custGeom>
              <a:avLst/>
              <a:gdLst/>
              <a:ahLst/>
              <a:cxnLst/>
              <a:rect l="l" t="t" r="r" b="b"/>
              <a:pathLst>
                <a:path w="3188" h="3833" extrusionOk="0">
                  <a:moveTo>
                    <a:pt x="1562" y="0"/>
                  </a:moveTo>
                  <a:cubicBezTo>
                    <a:pt x="683" y="0"/>
                    <a:pt x="0" y="843"/>
                    <a:pt x="218" y="1715"/>
                  </a:cubicBezTo>
                  <a:cubicBezTo>
                    <a:pt x="352" y="2515"/>
                    <a:pt x="819" y="3182"/>
                    <a:pt x="1486" y="3616"/>
                  </a:cubicBezTo>
                  <a:cubicBezTo>
                    <a:pt x="1703" y="3766"/>
                    <a:pt x="1915" y="3833"/>
                    <a:pt x="2113" y="3833"/>
                  </a:cubicBezTo>
                  <a:cubicBezTo>
                    <a:pt x="2706" y="3833"/>
                    <a:pt x="3162" y="3232"/>
                    <a:pt x="3187" y="2482"/>
                  </a:cubicBezTo>
                  <a:cubicBezTo>
                    <a:pt x="3187" y="1548"/>
                    <a:pt x="2787" y="180"/>
                    <a:pt x="1753" y="13"/>
                  </a:cubicBezTo>
                  <a:cubicBezTo>
                    <a:pt x="1688" y="4"/>
                    <a:pt x="1625" y="0"/>
                    <a:pt x="156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39"/>
            <p:cNvSpPr/>
            <p:nvPr/>
          </p:nvSpPr>
          <p:spPr>
            <a:xfrm flipH="1">
              <a:off x="1898455" y="1417556"/>
              <a:ext cx="201428" cy="167322"/>
            </a:xfrm>
            <a:custGeom>
              <a:avLst/>
              <a:gdLst/>
              <a:ahLst/>
              <a:cxnLst/>
              <a:rect l="l" t="t" r="r" b="b"/>
              <a:pathLst>
                <a:path w="7034" h="5843" extrusionOk="0">
                  <a:moveTo>
                    <a:pt x="4277" y="0"/>
                  </a:moveTo>
                  <a:cubicBezTo>
                    <a:pt x="4242" y="0"/>
                    <a:pt x="4207" y="1"/>
                    <a:pt x="4170" y="3"/>
                  </a:cubicBezTo>
                  <a:cubicBezTo>
                    <a:pt x="2469" y="70"/>
                    <a:pt x="1" y="3939"/>
                    <a:pt x="1535" y="5607"/>
                  </a:cubicBezTo>
                  <a:cubicBezTo>
                    <a:pt x="1685" y="5769"/>
                    <a:pt x="1863" y="5843"/>
                    <a:pt x="2059" y="5843"/>
                  </a:cubicBezTo>
                  <a:cubicBezTo>
                    <a:pt x="3815" y="5843"/>
                    <a:pt x="7033" y="0"/>
                    <a:pt x="427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39"/>
            <p:cNvSpPr/>
            <p:nvPr/>
          </p:nvSpPr>
          <p:spPr>
            <a:xfrm flipH="1">
              <a:off x="1772026" y="1417499"/>
              <a:ext cx="335016" cy="350050"/>
            </a:xfrm>
            <a:custGeom>
              <a:avLst/>
              <a:gdLst/>
              <a:ahLst/>
              <a:cxnLst/>
              <a:rect l="l" t="t" r="r" b="b"/>
              <a:pathLst>
                <a:path w="11699" h="12224" extrusionOk="0">
                  <a:moveTo>
                    <a:pt x="6474" y="1"/>
                  </a:moveTo>
                  <a:cubicBezTo>
                    <a:pt x="6413" y="1"/>
                    <a:pt x="6351" y="2"/>
                    <a:pt x="6288" y="5"/>
                  </a:cubicBezTo>
                  <a:cubicBezTo>
                    <a:pt x="2919" y="105"/>
                    <a:pt x="785" y="4408"/>
                    <a:pt x="351" y="7310"/>
                  </a:cubicBezTo>
                  <a:cubicBezTo>
                    <a:pt x="0" y="9952"/>
                    <a:pt x="1959" y="12223"/>
                    <a:pt x="4396" y="12223"/>
                  </a:cubicBezTo>
                  <a:cubicBezTo>
                    <a:pt x="4975" y="12223"/>
                    <a:pt x="5580" y="12095"/>
                    <a:pt x="6188" y="11813"/>
                  </a:cubicBezTo>
                  <a:cubicBezTo>
                    <a:pt x="8257" y="10846"/>
                    <a:pt x="8924" y="9078"/>
                    <a:pt x="10291" y="6143"/>
                  </a:cubicBezTo>
                  <a:cubicBezTo>
                    <a:pt x="11698" y="3296"/>
                    <a:pt x="9608" y="1"/>
                    <a:pt x="6474" y="1"/>
                  </a:cubicBez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39"/>
            <p:cNvSpPr/>
            <p:nvPr/>
          </p:nvSpPr>
          <p:spPr>
            <a:xfrm flipH="1">
              <a:off x="1700263" y="1298229"/>
              <a:ext cx="335617" cy="351625"/>
            </a:xfrm>
            <a:custGeom>
              <a:avLst/>
              <a:gdLst/>
              <a:ahLst/>
              <a:cxnLst/>
              <a:rect l="l" t="t" r="r" b="b"/>
              <a:pathLst>
                <a:path w="11720" h="12279" extrusionOk="0">
                  <a:moveTo>
                    <a:pt x="3236" y="0"/>
                  </a:moveTo>
                  <a:lnTo>
                    <a:pt x="3236" y="0"/>
                  </a:lnTo>
                  <a:cubicBezTo>
                    <a:pt x="3470" y="734"/>
                    <a:pt x="3103" y="1535"/>
                    <a:pt x="2402" y="1835"/>
                  </a:cubicBezTo>
                  <a:cubicBezTo>
                    <a:pt x="1135" y="2502"/>
                    <a:pt x="234" y="3036"/>
                    <a:pt x="168" y="3903"/>
                  </a:cubicBezTo>
                  <a:cubicBezTo>
                    <a:pt x="1" y="6572"/>
                    <a:pt x="5671" y="7839"/>
                    <a:pt x="7406" y="7906"/>
                  </a:cubicBezTo>
                  <a:cubicBezTo>
                    <a:pt x="6472" y="9907"/>
                    <a:pt x="6272" y="12209"/>
                    <a:pt x="7239" y="12276"/>
                  </a:cubicBezTo>
                  <a:cubicBezTo>
                    <a:pt x="7269" y="12277"/>
                    <a:pt x="7298" y="12278"/>
                    <a:pt x="7328" y="12278"/>
                  </a:cubicBezTo>
                  <a:cubicBezTo>
                    <a:pt x="9439" y="12278"/>
                    <a:pt x="11720" y="7624"/>
                    <a:pt x="10075" y="6572"/>
                  </a:cubicBezTo>
                  <a:cubicBezTo>
                    <a:pt x="11650" y="4930"/>
                    <a:pt x="10190" y="2934"/>
                    <a:pt x="7537" y="2934"/>
                  </a:cubicBezTo>
                  <a:cubicBezTo>
                    <a:pt x="7493" y="2934"/>
                    <a:pt x="7450" y="2935"/>
                    <a:pt x="7406" y="2936"/>
                  </a:cubicBezTo>
                  <a:cubicBezTo>
                    <a:pt x="6710" y="2951"/>
                    <a:pt x="5788" y="3069"/>
                    <a:pt x="5034" y="3069"/>
                  </a:cubicBezTo>
                  <a:cubicBezTo>
                    <a:pt x="4126" y="3069"/>
                    <a:pt x="3463" y="2897"/>
                    <a:pt x="3737" y="2168"/>
                  </a:cubicBezTo>
                  <a:cubicBezTo>
                    <a:pt x="4004" y="1435"/>
                    <a:pt x="3837" y="567"/>
                    <a:pt x="323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39"/>
            <p:cNvSpPr/>
            <p:nvPr/>
          </p:nvSpPr>
          <p:spPr>
            <a:xfrm flipH="1">
              <a:off x="1707251" y="1483334"/>
              <a:ext cx="50658" cy="22193"/>
            </a:xfrm>
            <a:custGeom>
              <a:avLst/>
              <a:gdLst/>
              <a:ahLst/>
              <a:cxnLst/>
              <a:rect l="l" t="t" r="r" b="b"/>
              <a:pathLst>
                <a:path w="1769" h="775" extrusionOk="0">
                  <a:moveTo>
                    <a:pt x="634" y="1"/>
                  </a:moveTo>
                  <a:cubicBezTo>
                    <a:pt x="285" y="1"/>
                    <a:pt x="1" y="108"/>
                    <a:pt x="1" y="108"/>
                  </a:cubicBezTo>
                  <a:cubicBezTo>
                    <a:pt x="634" y="174"/>
                    <a:pt x="1235" y="408"/>
                    <a:pt x="1769" y="775"/>
                  </a:cubicBezTo>
                  <a:cubicBezTo>
                    <a:pt x="1535" y="146"/>
                    <a:pt x="1040" y="1"/>
                    <a:pt x="63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39"/>
            <p:cNvSpPr/>
            <p:nvPr/>
          </p:nvSpPr>
          <p:spPr>
            <a:xfrm flipH="1">
              <a:off x="1785571" y="1631670"/>
              <a:ext cx="123251" cy="88543"/>
            </a:xfrm>
            <a:custGeom>
              <a:avLst/>
              <a:gdLst/>
              <a:ahLst/>
              <a:cxnLst/>
              <a:rect l="l" t="t" r="r" b="b"/>
              <a:pathLst>
                <a:path w="4304" h="3092" extrusionOk="0">
                  <a:moveTo>
                    <a:pt x="2727" y="1"/>
                  </a:moveTo>
                  <a:cubicBezTo>
                    <a:pt x="1957" y="1"/>
                    <a:pt x="1122" y="569"/>
                    <a:pt x="667" y="1099"/>
                  </a:cubicBezTo>
                  <a:cubicBezTo>
                    <a:pt x="0" y="1866"/>
                    <a:pt x="100" y="2933"/>
                    <a:pt x="1134" y="3067"/>
                  </a:cubicBezTo>
                  <a:cubicBezTo>
                    <a:pt x="1268" y="3083"/>
                    <a:pt x="1401" y="3092"/>
                    <a:pt x="1534" y="3092"/>
                  </a:cubicBezTo>
                  <a:cubicBezTo>
                    <a:pt x="2198" y="3092"/>
                    <a:pt x="2847" y="2883"/>
                    <a:pt x="3403" y="2466"/>
                  </a:cubicBezTo>
                  <a:cubicBezTo>
                    <a:pt x="4203" y="1866"/>
                    <a:pt x="4303" y="732"/>
                    <a:pt x="3436" y="198"/>
                  </a:cubicBezTo>
                  <a:cubicBezTo>
                    <a:pt x="3217" y="60"/>
                    <a:pt x="2975" y="1"/>
                    <a:pt x="2727" y="1"/>
                  </a:cubicBez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39"/>
            <p:cNvSpPr/>
            <p:nvPr/>
          </p:nvSpPr>
          <p:spPr>
            <a:xfrm flipH="1">
              <a:off x="1907848" y="2667071"/>
              <a:ext cx="353457" cy="2113929"/>
            </a:xfrm>
            <a:custGeom>
              <a:avLst/>
              <a:gdLst/>
              <a:ahLst/>
              <a:cxnLst/>
              <a:rect l="l" t="t" r="r" b="b"/>
              <a:pathLst>
                <a:path w="12343" h="73820" extrusionOk="0">
                  <a:moveTo>
                    <a:pt x="1035" y="0"/>
                  </a:moveTo>
                  <a:cubicBezTo>
                    <a:pt x="1035" y="0"/>
                    <a:pt x="0" y="24051"/>
                    <a:pt x="101" y="33858"/>
                  </a:cubicBezTo>
                  <a:cubicBezTo>
                    <a:pt x="234" y="44065"/>
                    <a:pt x="2969" y="73820"/>
                    <a:pt x="2969" y="73820"/>
                  </a:cubicBezTo>
                  <a:lnTo>
                    <a:pt x="8440" y="73820"/>
                  </a:lnTo>
                  <a:cubicBezTo>
                    <a:pt x="8440" y="73820"/>
                    <a:pt x="9441" y="44665"/>
                    <a:pt x="9908" y="34625"/>
                  </a:cubicBezTo>
                  <a:cubicBezTo>
                    <a:pt x="10441" y="23717"/>
                    <a:pt x="12343" y="0"/>
                    <a:pt x="12343" y="0"/>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39"/>
            <p:cNvSpPr/>
            <p:nvPr/>
          </p:nvSpPr>
          <p:spPr>
            <a:xfrm flipH="1">
              <a:off x="2008132" y="4726535"/>
              <a:ext cx="188226" cy="57330"/>
            </a:xfrm>
            <a:custGeom>
              <a:avLst/>
              <a:gdLst/>
              <a:ahLst/>
              <a:cxnLst/>
              <a:rect l="l" t="t" r="r" b="b"/>
              <a:pathLst>
                <a:path w="6573" h="2002" extrusionOk="0">
                  <a:moveTo>
                    <a:pt x="1" y="0"/>
                  </a:moveTo>
                  <a:lnTo>
                    <a:pt x="234" y="2002"/>
                  </a:lnTo>
                  <a:lnTo>
                    <a:pt x="6505" y="2002"/>
                  </a:lnTo>
                  <a:cubicBezTo>
                    <a:pt x="6505" y="2002"/>
                    <a:pt x="6572" y="234"/>
                    <a:pt x="6572" y="234"/>
                  </a:cubicBezTo>
                  <a:lnTo>
                    <a:pt x="1" y="0"/>
                  </a:lnTo>
                  <a:close/>
                </a:path>
              </a:pathLst>
            </a:custGeom>
            <a:solidFill>
              <a:srgbClr val="263238"/>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39"/>
            <p:cNvSpPr/>
            <p:nvPr/>
          </p:nvSpPr>
          <p:spPr>
            <a:xfrm flipH="1">
              <a:off x="1934594" y="2849513"/>
              <a:ext cx="91722" cy="716451"/>
            </a:xfrm>
            <a:custGeom>
              <a:avLst/>
              <a:gdLst/>
              <a:ahLst/>
              <a:cxnLst/>
              <a:rect l="l" t="t" r="r" b="b"/>
              <a:pathLst>
                <a:path w="3203" h="25019" extrusionOk="0">
                  <a:moveTo>
                    <a:pt x="200" y="0"/>
                  </a:moveTo>
                  <a:cubicBezTo>
                    <a:pt x="0" y="11942"/>
                    <a:pt x="567" y="19181"/>
                    <a:pt x="1868" y="25018"/>
                  </a:cubicBezTo>
                  <a:cubicBezTo>
                    <a:pt x="2202" y="19314"/>
                    <a:pt x="2736" y="11809"/>
                    <a:pt x="3203" y="5538"/>
                  </a:cubicBezTo>
                  <a:lnTo>
                    <a:pt x="200" y="0"/>
                  </a:lnTo>
                  <a:close/>
                </a:path>
              </a:pathLst>
            </a:custGeom>
            <a:solidFill>
              <a:srgbClr val="2F9C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39"/>
            <p:cNvSpPr/>
            <p:nvPr/>
          </p:nvSpPr>
          <p:spPr>
            <a:xfrm flipH="1">
              <a:off x="1480852" y="2667071"/>
              <a:ext cx="576047" cy="2113929"/>
            </a:xfrm>
            <a:custGeom>
              <a:avLst/>
              <a:gdLst/>
              <a:ahLst/>
              <a:cxnLst/>
              <a:rect l="l" t="t" r="r" b="b"/>
              <a:pathLst>
                <a:path w="20116" h="73820" extrusionOk="0">
                  <a:moveTo>
                    <a:pt x="1" y="0"/>
                  </a:moveTo>
                  <a:cubicBezTo>
                    <a:pt x="1" y="0"/>
                    <a:pt x="3036" y="24584"/>
                    <a:pt x="4838" y="33758"/>
                  </a:cubicBezTo>
                  <a:cubicBezTo>
                    <a:pt x="6772" y="43865"/>
                    <a:pt x="14211" y="73820"/>
                    <a:pt x="14211" y="73820"/>
                  </a:cubicBezTo>
                  <a:lnTo>
                    <a:pt x="20115" y="73820"/>
                  </a:lnTo>
                  <a:cubicBezTo>
                    <a:pt x="20115" y="73820"/>
                    <a:pt x="15445" y="44699"/>
                    <a:pt x="14478" y="34692"/>
                  </a:cubicBezTo>
                  <a:cubicBezTo>
                    <a:pt x="13377" y="23850"/>
                    <a:pt x="11142" y="0"/>
                    <a:pt x="11142" y="0"/>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39"/>
            <p:cNvSpPr/>
            <p:nvPr/>
          </p:nvSpPr>
          <p:spPr>
            <a:xfrm flipH="1">
              <a:off x="1472261" y="4729398"/>
              <a:ext cx="200626" cy="54466"/>
            </a:xfrm>
            <a:custGeom>
              <a:avLst/>
              <a:gdLst/>
              <a:ahLst/>
              <a:cxnLst/>
              <a:rect l="l" t="t" r="r" b="b"/>
              <a:pathLst>
                <a:path w="7006" h="1902" extrusionOk="0">
                  <a:moveTo>
                    <a:pt x="0" y="0"/>
                  </a:moveTo>
                  <a:lnTo>
                    <a:pt x="501" y="1902"/>
                  </a:lnTo>
                  <a:lnTo>
                    <a:pt x="7005" y="1902"/>
                  </a:lnTo>
                  <a:cubicBezTo>
                    <a:pt x="7005" y="1902"/>
                    <a:pt x="6772" y="267"/>
                    <a:pt x="6739" y="267"/>
                  </a:cubicBezTo>
                  <a:lnTo>
                    <a:pt x="0"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39"/>
            <p:cNvSpPr/>
            <p:nvPr/>
          </p:nvSpPr>
          <p:spPr>
            <a:xfrm flipH="1">
              <a:off x="1544854" y="2766410"/>
              <a:ext cx="237881" cy="1915251"/>
            </a:xfrm>
            <a:custGeom>
              <a:avLst/>
              <a:gdLst/>
              <a:ahLst/>
              <a:cxnLst/>
              <a:rect l="l" t="t" r="r" b="b"/>
              <a:pathLst>
                <a:path w="8307" h="66882" extrusionOk="0">
                  <a:moveTo>
                    <a:pt x="67" y="0"/>
                  </a:moveTo>
                  <a:cubicBezTo>
                    <a:pt x="34" y="0"/>
                    <a:pt x="0" y="34"/>
                    <a:pt x="0" y="67"/>
                  </a:cubicBezTo>
                  <a:cubicBezTo>
                    <a:pt x="34" y="300"/>
                    <a:pt x="2069" y="21883"/>
                    <a:pt x="3069" y="31589"/>
                  </a:cubicBezTo>
                  <a:cubicBezTo>
                    <a:pt x="3970" y="40563"/>
                    <a:pt x="8140" y="66514"/>
                    <a:pt x="8206" y="66815"/>
                  </a:cubicBezTo>
                  <a:cubicBezTo>
                    <a:pt x="8206" y="66848"/>
                    <a:pt x="8206" y="66881"/>
                    <a:pt x="8240" y="66881"/>
                  </a:cubicBezTo>
                  <a:lnTo>
                    <a:pt x="8273" y="66881"/>
                  </a:lnTo>
                  <a:cubicBezTo>
                    <a:pt x="8273" y="66848"/>
                    <a:pt x="8306" y="66848"/>
                    <a:pt x="8306" y="66815"/>
                  </a:cubicBezTo>
                  <a:cubicBezTo>
                    <a:pt x="8273" y="66514"/>
                    <a:pt x="4070" y="40563"/>
                    <a:pt x="3169" y="31589"/>
                  </a:cubicBezTo>
                  <a:cubicBezTo>
                    <a:pt x="2169" y="21849"/>
                    <a:pt x="134" y="267"/>
                    <a:pt x="134" y="67"/>
                  </a:cubicBezTo>
                  <a:cubicBezTo>
                    <a:pt x="100" y="34"/>
                    <a:pt x="100" y="0"/>
                    <a:pt x="67" y="0"/>
                  </a:cubicBez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39"/>
            <p:cNvSpPr/>
            <p:nvPr/>
          </p:nvSpPr>
          <p:spPr>
            <a:xfrm flipH="1">
              <a:off x="1947967" y="1553722"/>
              <a:ext cx="21993" cy="25859"/>
            </a:xfrm>
            <a:custGeom>
              <a:avLst/>
              <a:gdLst/>
              <a:ahLst/>
              <a:cxnLst/>
              <a:rect l="l" t="t" r="r" b="b"/>
              <a:pathLst>
                <a:path w="768" h="903" extrusionOk="0">
                  <a:moveTo>
                    <a:pt x="479" y="1"/>
                  </a:moveTo>
                  <a:cubicBezTo>
                    <a:pt x="335" y="1"/>
                    <a:pt x="183" y="130"/>
                    <a:pt x="100" y="351"/>
                  </a:cubicBezTo>
                  <a:cubicBezTo>
                    <a:pt x="0" y="585"/>
                    <a:pt x="67" y="818"/>
                    <a:pt x="201" y="885"/>
                  </a:cubicBezTo>
                  <a:cubicBezTo>
                    <a:pt x="229" y="897"/>
                    <a:pt x="259" y="902"/>
                    <a:pt x="289" y="902"/>
                  </a:cubicBezTo>
                  <a:cubicBezTo>
                    <a:pt x="433" y="902"/>
                    <a:pt x="585" y="773"/>
                    <a:pt x="668" y="552"/>
                  </a:cubicBezTo>
                  <a:cubicBezTo>
                    <a:pt x="768" y="318"/>
                    <a:pt x="734" y="85"/>
                    <a:pt x="567" y="18"/>
                  </a:cubicBezTo>
                  <a:cubicBezTo>
                    <a:pt x="539" y="6"/>
                    <a:pt x="509" y="1"/>
                    <a:pt x="47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39"/>
            <p:cNvSpPr/>
            <p:nvPr/>
          </p:nvSpPr>
          <p:spPr>
            <a:xfrm flipH="1">
              <a:off x="2026287" y="1524169"/>
              <a:ext cx="21993" cy="26689"/>
            </a:xfrm>
            <a:custGeom>
              <a:avLst/>
              <a:gdLst/>
              <a:ahLst/>
              <a:cxnLst/>
              <a:rect l="l" t="t" r="r" b="b"/>
              <a:pathLst>
                <a:path w="768" h="932" extrusionOk="0">
                  <a:moveTo>
                    <a:pt x="490" y="1"/>
                  </a:moveTo>
                  <a:cubicBezTo>
                    <a:pt x="342" y="1"/>
                    <a:pt x="185" y="151"/>
                    <a:pt x="100" y="349"/>
                  </a:cubicBezTo>
                  <a:cubicBezTo>
                    <a:pt x="0" y="616"/>
                    <a:pt x="67" y="850"/>
                    <a:pt x="234" y="916"/>
                  </a:cubicBezTo>
                  <a:cubicBezTo>
                    <a:pt x="254" y="927"/>
                    <a:pt x="276" y="931"/>
                    <a:pt x="300" y="931"/>
                  </a:cubicBezTo>
                  <a:cubicBezTo>
                    <a:pt x="434" y="931"/>
                    <a:pt x="611" y="781"/>
                    <a:pt x="667" y="583"/>
                  </a:cubicBezTo>
                  <a:cubicBezTo>
                    <a:pt x="767" y="316"/>
                    <a:pt x="734" y="116"/>
                    <a:pt x="567" y="16"/>
                  </a:cubicBezTo>
                  <a:cubicBezTo>
                    <a:pt x="542" y="6"/>
                    <a:pt x="516" y="1"/>
                    <a:pt x="49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39"/>
            <p:cNvSpPr/>
            <p:nvPr/>
          </p:nvSpPr>
          <p:spPr>
            <a:xfrm flipH="1">
              <a:off x="2005268" y="1553264"/>
              <a:ext cx="56385" cy="66894"/>
            </a:xfrm>
            <a:custGeom>
              <a:avLst/>
              <a:gdLst/>
              <a:ahLst/>
              <a:cxnLst/>
              <a:rect l="l" t="t" r="r" b="b"/>
              <a:pathLst>
                <a:path w="1969" h="2336" extrusionOk="0">
                  <a:moveTo>
                    <a:pt x="1968" y="1"/>
                  </a:moveTo>
                  <a:lnTo>
                    <a:pt x="1968" y="1"/>
                  </a:lnTo>
                  <a:cubicBezTo>
                    <a:pt x="1401" y="634"/>
                    <a:pt x="734" y="1201"/>
                    <a:pt x="0" y="1668"/>
                  </a:cubicBezTo>
                  <a:cubicBezTo>
                    <a:pt x="234" y="2035"/>
                    <a:pt x="634" y="2269"/>
                    <a:pt x="1068" y="2336"/>
                  </a:cubicBezTo>
                  <a:lnTo>
                    <a:pt x="1968" y="1"/>
                  </a:lnTo>
                  <a:close/>
                </a:path>
              </a:pathLst>
            </a:custGeom>
            <a:solidFill>
              <a:srgbClr val="A027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39"/>
            <p:cNvSpPr/>
            <p:nvPr/>
          </p:nvSpPr>
          <p:spPr>
            <a:xfrm flipH="1">
              <a:off x="1960395" y="1636595"/>
              <a:ext cx="60193" cy="13946"/>
            </a:xfrm>
            <a:custGeom>
              <a:avLst/>
              <a:gdLst/>
              <a:ahLst/>
              <a:cxnLst/>
              <a:rect l="l" t="t" r="r" b="b"/>
              <a:pathLst>
                <a:path w="2102" h="487" extrusionOk="0">
                  <a:moveTo>
                    <a:pt x="2019" y="1"/>
                  </a:moveTo>
                  <a:cubicBezTo>
                    <a:pt x="2002" y="1"/>
                    <a:pt x="1985" y="9"/>
                    <a:pt x="1969" y="26"/>
                  </a:cubicBezTo>
                  <a:cubicBezTo>
                    <a:pt x="1627" y="227"/>
                    <a:pt x="1249" y="331"/>
                    <a:pt x="871" y="331"/>
                  </a:cubicBezTo>
                  <a:cubicBezTo>
                    <a:pt x="622" y="331"/>
                    <a:pt x="373" y="286"/>
                    <a:pt x="134" y="193"/>
                  </a:cubicBezTo>
                  <a:cubicBezTo>
                    <a:pt x="114" y="183"/>
                    <a:pt x="98" y="179"/>
                    <a:pt x="84" y="179"/>
                  </a:cubicBezTo>
                  <a:cubicBezTo>
                    <a:pt x="51" y="179"/>
                    <a:pt x="34" y="203"/>
                    <a:pt x="34" y="226"/>
                  </a:cubicBezTo>
                  <a:cubicBezTo>
                    <a:pt x="0" y="259"/>
                    <a:pt x="34" y="293"/>
                    <a:pt x="67" y="326"/>
                  </a:cubicBezTo>
                  <a:cubicBezTo>
                    <a:pt x="334" y="433"/>
                    <a:pt x="612" y="486"/>
                    <a:pt x="887" y="486"/>
                  </a:cubicBezTo>
                  <a:cubicBezTo>
                    <a:pt x="1300" y="486"/>
                    <a:pt x="1708" y="366"/>
                    <a:pt x="2069" y="126"/>
                  </a:cubicBezTo>
                  <a:cubicBezTo>
                    <a:pt x="2102" y="93"/>
                    <a:pt x="2102" y="26"/>
                    <a:pt x="2069" y="26"/>
                  </a:cubicBezTo>
                  <a:cubicBezTo>
                    <a:pt x="2052" y="9"/>
                    <a:pt x="2035" y="1"/>
                    <a:pt x="201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39"/>
            <p:cNvSpPr/>
            <p:nvPr/>
          </p:nvSpPr>
          <p:spPr>
            <a:xfrm flipH="1">
              <a:off x="1910711" y="1517669"/>
              <a:ext cx="33447" cy="35624"/>
            </a:xfrm>
            <a:custGeom>
              <a:avLst/>
              <a:gdLst/>
              <a:ahLst/>
              <a:cxnLst/>
              <a:rect l="l" t="t" r="r" b="b"/>
              <a:pathLst>
                <a:path w="1168" h="1244" extrusionOk="0">
                  <a:moveTo>
                    <a:pt x="182" y="0"/>
                  </a:moveTo>
                  <a:cubicBezTo>
                    <a:pt x="110" y="0"/>
                    <a:pt x="61" y="55"/>
                    <a:pt x="33" y="109"/>
                  </a:cubicBezTo>
                  <a:cubicBezTo>
                    <a:pt x="0" y="176"/>
                    <a:pt x="33" y="276"/>
                    <a:pt x="133" y="310"/>
                  </a:cubicBezTo>
                  <a:cubicBezTo>
                    <a:pt x="500" y="443"/>
                    <a:pt x="767" y="743"/>
                    <a:pt x="834" y="1143"/>
                  </a:cubicBezTo>
                  <a:cubicBezTo>
                    <a:pt x="867" y="1177"/>
                    <a:pt x="901" y="1210"/>
                    <a:pt x="934" y="1244"/>
                  </a:cubicBezTo>
                  <a:cubicBezTo>
                    <a:pt x="967" y="1244"/>
                    <a:pt x="1001" y="1244"/>
                    <a:pt x="1034" y="1210"/>
                  </a:cubicBezTo>
                  <a:cubicBezTo>
                    <a:pt x="1101" y="1177"/>
                    <a:pt x="1168" y="1110"/>
                    <a:pt x="1134" y="1043"/>
                  </a:cubicBezTo>
                  <a:cubicBezTo>
                    <a:pt x="1034" y="543"/>
                    <a:pt x="667" y="176"/>
                    <a:pt x="234" y="9"/>
                  </a:cubicBezTo>
                  <a:cubicBezTo>
                    <a:pt x="215" y="3"/>
                    <a:pt x="198" y="0"/>
                    <a:pt x="18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39"/>
            <p:cNvSpPr/>
            <p:nvPr/>
          </p:nvSpPr>
          <p:spPr>
            <a:xfrm flipH="1">
              <a:off x="2010996" y="1481530"/>
              <a:ext cx="45904" cy="18270"/>
            </a:xfrm>
            <a:custGeom>
              <a:avLst/>
              <a:gdLst/>
              <a:ahLst/>
              <a:cxnLst/>
              <a:rect l="l" t="t" r="r" b="b"/>
              <a:pathLst>
                <a:path w="1603" h="638" extrusionOk="0">
                  <a:moveTo>
                    <a:pt x="1103" y="0"/>
                  </a:moveTo>
                  <a:cubicBezTo>
                    <a:pt x="731" y="0"/>
                    <a:pt x="378" y="119"/>
                    <a:pt x="101" y="371"/>
                  </a:cubicBezTo>
                  <a:cubicBezTo>
                    <a:pt x="1" y="437"/>
                    <a:pt x="34" y="571"/>
                    <a:pt x="134" y="638"/>
                  </a:cubicBezTo>
                  <a:cubicBezTo>
                    <a:pt x="201" y="638"/>
                    <a:pt x="268" y="638"/>
                    <a:pt x="301" y="604"/>
                  </a:cubicBezTo>
                  <a:cubicBezTo>
                    <a:pt x="525" y="405"/>
                    <a:pt x="804" y="299"/>
                    <a:pt x="1083" y="299"/>
                  </a:cubicBezTo>
                  <a:cubicBezTo>
                    <a:pt x="1179" y="299"/>
                    <a:pt x="1275" y="312"/>
                    <a:pt x="1369" y="337"/>
                  </a:cubicBezTo>
                  <a:cubicBezTo>
                    <a:pt x="1469" y="337"/>
                    <a:pt x="1535" y="304"/>
                    <a:pt x="1569" y="237"/>
                  </a:cubicBezTo>
                  <a:cubicBezTo>
                    <a:pt x="1602" y="137"/>
                    <a:pt x="1535" y="70"/>
                    <a:pt x="1469" y="37"/>
                  </a:cubicBezTo>
                  <a:cubicBezTo>
                    <a:pt x="1346" y="13"/>
                    <a:pt x="1223" y="0"/>
                    <a:pt x="110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39"/>
            <p:cNvSpPr/>
            <p:nvPr/>
          </p:nvSpPr>
          <p:spPr>
            <a:xfrm flipH="1">
              <a:off x="1206717" y="1976422"/>
              <a:ext cx="564564" cy="491914"/>
            </a:xfrm>
            <a:custGeom>
              <a:avLst/>
              <a:gdLst/>
              <a:ahLst/>
              <a:cxnLst/>
              <a:rect l="l" t="t" r="r" b="b"/>
              <a:pathLst>
                <a:path w="19715" h="17178" extrusionOk="0">
                  <a:moveTo>
                    <a:pt x="4504" y="1"/>
                  </a:moveTo>
                  <a:lnTo>
                    <a:pt x="1" y="1435"/>
                  </a:lnTo>
                  <a:cubicBezTo>
                    <a:pt x="1" y="1435"/>
                    <a:pt x="3270" y="11409"/>
                    <a:pt x="6705" y="14478"/>
                  </a:cubicBezTo>
                  <a:cubicBezTo>
                    <a:pt x="7931" y="15594"/>
                    <a:pt x="13245" y="17177"/>
                    <a:pt x="17206" y="17177"/>
                  </a:cubicBezTo>
                  <a:cubicBezTo>
                    <a:pt x="18098" y="17177"/>
                    <a:pt x="18922" y="17097"/>
                    <a:pt x="19615" y="16913"/>
                  </a:cubicBezTo>
                  <a:cubicBezTo>
                    <a:pt x="19715" y="16446"/>
                    <a:pt x="19314" y="15078"/>
                    <a:pt x="19014" y="14645"/>
                  </a:cubicBezTo>
                  <a:cubicBezTo>
                    <a:pt x="16412" y="14111"/>
                    <a:pt x="12209" y="11909"/>
                    <a:pt x="10141" y="11075"/>
                  </a:cubicBezTo>
                  <a:cubicBezTo>
                    <a:pt x="8607" y="10475"/>
                    <a:pt x="4504" y="1"/>
                    <a:pt x="4504" y="1"/>
                  </a:cubicBez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39"/>
            <p:cNvSpPr/>
            <p:nvPr/>
          </p:nvSpPr>
          <p:spPr>
            <a:xfrm flipH="1">
              <a:off x="1511436" y="1864912"/>
              <a:ext cx="334987" cy="419120"/>
            </a:xfrm>
            <a:custGeom>
              <a:avLst/>
              <a:gdLst/>
              <a:ahLst/>
              <a:cxnLst/>
              <a:rect l="l" t="t" r="r" b="b"/>
              <a:pathLst>
                <a:path w="11698" h="14636" extrusionOk="0">
                  <a:moveTo>
                    <a:pt x="4667" y="1"/>
                  </a:moveTo>
                  <a:cubicBezTo>
                    <a:pt x="1834" y="1"/>
                    <a:pt x="0" y="2318"/>
                    <a:pt x="1224" y="5896"/>
                  </a:cubicBezTo>
                  <a:cubicBezTo>
                    <a:pt x="2525" y="9632"/>
                    <a:pt x="5227" y="14636"/>
                    <a:pt x="5227" y="14636"/>
                  </a:cubicBezTo>
                  <a:lnTo>
                    <a:pt x="11698" y="11033"/>
                  </a:lnTo>
                  <a:cubicBezTo>
                    <a:pt x="11698" y="11033"/>
                    <a:pt x="8462" y="492"/>
                    <a:pt x="5460" y="59"/>
                  </a:cubicBezTo>
                  <a:cubicBezTo>
                    <a:pt x="5189" y="20"/>
                    <a:pt x="4924" y="1"/>
                    <a:pt x="466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39"/>
            <p:cNvSpPr/>
            <p:nvPr/>
          </p:nvSpPr>
          <p:spPr>
            <a:xfrm flipH="1">
              <a:off x="1598347" y="4887155"/>
              <a:ext cx="48739" cy="23997"/>
            </a:xfrm>
            <a:custGeom>
              <a:avLst/>
              <a:gdLst/>
              <a:ahLst/>
              <a:cxnLst/>
              <a:rect l="l" t="t" r="r" b="b"/>
              <a:pathLst>
                <a:path w="1702" h="838" extrusionOk="0">
                  <a:moveTo>
                    <a:pt x="334" y="162"/>
                  </a:moveTo>
                  <a:cubicBezTo>
                    <a:pt x="701" y="229"/>
                    <a:pt x="1068" y="362"/>
                    <a:pt x="1401" y="596"/>
                  </a:cubicBezTo>
                  <a:cubicBezTo>
                    <a:pt x="1241" y="639"/>
                    <a:pt x="1074" y="664"/>
                    <a:pt x="907" y="664"/>
                  </a:cubicBezTo>
                  <a:cubicBezTo>
                    <a:pt x="691" y="664"/>
                    <a:pt x="474" y="623"/>
                    <a:pt x="267" y="529"/>
                  </a:cubicBezTo>
                  <a:cubicBezTo>
                    <a:pt x="200" y="462"/>
                    <a:pt x="167" y="362"/>
                    <a:pt x="167" y="262"/>
                  </a:cubicBezTo>
                  <a:cubicBezTo>
                    <a:pt x="167" y="195"/>
                    <a:pt x="200" y="162"/>
                    <a:pt x="234" y="162"/>
                  </a:cubicBezTo>
                  <a:close/>
                  <a:moveTo>
                    <a:pt x="308" y="1"/>
                  </a:moveTo>
                  <a:cubicBezTo>
                    <a:pt x="253" y="1"/>
                    <a:pt x="205" y="9"/>
                    <a:pt x="167" y="29"/>
                  </a:cubicBezTo>
                  <a:cubicBezTo>
                    <a:pt x="67" y="62"/>
                    <a:pt x="33" y="162"/>
                    <a:pt x="33" y="262"/>
                  </a:cubicBezTo>
                  <a:cubicBezTo>
                    <a:pt x="0" y="395"/>
                    <a:pt x="33" y="562"/>
                    <a:pt x="167" y="662"/>
                  </a:cubicBezTo>
                  <a:cubicBezTo>
                    <a:pt x="333" y="773"/>
                    <a:pt x="499" y="838"/>
                    <a:pt x="683" y="838"/>
                  </a:cubicBezTo>
                  <a:cubicBezTo>
                    <a:pt x="722" y="838"/>
                    <a:pt x="761" y="835"/>
                    <a:pt x="801" y="829"/>
                  </a:cubicBezTo>
                  <a:cubicBezTo>
                    <a:pt x="1068" y="829"/>
                    <a:pt x="1368" y="762"/>
                    <a:pt x="1635" y="696"/>
                  </a:cubicBezTo>
                  <a:cubicBezTo>
                    <a:pt x="1668" y="696"/>
                    <a:pt x="1668" y="662"/>
                    <a:pt x="1701" y="629"/>
                  </a:cubicBezTo>
                  <a:cubicBezTo>
                    <a:pt x="1701" y="596"/>
                    <a:pt x="1668" y="562"/>
                    <a:pt x="1668" y="562"/>
                  </a:cubicBezTo>
                  <a:cubicBezTo>
                    <a:pt x="1550" y="503"/>
                    <a:pt x="727" y="1"/>
                    <a:pt x="308" y="1"/>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39"/>
            <p:cNvSpPr/>
            <p:nvPr/>
          </p:nvSpPr>
          <p:spPr>
            <a:xfrm flipH="1">
              <a:off x="1598347" y="4865993"/>
              <a:ext cx="30612" cy="42067"/>
            </a:xfrm>
            <a:custGeom>
              <a:avLst/>
              <a:gdLst/>
              <a:ahLst/>
              <a:cxnLst/>
              <a:rect l="l" t="t" r="r" b="b"/>
              <a:pathLst>
                <a:path w="1069" h="1469" extrusionOk="0">
                  <a:moveTo>
                    <a:pt x="405" y="153"/>
                  </a:moveTo>
                  <a:cubicBezTo>
                    <a:pt x="440" y="153"/>
                    <a:pt x="487" y="177"/>
                    <a:pt x="535" y="200"/>
                  </a:cubicBezTo>
                  <a:cubicBezTo>
                    <a:pt x="735" y="501"/>
                    <a:pt x="868" y="868"/>
                    <a:pt x="868" y="1235"/>
                  </a:cubicBezTo>
                  <a:cubicBezTo>
                    <a:pt x="568" y="968"/>
                    <a:pt x="168" y="434"/>
                    <a:pt x="201" y="234"/>
                  </a:cubicBezTo>
                  <a:cubicBezTo>
                    <a:pt x="201" y="200"/>
                    <a:pt x="234" y="167"/>
                    <a:pt x="334" y="167"/>
                  </a:cubicBezTo>
                  <a:lnTo>
                    <a:pt x="368" y="167"/>
                  </a:lnTo>
                  <a:cubicBezTo>
                    <a:pt x="378" y="157"/>
                    <a:pt x="390" y="153"/>
                    <a:pt x="405" y="153"/>
                  </a:cubicBezTo>
                  <a:close/>
                  <a:moveTo>
                    <a:pt x="301" y="0"/>
                  </a:moveTo>
                  <a:cubicBezTo>
                    <a:pt x="201" y="0"/>
                    <a:pt x="101" y="100"/>
                    <a:pt x="68" y="200"/>
                  </a:cubicBezTo>
                  <a:cubicBezTo>
                    <a:pt x="1" y="567"/>
                    <a:pt x="601" y="1268"/>
                    <a:pt x="935" y="1468"/>
                  </a:cubicBezTo>
                  <a:lnTo>
                    <a:pt x="968" y="1468"/>
                  </a:lnTo>
                  <a:cubicBezTo>
                    <a:pt x="1002" y="1468"/>
                    <a:pt x="1002" y="1468"/>
                    <a:pt x="1002" y="1435"/>
                  </a:cubicBezTo>
                  <a:cubicBezTo>
                    <a:pt x="1035" y="1435"/>
                    <a:pt x="1068" y="1401"/>
                    <a:pt x="1035" y="1368"/>
                  </a:cubicBezTo>
                  <a:cubicBezTo>
                    <a:pt x="1035" y="1368"/>
                    <a:pt x="1002" y="401"/>
                    <a:pt x="635" y="100"/>
                  </a:cubicBezTo>
                  <a:cubicBezTo>
                    <a:pt x="535" y="34"/>
                    <a:pt x="435" y="0"/>
                    <a:pt x="301" y="0"/>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39"/>
            <p:cNvSpPr/>
            <p:nvPr/>
          </p:nvSpPr>
          <p:spPr>
            <a:xfrm flipH="1">
              <a:off x="2147619" y="4887442"/>
              <a:ext cx="57330" cy="23711"/>
            </a:xfrm>
            <a:custGeom>
              <a:avLst/>
              <a:gdLst/>
              <a:ahLst/>
              <a:cxnLst/>
              <a:rect l="l" t="t" r="r" b="b"/>
              <a:pathLst>
                <a:path w="2002" h="828" extrusionOk="0">
                  <a:moveTo>
                    <a:pt x="367" y="152"/>
                  </a:moveTo>
                  <a:cubicBezTo>
                    <a:pt x="834" y="219"/>
                    <a:pt x="1268" y="385"/>
                    <a:pt x="1702" y="586"/>
                  </a:cubicBezTo>
                  <a:cubicBezTo>
                    <a:pt x="1395" y="641"/>
                    <a:pt x="1130" y="668"/>
                    <a:pt x="910" y="668"/>
                  </a:cubicBezTo>
                  <a:cubicBezTo>
                    <a:pt x="602" y="668"/>
                    <a:pt x="384" y="616"/>
                    <a:pt x="267" y="519"/>
                  </a:cubicBezTo>
                  <a:cubicBezTo>
                    <a:pt x="201" y="452"/>
                    <a:pt x="167" y="352"/>
                    <a:pt x="167" y="252"/>
                  </a:cubicBezTo>
                  <a:cubicBezTo>
                    <a:pt x="167" y="219"/>
                    <a:pt x="201" y="185"/>
                    <a:pt x="234" y="185"/>
                  </a:cubicBezTo>
                  <a:cubicBezTo>
                    <a:pt x="267" y="152"/>
                    <a:pt x="301" y="152"/>
                    <a:pt x="367" y="152"/>
                  </a:cubicBezTo>
                  <a:close/>
                  <a:moveTo>
                    <a:pt x="395" y="1"/>
                  </a:moveTo>
                  <a:cubicBezTo>
                    <a:pt x="302" y="1"/>
                    <a:pt x="224" y="16"/>
                    <a:pt x="167" y="52"/>
                  </a:cubicBezTo>
                  <a:cubicBezTo>
                    <a:pt x="67" y="85"/>
                    <a:pt x="34" y="152"/>
                    <a:pt x="34" y="252"/>
                  </a:cubicBezTo>
                  <a:cubicBezTo>
                    <a:pt x="1" y="385"/>
                    <a:pt x="67" y="519"/>
                    <a:pt x="167" y="619"/>
                  </a:cubicBezTo>
                  <a:cubicBezTo>
                    <a:pt x="334" y="758"/>
                    <a:pt x="570" y="827"/>
                    <a:pt x="799" y="827"/>
                  </a:cubicBezTo>
                  <a:cubicBezTo>
                    <a:pt x="845" y="827"/>
                    <a:pt x="890" y="825"/>
                    <a:pt x="935" y="819"/>
                  </a:cubicBezTo>
                  <a:cubicBezTo>
                    <a:pt x="1268" y="819"/>
                    <a:pt x="1602" y="786"/>
                    <a:pt x="1935" y="686"/>
                  </a:cubicBezTo>
                  <a:cubicBezTo>
                    <a:pt x="1969" y="686"/>
                    <a:pt x="2002" y="686"/>
                    <a:pt x="2002" y="652"/>
                  </a:cubicBezTo>
                  <a:cubicBezTo>
                    <a:pt x="2002" y="619"/>
                    <a:pt x="2002" y="586"/>
                    <a:pt x="1969" y="552"/>
                  </a:cubicBezTo>
                  <a:cubicBezTo>
                    <a:pt x="1856" y="468"/>
                    <a:pt x="907" y="1"/>
                    <a:pt x="395" y="1"/>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39"/>
            <p:cNvSpPr/>
            <p:nvPr/>
          </p:nvSpPr>
          <p:spPr>
            <a:xfrm flipH="1">
              <a:off x="2147619" y="4865735"/>
              <a:ext cx="35366" cy="42324"/>
            </a:xfrm>
            <a:custGeom>
              <a:avLst/>
              <a:gdLst/>
              <a:ahLst/>
              <a:cxnLst/>
              <a:rect l="l" t="t" r="r" b="b"/>
              <a:pathLst>
                <a:path w="1235" h="1478" extrusionOk="0">
                  <a:moveTo>
                    <a:pt x="401" y="176"/>
                  </a:moveTo>
                  <a:cubicBezTo>
                    <a:pt x="501" y="176"/>
                    <a:pt x="601" y="209"/>
                    <a:pt x="668" y="243"/>
                  </a:cubicBezTo>
                  <a:cubicBezTo>
                    <a:pt x="901" y="543"/>
                    <a:pt x="1035" y="877"/>
                    <a:pt x="1068" y="1244"/>
                  </a:cubicBezTo>
                  <a:cubicBezTo>
                    <a:pt x="668" y="1010"/>
                    <a:pt x="168" y="476"/>
                    <a:pt x="201" y="243"/>
                  </a:cubicBezTo>
                  <a:cubicBezTo>
                    <a:pt x="234" y="243"/>
                    <a:pt x="234" y="176"/>
                    <a:pt x="368" y="176"/>
                  </a:cubicBezTo>
                  <a:close/>
                  <a:moveTo>
                    <a:pt x="441" y="1"/>
                  </a:moveTo>
                  <a:cubicBezTo>
                    <a:pt x="416" y="1"/>
                    <a:pt x="391" y="3"/>
                    <a:pt x="368" y="9"/>
                  </a:cubicBezTo>
                  <a:cubicBezTo>
                    <a:pt x="134" y="9"/>
                    <a:pt x="67" y="143"/>
                    <a:pt x="67" y="209"/>
                  </a:cubicBezTo>
                  <a:cubicBezTo>
                    <a:pt x="1" y="610"/>
                    <a:pt x="735" y="1277"/>
                    <a:pt x="1135" y="1477"/>
                  </a:cubicBezTo>
                  <a:lnTo>
                    <a:pt x="1168" y="1477"/>
                  </a:lnTo>
                  <a:cubicBezTo>
                    <a:pt x="1168" y="1477"/>
                    <a:pt x="1202" y="1477"/>
                    <a:pt x="1202" y="1444"/>
                  </a:cubicBezTo>
                  <a:cubicBezTo>
                    <a:pt x="1235" y="1444"/>
                    <a:pt x="1235" y="1410"/>
                    <a:pt x="1235" y="1377"/>
                  </a:cubicBezTo>
                  <a:cubicBezTo>
                    <a:pt x="1235" y="1344"/>
                    <a:pt x="1202" y="476"/>
                    <a:pt x="768" y="143"/>
                  </a:cubicBezTo>
                  <a:cubicBezTo>
                    <a:pt x="686" y="60"/>
                    <a:pt x="558" y="1"/>
                    <a:pt x="441" y="1"/>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39"/>
            <p:cNvSpPr/>
            <p:nvPr/>
          </p:nvSpPr>
          <p:spPr>
            <a:xfrm flipH="1">
              <a:off x="1130287" y="2371889"/>
              <a:ext cx="136624" cy="95559"/>
            </a:xfrm>
            <a:custGeom>
              <a:avLst/>
              <a:gdLst/>
              <a:ahLst/>
              <a:cxnLst/>
              <a:rect l="l" t="t" r="r" b="b"/>
              <a:pathLst>
                <a:path w="4771" h="3337" extrusionOk="0">
                  <a:moveTo>
                    <a:pt x="3128" y="1"/>
                  </a:moveTo>
                  <a:cubicBezTo>
                    <a:pt x="2967" y="1"/>
                    <a:pt x="420" y="32"/>
                    <a:pt x="0" y="2002"/>
                  </a:cubicBezTo>
                  <a:lnTo>
                    <a:pt x="1701" y="3170"/>
                  </a:lnTo>
                  <a:lnTo>
                    <a:pt x="4770" y="3336"/>
                  </a:lnTo>
                  <a:lnTo>
                    <a:pt x="3136" y="1"/>
                  </a:lnTo>
                  <a:cubicBezTo>
                    <a:pt x="3136" y="1"/>
                    <a:pt x="3133" y="1"/>
                    <a:pt x="3128" y="1"/>
                  </a:cubicBez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39"/>
            <p:cNvSpPr/>
            <p:nvPr/>
          </p:nvSpPr>
          <p:spPr>
            <a:xfrm flipH="1">
              <a:off x="1059613" y="2336551"/>
              <a:ext cx="117523" cy="130896"/>
            </a:xfrm>
            <a:custGeom>
              <a:avLst/>
              <a:gdLst/>
              <a:ahLst/>
              <a:cxnLst/>
              <a:rect l="l" t="t" r="r" b="b"/>
              <a:pathLst>
                <a:path w="4104" h="4571" extrusionOk="0">
                  <a:moveTo>
                    <a:pt x="2469" y="0"/>
                  </a:moveTo>
                  <a:lnTo>
                    <a:pt x="1" y="1235"/>
                  </a:lnTo>
                  <a:lnTo>
                    <a:pt x="1635" y="4570"/>
                  </a:lnTo>
                  <a:lnTo>
                    <a:pt x="4104" y="2936"/>
                  </a:lnTo>
                  <a:lnTo>
                    <a:pt x="2469" y="0"/>
                  </a:ln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1" name="Google Shape;981;p39"/>
          <p:cNvSpPr txBox="1">
            <a:spLocks noGrp="1"/>
          </p:cNvSpPr>
          <p:nvPr>
            <p:ph type="ctrTitle"/>
          </p:nvPr>
        </p:nvSpPr>
        <p:spPr>
          <a:xfrm>
            <a:off x="4514534" y="2044901"/>
            <a:ext cx="4828552" cy="9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zh-CN" altLang="en-US"/>
              <a:t> </a:t>
            </a:r>
            <a:r>
              <a:rPr lang="en-US" altLang="zh-CN"/>
              <a:t>Modeling</a:t>
            </a:r>
            <a:endParaRPr/>
          </a:p>
        </p:txBody>
      </p:sp>
      <p:sp>
        <p:nvSpPr>
          <p:cNvPr id="983" name="Google Shape;983;p39"/>
          <p:cNvSpPr txBox="1">
            <a:spLocks noGrp="1"/>
          </p:cNvSpPr>
          <p:nvPr>
            <p:ph type="title" idx="2"/>
          </p:nvPr>
        </p:nvSpPr>
        <p:spPr>
          <a:xfrm>
            <a:off x="4969750" y="989881"/>
            <a:ext cx="1554900" cy="1053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0</a:t>
            </a:r>
            <a:r>
              <a:rPr lang="en-US" altLang="zh-CN"/>
              <a:t>4</a:t>
            </a:r>
            <a:endParaRPr/>
          </a:p>
        </p:txBody>
      </p:sp>
      <p:sp>
        <p:nvSpPr>
          <p:cNvPr id="984" name="Google Shape;984;p39"/>
          <p:cNvSpPr/>
          <p:nvPr/>
        </p:nvSpPr>
        <p:spPr>
          <a:xfrm rot="-5422515" flipH="1">
            <a:off x="7897160" y="3514267"/>
            <a:ext cx="328545" cy="328306"/>
          </a:xfrm>
          <a:custGeom>
            <a:avLst/>
            <a:gdLst/>
            <a:ahLst/>
            <a:cxnLst/>
            <a:rect l="l" t="t" r="r" b="b"/>
            <a:pathLst>
              <a:path w="45300" h="45267" extrusionOk="0">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rgbClr val="C3FF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39"/>
          <p:cNvSpPr/>
          <p:nvPr/>
        </p:nvSpPr>
        <p:spPr>
          <a:xfrm rot="-5421983" flipH="1">
            <a:off x="8199077" y="3813219"/>
            <a:ext cx="513599" cy="513225"/>
          </a:xfrm>
          <a:custGeom>
            <a:avLst/>
            <a:gdLst/>
            <a:ahLst/>
            <a:cxnLst/>
            <a:rect l="l" t="t" r="r" b="b"/>
            <a:pathLst>
              <a:path w="45300" h="45267" extrusionOk="0">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TextBox 2">
            <a:extLst>
              <a:ext uri="{FF2B5EF4-FFF2-40B4-BE49-F238E27FC236}">
                <a16:creationId xmlns:a16="http://schemas.microsoft.com/office/drawing/2014/main" id="{92BB9E23-EA94-4974-FA8C-763E2202E5B2}"/>
              </a:ext>
            </a:extLst>
          </p:cNvPr>
          <p:cNvSpPr txBox="1"/>
          <p:nvPr/>
        </p:nvSpPr>
        <p:spPr>
          <a:xfrm>
            <a:off x="48491" y="4842164"/>
            <a:ext cx="346364" cy="253916"/>
          </a:xfrm>
          <a:prstGeom prst="rect">
            <a:avLst/>
          </a:prstGeom>
          <a:noFill/>
        </p:spPr>
        <p:txBody>
          <a:bodyPr wrap="square" rtlCol="0">
            <a:spAutoFit/>
          </a:bodyPr>
          <a:lstStyle/>
          <a:p>
            <a:r>
              <a:rPr lang="en-US" sz="1000" dirty="0">
                <a:solidFill>
                  <a:srgbClr val="002060"/>
                </a:solidFill>
              </a:rPr>
              <a:t>19</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28"/>
          <p:cNvSpPr txBox="1">
            <a:spLocks noGrp="1"/>
          </p:cNvSpPr>
          <p:nvPr>
            <p:ph type="title" idx="21"/>
          </p:nvPr>
        </p:nvSpPr>
        <p:spPr>
          <a:xfrm>
            <a:off x="713225" y="359300"/>
            <a:ext cx="7736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Table of Contents</a:t>
            </a:r>
            <a:endParaRPr/>
          </a:p>
        </p:txBody>
      </p:sp>
      <p:sp>
        <p:nvSpPr>
          <p:cNvPr id="304" name="Google Shape;304;p28"/>
          <p:cNvSpPr txBox="1">
            <a:spLocks noGrp="1"/>
          </p:cNvSpPr>
          <p:nvPr>
            <p:ph type="subTitle" idx="1"/>
          </p:nvPr>
        </p:nvSpPr>
        <p:spPr>
          <a:xfrm>
            <a:off x="1333692" y="1587926"/>
            <a:ext cx="15057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Introduction</a:t>
            </a:r>
            <a:endParaRPr dirty="0"/>
          </a:p>
        </p:txBody>
      </p:sp>
      <p:sp>
        <p:nvSpPr>
          <p:cNvPr id="305" name="Google Shape;305;p28"/>
          <p:cNvSpPr txBox="1">
            <a:spLocks noGrp="1"/>
          </p:cNvSpPr>
          <p:nvPr>
            <p:ph type="subTitle" idx="2"/>
          </p:nvPr>
        </p:nvSpPr>
        <p:spPr>
          <a:xfrm>
            <a:off x="1027774" y="2023350"/>
            <a:ext cx="2117400" cy="701400"/>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Wingdings" panose="05000000000000000000" pitchFamily="2" charset="2"/>
              <a:buChar char="§"/>
            </a:pPr>
            <a:r>
              <a:rPr lang="en" dirty="0"/>
              <a:t>Business Case</a:t>
            </a:r>
          </a:p>
          <a:p>
            <a:pPr marL="285750" lvl="0" indent="-285750" algn="l" rtl="0">
              <a:spcBef>
                <a:spcPts val="0"/>
              </a:spcBef>
              <a:spcAft>
                <a:spcPts val="0"/>
              </a:spcAft>
              <a:buFont typeface="Wingdings" panose="05000000000000000000" pitchFamily="2" charset="2"/>
              <a:buChar char="§"/>
            </a:pPr>
            <a:r>
              <a:rPr lang="en" dirty="0"/>
              <a:t>Literature</a:t>
            </a:r>
          </a:p>
          <a:p>
            <a:pPr marL="285750" lvl="0" indent="-285750" algn="l" rtl="0">
              <a:spcBef>
                <a:spcPts val="0"/>
              </a:spcBef>
              <a:spcAft>
                <a:spcPts val="0"/>
              </a:spcAft>
              <a:buFont typeface="Wingdings" panose="05000000000000000000" pitchFamily="2" charset="2"/>
              <a:buChar char="§"/>
            </a:pPr>
            <a:r>
              <a:rPr lang="en" dirty="0"/>
              <a:t>Problem statement</a:t>
            </a:r>
          </a:p>
        </p:txBody>
      </p:sp>
      <p:sp>
        <p:nvSpPr>
          <p:cNvPr id="306" name="Google Shape;306;p28"/>
          <p:cNvSpPr txBox="1">
            <a:spLocks noGrp="1"/>
          </p:cNvSpPr>
          <p:nvPr>
            <p:ph type="subTitle" idx="3"/>
          </p:nvPr>
        </p:nvSpPr>
        <p:spPr>
          <a:xfrm>
            <a:off x="3429351" y="1587630"/>
            <a:ext cx="2525159"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Data Pre-Processing</a:t>
            </a:r>
            <a:endParaRPr dirty="0"/>
          </a:p>
        </p:txBody>
      </p:sp>
      <p:sp>
        <p:nvSpPr>
          <p:cNvPr id="307" name="Google Shape;307;p28"/>
          <p:cNvSpPr txBox="1">
            <a:spLocks noGrp="1"/>
          </p:cNvSpPr>
          <p:nvPr>
            <p:ph type="subTitle" idx="4"/>
          </p:nvPr>
        </p:nvSpPr>
        <p:spPr>
          <a:xfrm>
            <a:off x="3495450" y="2020375"/>
            <a:ext cx="2117400" cy="701400"/>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Wingdings" panose="05000000000000000000" pitchFamily="2" charset="2"/>
              <a:buChar char="§"/>
            </a:pPr>
            <a:r>
              <a:rPr lang="en-US" dirty="0"/>
              <a:t>Data Description</a:t>
            </a:r>
          </a:p>
          <a:p>
            <a:pPr marL="285750" lvl="0" indent="-285750" algn="l" rtl="0">
              <a:spcBef>
                <a:spcPts val="0"/>
              </a:spcBef>
              <a:spcAft>
                <a:spcPts val="0"/>
              </a:spcAft>
              <a:buFont typeface="Wingdings" panose="05000000000000000000" pitchFamily="2" charset="2"/>
              <a:buChar char="§"/>
            </a:pPr>
            <a:r>
              <a:rPr lang="en-US" dirty="0"/>
              <a:t>Data Restructuring</a:t>
            </a:r>
          </a:p>
          <a:p>
            <a:pPr marL="285750" lvl="0" indent="-285750" algn="l" rtl="0">
              <a:spcBef>
                <a:spcPts val="0"/>
              </a:spcBef>
              <a:spcAft>
                <a:spcPts val="0"/>
              </a:spcAft>
              <a:buFont typeface="Wingdings" panose="05000000000000000000" pitchFamily="2" charset="2"/>
              <a:buChar char="§"/>
            </a:pPr>
            <a:r>
              <a:rPr lang="en-US" dirty="0"/>
              <a:t>Summary Statistics</a:t>
            </a:r>
          </a:p>
          <a:p>
            <a:pPr marL="285750" lvl="0" indent="-285750" algn="l" rtl="0">
              <a:spcBef>
                <a:spcPts val="0"/>
              </a:spcBef>
              <a:spcAft>
                <a:spcPts val="0"/>
              </a:spcAft>
              <a:buFont typeface="Wingdings" panose="05000000000000000000" pitchFamily="2" charset="2"/>
              <a:buChar char="§"/>
            </a:pPr>
            <a:endParaRPr lang="en-US" dirty="0"/>
          </a:p>
          <a:p>
            <a:pPr marL="285750" lvl="0" indent="-285750" algn="l" rtl="0">
              <a:spcBef>
                <a:spcPts val="0"/>
              </a:spcBef>
              <a:spcAft>
                <a:spcPts val="0"/>
              </a:spcAft>
              <a:buFont typeface="Wingdings" panose="05000000000000000000" pitchFamily="2" charset="2"/>
              <a:buChar char="§"/>
            </a:pPr>
            <a:endParaRPr lang="en-US" dirty="0"/>
          </a:p>
        </p:txBody>
      </p:sp>
      <p:sp>
        <p:nvSpPr>
          <p:cNvPr id="308" name="Google Shape;308;p28"/>
          <p:cNvSpPr txBox="1">
            <a:spLocks noGrp="1"/>
          </p:cNvSpPr>
          <p:nvPr>
            <p:ph type="subTitle" idx="5"/>
          </p:nvPr>
        </p:nvSpPr>
        <p:spPr>
          <a:xfrm>
            <a:off x="6157950" y="1587630"/>
            <a:ext cx="2117399"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Data Exploration</a:t>
            </a:r>
            <a:endParaRPr dirty="0"/>
          </a:p>
        </p:txBody>
      </p:sp>
      <p:sp>
        <p:nvSpPr>
          <p:cNvPr id="309" name="Google Shape;309;p28"/>
          <p:cNvSpPr txBox="1">
            <a:spLocks noGrp="1"/>
          </p:cNvSpPr>
          <p:nvPr>
            <p:ph type="subTitle" idx="6"/>
          </p:nvPr>
        </p:nvSpPr>
        <p:spPr>
          <a:xfrm>
            <a:off x="6202809" y="2013500"/>
            <a:ext cx="2181017" cy="701400"/>
          </a:xfrm>
          <a:prstGeom prst="rect">
            <a:avLst/>
          </a:prstGeom>
        </p:spPr>
        <p:txBody>
          <a:bodyPr spcFirstLastPara="1" wrap="square" lIns="91425" tIns="91425" rIns="91425" bIns="91425" anchor="t" anchorCtr="0">
            <a:noAutofit/>
          </a:bodyPr>
          <a:lstStyle/>
          <a:p>
            <a:pPr marL="285750" lvl="0" indent="-285750" algn="ctr" rtl="0">
              <a:spcBef>
                <a:spcPts val="0"/>
              </a:spcBef>
              <a:spcAft>
                <a:spcPts val="0"/>
              </a:spcAft>
              <a:buFont typeface="Wingdings" panose="05000000000000000000" pitchFamily="2" charset="2"/>
              <a:buChar char="§"/>
            </a:pPr>
            <a:r>
              <a:rPr lang="en" dirty="0"/>
              <a:t>Exploratory Data Analysis</a:t>
            </a:r>
          </a:p>
        </p:txBody>
      </p:sp>
      <p:sp>
        <p:nvSpPr>
          <p:cNvPr id="310" name="Google Shape;310;p28"/>
          <p:cNvSpPr txBox="1">
            <a:spLocks noGrp="1"/>
          </p:cNvSpPr>
          <p:nvPr>
            <p:ph type="subTitle" idx="7"/>
          </p:nvPr>
        </p:nvSpPr>
        <p:spPr>
          <a:xfrm>
            <a:off x="1333692" y="3398857"/>
            <a:ext cx="1505700" cy="551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Models</a:t>
            </a:r>
            <a:r>
              <a:rPr lang="zh-CN" altLang="en-US"/>
              <a:t> </a:t>
            </a:r>
            <a:endParaRPr dirty="0"/>
          </a:p>
        </p:txBody>
      </p:sp>
      <p:sp>
        <p:nvSpPr>
          <p:cNvPr id="311" name="Google Shape;311;p28"/>
          <p:cNvSpPr txBox="1">
            <a:spLocks noGrp="1"/>
          </p:cNvSpPr>
          <p:nvPr>
            <p:ph type="subTitle" idx="8"/>
          </p:nvPr>
        </p:nvSpPr>
        <p:spPr>
          <a:xfrm>
            <a:off x="1058125" y="3816100"/>
            <a:ext cx="2117400" cy="701400"/>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Wingdings" panose="05000000000000000000" pitchFamily="2" charset="2"/>
              <a:buChar char="§"/>
            </a:pPr>
            <a:r>
              <a:rPr lang="en" dirty="0"/>
              <a:t>Model Exploration</a:t>
            </a:r>
          </a:p>
          <a:p>
            <a:pPr marL="285750" lvl="0" indent="-285750" algn="l" rtl="0">
              <a:spcBef>
                <a:spcPts val="0"/>
              </a:spcBef>
              <a:spcAft>
                <a:spcPts val="0"/>
              </a:spcAft>
              <a:buFont typeface="Wingdings" panose="05000000000000000000" pitchFamily="2" charset="2"/>
              <a:buChar char="§"/>
            </a:pPr>
            <a:r>
              <a:rPr lang="en" dirty="0"/>
              <a:t>Model Comparision</a:t>
            </a:r>
          </a:p>
          <a:p>
            <a:pPr marL="285750" lvl="0" indent="-285750" algn="l" rtl="0">
              <a:spcBef>
                <a:spcPts val="0"/>
              </a:spcBef>
              <a:spcAft>
                <a:spcPts val="0"/>
              </a:spcAft>
              <a:buFont typeface="Wingdings" panose="05000000000000000000" pitchFamily="2" charset="2"/>
              <a:buChar char="§"/>
            </a:pPr>
            <a:endParaRPr dirty="0"/>
          </a:p>
        </p:txBody>
      </p:sp>
      <p:sp>
        <p:nvSpPr>
          <p:cNvPr id="312" name="Google Shape;312;p28"/>
          <p:cNvSpPr txBox="1">
            <a:spLocks noGrp="1"/>
          </p:cNvSpPr>
          <p:nvPr>
            <p:ph type="subTitle" idx="9"/>
          </p:nvPr>
        </p:nvSpPr>
        <p:spPr>
          <a:xfrm>
            <a:off x="3504257" y="3394891"/>
            <a:ext cx="2192050" cy="551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Recommendations</a:t>
            </a:r>
            <a:endParaRPr dirty="0"/>
          </a:p>
        </p:txBody>
      </p:sp>
      <p:sp>
        <p:nvSpPr>
          <p:cNvPr id="314" name="Google Shape;314;p28"/>
          <p:cNvSpPr txBox="1">
            <a:spLocks noGrp="1"/>
          </p:cNvSpPr>
          <p:nvPr>
            <p:ph type="subTitle" idx="14"/>
          </p:nvPr>
        </p:nvSpPr>
        <p:spPr>
          <a:xfrm>
            <a:off x="5693501" y="3675347"/>
            <a:ext cx="2756424" cy="551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Conclusions &amp; Future Work</a:t>
            </a:r>
            <a:endParaRPr dirty="0"/>
          </a:p>
        </p:txBody>
      </p:sp>
      <p:sp>
        <p:nvSpPr>
          <p:cNvPr id="316" name="Google Shape;316;p28"/>
          <p:cNvSpPr txBox="1">
            <a:spLocks noGrp="1"/>
          </p:cNvSpPr>
          <p:nvPr>
            <p:ph type="title"/>
          </p:nvPr>
        </p:nvSpPr>
        <p:spPr>
          <a:xfrm>
            <a:off x="1531692" y="1196909"/>
            <a:ext cx="11097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
        <p:nvSpPr>
          <p:cNvPr id="317" name="Google Shape;317;p28"/>
          <p:cNvSpPr txBox="1">
            <a:spLocks noGrp="1"/>
          </p:cNvSpPr>
          <p:nvPr>
            <p:ph type="title" idx="16"/>
          </p:nvPr>
        </p:nvSpPr>
        <p:spPr>
          <a:xfrm>
            <a:off x="3999300" y="1196909"/>
            <a:ext cx="11097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sp>
        <p:nvSpPr>
          <p:cNvPr id="318" name="Google Shape;318;p28"/>
          <p:cNvSpPr txBox="1">
            <a:spLocks noGrp="1"/>
          </p:cNvSpPr>
          <p:nvPr>
            <p:ph type="title" idx="17"/>
          </p:nvPr>
        </p:nvSpPr>
        <p:spPr>
          <a:xfrm>
            <a:off x="6497200" y="1196909"/>
            <a:ext cx="11097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319" name="Google Shape;319;p28"/>
          <p:cNvSpPr txBox="1">
            <a:spLocks noGrp="1"/>
          </p:cNvSpPr>
          <p:nvPr>
            <p:ph type="title" idx="18"/>
          </p:nvPr>
        </p:nvSpPr>
        <p:spPr>
          <a:xfrm>
            <a:off x="1531692" y="2987613"/>
            <a:ext cx="11097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320" name="Google Shape;320;p28"/>
          <p:cNvSpPr txBox="1">
            <a:spLocks noGrp="1"/>
          </p:cNvSpPr>
          <p:nvPr>
            <p:ph type="title" idx="19"/>
          </p:nvPr>
        </p:nvSpPr>
        <p:spPr>
          <a:xfrm>
            <a:off x="3999300" y="2987613"/>
            <a:ext cx="11097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05</a:t>
            </a:r>
            <a:endParaRPr dirty="0"/>
          </a:p>
        </p:txBody>
      </p:sp>
      <p:sp>
        <p:nvSpPr>
          <p:cNvPr id="321" name="Google Shape;321;p28"/>
          <p:cNvSpPr txBox="1">
            <a:spLocks noGrp="1"/>
          </p:cNvSpPr>
          <p:nvPr>
            <p:ph type="title" idx="20"/>
          </p:nvPr>
        </p:nvSpPr>
        <p:spPr>
          <a:xfrm>
            <a:off x="6497200" y="2987613"/>
            <a:ext cx="11097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06</a:t>
            </a:r>
            <a:endParaRPr dirty="0"/>
          </a:p>
        </p:txBody>
      </p:sp>
      <p:sp>
        <p:nvSpPr>
          <p:cNvPr id="3" name="TextBox 2">
            <a:extLst>
              <a:ext uri="{FF2B5EF4-FFF2-40B4-BE49-F238E27FC236}">
                <a16:creationId xmlns:a16="http://schemas.microsoft.com/office/drawing/2014/main" id="{627EB63D-A724-B89A-28F3-1C615DDC65D1}"/>
              </a:ext>
            </a:extLst>
          </p:cNvPr>
          <p:cNvSpPr txBox="1"/>
          <p:nvPr/>
        </p:nvSpPr>
        <p:spPr>
          <a:xfrm>
            <a:off x="48491" y="4842164"/>
            <a:ext cx="346364" cy="253916"/>
          </a:xfrm>
          <a:prstGeom prst="rect">
            <a:avLst/>
          </a:prstGeom>
          <a:noFill/>
        </p:spPr>
        <p:txBody>
          <a:bodyPr wrap="square" rtlCol="0">
            <a:spAutoFit/>
          </a:bodyPr>
          <a:lstStyle/>
          <a:p>
            <a:r>
              <a:rPr lang="en-US" sz="1000" dirty="0">
                <a:solidFill>
                  <a:schemeClr val="bg1"/>
                </a:solidFill>
              </a:rPr>
              <a:t>2</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FBB4C81-7B48-7E36-384A-BF858B2682A3}"/>
              </a:ext>
            </a:extLst>
          </p:cNvPr>
          <p:cNvPicPr>
            <a:picLocks noChangeAspect="1"/>
          </p:cNvPicPr>
          <p:nvPr/>
        </p:nvPicPr>
        <p:blipFill>
          <a:blip r:embed="rId2"/>
          <a:stretch>
            <a:fillRect/>
          </a:stretch>
        </p:blipFill>
        <p:spPr>
          <a:xfrm>
            <a:off x="2575050" y="1516304"/>
            <a:ext cx="3741774" cy="2918584"/>
          </a:xfrm>
          <a:prstGeom prst="rect">
            <a:avLst/>
          </a:prstGeom>
        </p:spPr>
      </p:pic>
      <p:sp>
        <p:nvSpPr>
          <p:cNvPr id="8" name="Title 19">
            <a:extLst>
              <a:ext uri="{FF2B5EF4-FFF2-40B4-BE49-F238E27FC236}">
                <a16:creationId xmlns:a16="http://schemas.microsoft.com/office/drawing/2014/main" id="{426C34BE-1005-313C-65F6-C1D50896B586}"/>
              </a:ext>
            </a:extLst>
          </p:cNvPr>
          <p:cNvSpPr txBox="1">
            <a:spLocks/>
          </p:cNvSpPr>
          <p:nvPr/>
        </p:nvSpPr>
        <p:spPr>
          <a:xfrm>
            <a:off x="713225" y="359300"/>
            <a:ext cx="7736700" cy="5727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400" b="1" dirty="0">
                <a:solidFill>
                  <a:schemeClr val="accent3">
                    <a:lumMod val="75000"/>
                  </a:schemeClr>
                </a:solidFill>
              </a:rPr>
              <a:t>OVERVIEW OF MODELING</a:t>
            </a:r>
          </a:p>
        </p:txBody>
      </p:sp>
      <p:sp>
        <p:nvSpPr>
          <p:cNvPr id="3" name="TextBox 2">
            <a:extLst>
              <a:ext uri="{FF2B5EF4-FFF2-40B4-BE49-F238E27FC236}">
                <a16:creationId xmlns:a16="http://schemas.microsoft.com/office/drawing/2014/main" id="{80AE3DF2-FDBE-39F3-A841-8BAC7E378BD0}"/>
              </a:ext>
            </a:extLst>
          </p:cNvPr>
          <p:cNvSpPr txBox="1"/>
          <p:nvPr/>
        </p:nvSpPr>
        <p:spPr>
          <a:xfrm>
            <a:off x="48491" y="4842164"/>
            <a:ext cx="346364" cy="253916"/>
          </a:xfrm>
          <a:prstGeom prst="rect">
            <a:avLst/>
          </a:prstGeom>
          <a:noFill/>
        </p:spPr>
        <p:txBody>
          <a:bodyPr wrap="square" rtlCol="0">
            <a:spAutoFit/>
          </a:bodyPr>
          <a:lstStyle/>
          <a:p>
            <a:r>
              <a:rPr lang="en-US" sz="1000" dirty="0">
                <a:solidFill>
                  <a:schemeClr val="bg1"/>
                </a:solidFill>
              </a:rPr>
              <a:t>20</a:t>
            </a:r>
          </a:p>
        </p:txBody>
      </p:sp>
    </p:spTree>
    <p:extLst>
      <p:ext uri="{BB962C8B-B14F-4D97-AF65-F5344CB8AC3E}">
        <p14:creationId xmlns:p14="http://schemas.microsoft.com/office/powerpoint/2010/main" val="35695983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8493D9A8-48E6-6CBA-3BF5-72A2057DFA1E}"/>
              </a:ext>
            </a:extLst>
          </p:cNvPr>
          <p:cNvSpPr>
            <a:spLocks noGrp="1"/>
          </p:cNvSpPr>
          <p:nvPr>
            <p:ph type="title" idx="21"/>
          </p:nvPr>
        </p:nvSpPr>
        <p:spPr/>
        <p:txBody>
          <a:bodyPr/>
          <a:lstStyle/>
          <a:p>
            <a:r>
              <a:rPr lang="en-US" altLang="zh-CN" dirty="0"/>
              <a:t>Linear</a:t>
            </a:r>
            <a:r>
              <a:rPr lang="zh-CN" altLang="en-US" dirty="0"/>
              <a:t> </a:t>
            </a:r>
            <a:r>
              <a:rPr lang="en-US" altLang="zh-CN" dirty="0"/>
              <a:t>Regression Model</a:t>
            </a:r>
            <a:endParaRPr lang="en-US" dirty="0"/>
          </a:p>
        </p:txBody>
      </p:sp>
      <p:sp>
        <p:nvSpPr>
          <p:cNvPr id="25" name="TextBox 24">
            <a:extLst>
              <a:ext uri="{FF2B5EF4-FFF2-40B4-BE49-F238E27FC236}">
                <a16:creationId xmlns:a16="http://schemas.microsoft.com/office/drawing/2014/main" id="{30C38D2E-F596-1F11-5E25-108BAD0BB94F}"/>
              </a:ext>
            </a:extLst>
          </p:cNvPr>
          <p:cNvSpPr txBox="1"/>
          <p:nvPr/>
        </p:nvSpPr>
        <p:spPr>
          <a:xfrm>
            <a:off x="3584718" y="1598014"/>
            <a:ext cx="4960620" cy="738664"/>
          </a:xfrm>
          <a:prstGeom prst="rect">
            <a:avLst/>
          </a:prstGeom>
          <a:noFill/>
        </p:spPr>
        <p:txBody>
          <a:bodyPr wrap="square" rtlCol="0">
            <a:spAutoFit/>
          </a:bodyPr>
          <a:lstStyle/>
          <a:p>
            <a:pPr marL="285750" indent="-285750" algn="just">
              <a:buClr>
                <a:schemeClr val="bg1"/>
              </a:buClr>
              <a:buFont typeface="Arial" panose="020B0604020202020204" pitchFamily="34" charset="0"/>
              <a:buChar char="•"/>
            </a:pPr>
            <a:r>
              <a:rPr lang="en-US" altLang="zh-CN" dirty="0">
                <a:solidFill>
                  <a:schemeClr val="bg1"/>
                </a:solidFill>
                <a:latin typeface="Calibri" panose="020F0502020204030204" pitchFamily="34" charset="0"/>
                <a:cs typeface="Calibri" panose="020F0502020204030204" pitchFamily="34" charset="0"/>
              </a:rPr>
              <a:t>Holidays</a:t>
            </a:r>
            <a:r>
              <a:rPr lang="zh-CN" altLang="en-US" dirty="0">
                <a:solidFill>
                  <a:schemeClr val="bg1"/>
                </a:solidFill>
                <a:latin typeface="Calibri" panose="020F0502020204030204" pitchFamily="34" charset="0"/>
                <a:cs typeface="Calibri" panose="020F0502020204030204" pitchFamily="34" charset="0"/>
              </a:rPr>
              <a:t> </a:t>
            </a:r>
            <a:r>
              <a:rPr lang="en-US" altLang="zh-CN" dirty="0">
                <a:solidFill>
                  <a:schemeClr val="bg1"/>
                </a:solidFill>
                <a:latin typeface="Calibri" panose="020F0502020204030204" pitchFamily="34" charset="0"/>
                <a:cs typeface="Calibri" panose="020F0502020204030204" pitchFamily="34" charset="0"/>
              </a:rPr>
              <a:t>and</a:t>
            </a:r>
            <a:r>
              <a:rPr lang="zh-CN" altLang="en-US" dirty="0">
                <a:solidFill>
                  <a:schemeClr val="bg1"/>
                </a:solidFill>
                <a:latin typeface="Calibri" panose="020F0502020204030204" pitchFamily="34" charset="0"/>
                <a:cs typeface="Calibri" panose="020F0502020204030204" pitchFamily="34" charset="0"/>
              </a:rPr>
              <a:t> </a:t>
            </a:r>
            <a:r>
              <a:rPr lang="en-US" altLang="zh-CN" dirty="0">
                <a:solidFill>
                  <a:schemeClr val="bg1"/>
                </a:solidFill>
                <a:latin typeface="Calibri" panose="020F0502020204030204" pitchFamily="34" charset="0"/>
                <a:cs typeface="Calibri" panose="020F0502020204030204" pitchFamily="34" charset="0"/>
              </a:rPr>
              <a:t>promotions</a:t>
            </a:r>
            <a:r>
              <a:rPr lang="zh-CN" altLang="en-US" dirty="0">
                <a:solidFill>
                  <a:schemeClr val="bg1"/>
                </a:solidFill>
                <a:latin typeface="Calibri" panose="020F0502020204030204" pitchFamily="34" charset="0"/>
                <a:cs typeface="Calibri" panose="020F0502020204030204" pitchFamily="34" charset="0"/>
              </a:rPr>
              <a:t> </a:t>
            </a:r>
            <a:r>
              <a:rPr lang="en-US" altLang="zh-CN" dirty="0">
                <a:solidFill>
                  <a:schemeClr val="bg1"/>
                </a:solidFill>
                <a:latin typeface="Calibri" panose="020F0502020204030204" pitchFamily="34" charset="0"/>
                <a:cs typeface="Calibri" panose="020F0502020204030204" pitchFamily="34" charset="0"/>
              </a:rPr>
              <a:t>are</a:t>
            </a:r>
            <a:r>
              <a:rPr lang="zh-CN" altLang="en-US" dirty="0">
                <a:solidFill>
                  <a:schemeClr val="bg1"/>
                </a:solidFill>
                <a:latin typeface="Calibri" panose="020F0502020204030204" pitchFamily="34" charset="0"/>
                <a:cs typeface="Calibri" panose="020F0502020204030204" pitchFamily="34" charset="0"/>
              </a:rPr>
              <a:t> </a:t>
            </a:r>
            <a:r>
              <a:rPr lang="en-US" altLang="zh-CN" dirty="0">
                <a:solidFill>
                  <a:schemeClr val="bg1"/>
                </a:solidFill>
                <a:latin typeface="Calibri" panose="020F0502020204030204" pitchFamily="34" charset="0"/>
                <a:cs typeface="Calibri" panose="020F0502020204030204" pitchFamily="34" charset="0"/>
              </a:rPr>
              <a:t>the</a:t>
            </a:r>
            <a:r>
              <a:rPr lang="zh-CN" altLang="en-US" dirty="0">
                <a:solidFill>
                  <a:schemeClr val="bg1"/>
                </a:solidFill>
                <a:latin typeface="Calibri" panose="020F0502020204030204" pitchFamily="34" charset="0"/>
                <a:cs typeface="Calibri" panose="020F0502020204030204" pitchFamily="34" charset="0"/>
              </a:rPr>
              <a:t> </a:t>
            </a:r>
            <a:r>
              <a:rPr lang="en-US" altLang="zh-CN" dirty="0">
                <a:solidFill>
                  <a:schemeClr val="bg1"/>
                </a:solidFill>
                <a:latin typeface="Calibri" panose="020F0502020204030204" pitchFamily="34" charset="0"/>
                <a:cs typeface="Calibri" panose="020F0502020204030204" pitchFamily="34" charset="0"/>
              </a:rPr>
              <a:t>factors</a:t>
            </a:r>
            <a:r>
              <a:rPr lang="zh-CN" altLang="en-US" dirty="0">
                <a:solidFill>
                  <a:schemeClr val="bg1"/>
                </a:solidFill>
                <a:latin typeface="Calibri" panose="020F0502020204030204" pitchFamily="34" charset="0"/>
                <a:cs typeface="Calibri" panose="020F0502020204030204" pitchFamily="34" charset="0"/>
              </a:rPr>
              <a:t> </a:t>
            </a:r>
            <a:r>
              <a:rPr lang="en-US" altLang="zh-CN" dirty="0">
                <a:solidFill>
                  <a:schemeClr val="bg1"/>
                </a:solidFill>
                <a:latin typeface="Calibri" panose="020F0502020204030204" pitchFamily="34" charset="0"/>
                <a:cs typeface="Calibri" panose="020F0502020204030204" pitchFamily="34" charset="0"/>
              </a:rPr>
              <a:t>that</a:t>
            </a:r>
            <a:r>
              <a:rPr lang="zh-CN" altLang="en-US" dirty="0">
                <a:solidFill>
                  <a:schemeClr val="bg1"/>
                </a:solidFill>
                <a:latin typeface="Calibri" panose="020F0502020204030204" pitchFamily="34" charset="0"/>
                <a:cs typeface="Calibri" panose="020F0502020204030204" pitchFamily="34" charset="0"/>
              </a:rPr>
              <a:t> </a:t>
            </a:r>
            <a:r>
              <a:rPr lang="en-US" altLang="zh-CN" dirty="0">
                <a:solidFill>
                  <a:schemeClr val="bg1"/>
                </a:solidFill>
                <a:latin typeface="Calibri" panose="020F0502020204030204" pitchFamily="34" charset="0"/>
                <a:cs typeface="Calibri" panose="020F0502020204030204" pitchFamily="34" charset="0"/>
              </a:rPr>
              <a:t>have</a:t>
            </a:r>
            <a:r>
              <a:rPr lang="zh-CN" altLang="en-US" dirty="0">
                <a:solidFill>
                  <a:schemeClr val="bg1"/>
                </a:solidFill>
                <a:latin typeface="Calibri" panose="020F0502020204030204" pitchFamily="34" charset="0"/>
                <a:cs typeface="Calibri" panose="020F0502020204030204" pitchFamily="34" charset="0"/>
              </a:rPr>
              <a:t> </a:t>
            </a:r>
            <a:r>
              <a:rPr lang="en-US" altLang="zh-CN" dirty="0">
                <a:solidFill>
                  <a:schemeClr val="bg1"/>
                </a:solidFill>
                <a:latin typeface="Calibri" panose="020F0502020204030204" pitchFamily="34" charset="0"/>
                <a:cs typeface="Calibri" panose="020F0502020204030204" pitchFamily="34" charset="0"/>
              </a:rPr>
              <a:t>the biggest</a:t>
            </a:r>
            <a:r>
              <a:rPr lang="zh-CN" altLang="en-US" dirty="0">
                <a:solidFill>
                  <a:schemeClr val="bg1"/>
                </a:solidFill>
                <a:latin typeface="Calibri" panose="020F0502020204030204" pitchFamily="34" charset="0"/>
                <a:cs typeface="Calibri" panose="020F0502020204030204" pitchFamily="34" charset="0"/>
              </a:rPr>
              <a:t> </a:t>
            </a:r>
            <a:r>
              <a:rPr lang="en-US" altLang="zh-CN" dirty="0">
                <a:solidFill>
                  <a:schemeClr val="bg1"/>
                </a:solidFill>
                <a:latin typeface="Calibri" panose="020F0502020204030204" pitchFamily="34" charset="0"/>
                <a:cs typeface="Calibri" panose="020F0502020204030204" pitchFamily="34" charset="0"/>
              </a:rPr>
              <a:t>impact</a:t>
            </a:r>
            <a:r>
              <a:rPr lang="zh-CN" altLang="en-US" dirty="0">
                <a:solidFill>
                  <a:schemeClr val="bg1"/>
                </a:solidFill>
                <a:latin typeface="Calibri" panose="020F0502020204030204" pitchFamily="34" charset="0"/>
                <a:cs typeface="Calibri" panose="020F0502020204030204" pitchFamily="34" charset="0"/>
              </a:rPr>
              <a:t> </a:t>
            </a:r>
            <a:r>
              <a:rPr lang="en-US" altLang="zh-CN" dirty="0">
                <a:solidFill>
                  <a:schemeClr val="bg1"/>
                </a:solidFill>
                <a:latin typeface="Calibri" panose="020F0502020204030204" pitchFamily="34" charset="0"/>
                <a:cs typeface="Calibri" panose="020F0502020204030204" pitchFamily="34" charset="0"/>
              </a:rPr>
              <a:t>on</a:t>
            </a:r>
            <a:r>
              <a:rPr lang="zh-CN" altLang="en-US" dirty="0">
                <a:solidFill>
                  <a:schemeClr val="bg1"/>
                </a:solidFill>
                <a:latin typeface="Calibri" panose="020F0502020204030204" pitchFamily="34" charset="0"/>
                <a:cs typeface="Calibri" panose="020F0502020204030204" pitchFamily="34" charset="0"/>
              </a:rPr>
              <a:t> </a:t>
            </a:r>
            <a:r>
              <a:rPr lang="en-US" altLang="zh-CN" dirty="0">
                <a:solidFill>
                  <a:schemeClr val="bg1"/>
                </a:solidFill>
                <a:latin typeface="Calibri" panose="020F0502020204030204" pitchFamily="34" charset="0"/>
                <a:cs typeface="Calibri" panose="020F0502020204030204" pitchFamily="34" charset="0"/>
              </a:rPr>
              <a:t>sales.</a:t>
            </a:r>
          </a:p>
          <a:p>
            <a:pPr marL="285750" indent="-285750" algn="just">
              <a:buClr>
                <a:schemeClr val="bg1"/>
              </a:buClr>
              <a:buFont typeface="Arial" panose="020B0604020202020204" pitchFamily="34" charset="0"/>
              <a:buChar char="•"/>
            </a:pPr>
            <a:r>
              <a:rPr lang="en-US" dirty="0">
                <a:solidFill>
                  <a:schemeClr val="bg1"/>
                </a:solidFill>
                <a:latin typeface="Calibri" panose="020F0502020204030204" pitchFamily="34" charset="0"/>
                <a:cs typeface="Calibri" panose="020F0502020204030204" pitchFamily="34" charset="0"/>
              </a:rPr>
              <a:t>Oil</a:t>
            </a:r>
            <a:r>
              <a:rPr lang="zh-CN" altLang="en-US" dirty="0">
                <a:solidFill>
                  <a:schemeClr val="bg1"/>
                </a:solidFill>
                <a:latin typeface="Calibri" panose="020F0502020204030204" pitchFamily="34" charset="0"/>
                <a:cs typeface="Calibri" panose="020F0502020204030204" pitchFamily="34" charset="0"/>
              </a:rPr>
              <a:t> </a:t>
            </a:r>
            <a:r>
              <a:rPr lang="en-US" altLang="zh-CN" dirty="0">
                <a:solidFill>
                  <a:schemeClr val="bg1"/>
                </a:solidFill>
                <a:latin typeface="Calibri" panose="020F0502020204030204" pitchFamily="34" charset="0"/>
                <a:cs typeface="Calibri" panose="020F0502020204030204" pitchFamily="34" charset="0"/>
              </a:rPr>
              <a:t>price</a:t>
            </a:r>
            <a:r>
              <a:rPr lang="zh-CN" altLang="en-US" dirty="0">
                <a:solidFill>
                  <a:schemeClr val="bg1"/>
                </a:solidFill>
                <a:latin typeface="Calibri" panose="020F0502020204030204" pitchFamily="34" charset="0"/>
                <a:cs typeface="Calibri" panose="020F0502020204030204" pitchFamily="34" charset="0"/>
              </a:rPr>
              <a:t> </a:t>
            </a:r>
            <a:r>
              <a:rPr lang="en-US" altLang="zh-CN" dirty="0">
                <a:solidFill>
                  <a:schemeClr val="bg1"/>
                </a:solidFill>
                <a:latin typeface="Calibri" panose="020F0502020204030204" pitchFamily="34" charset="0"/>
                <a:cs typeface="Calibri" panose="020F0502020204030204" pitchFamily="34" charset="0"/>
              </a:rPr>
              <a:t>has</a:t>
            </a:r>
            <a:r>
              <a:rPr lang="zh-CN" altLang="en-US" dirty="0">
                <a:solidFill>
                  <a:schemeClr val="bg1"/>
                </a:solidFill>
                <a:latin typeface="Calibri" panose="020F0502020204030204" pitchFamily="34" charset="0"/>
                <a:cs typeface="Calibri" panose="020F0502020204030204" pitchFamily="34" charset="0"/>
              </a:rPr>
              <a:t> </a:t>
            </a:r>
            <a:r>
              <a:rPr lang="en-US" altLang="zh-CN" dirty="0">
                <a:solidFill>
                  <a:schemeClr val="bg1"/>
                </a:solidFill>
                <a:latin typeface="Calibri" panose="020F0502020204030204" pitchFamily="34" charset="0"/>
                <a:cs typeface="Calibri" panose="020F0502020204030204" pitchFamily="34" charset="0"/>
              </a:rPr>
              <a:t>a negative</a:t>
            </a:r>
            <a:r>
              <a:rPr lang="zh-CN" altLang="en-US" dirty="0">
                <a:solidFill>
                  <a:schemeClr val="bg1"/>
                </a:solidFill>
                <a:latin typeface="Calibri" panose="020F0502020204030204" pitchFamily="34" charset="0"/>
                <a:cs typeface="Calibri" panose="020F0502020204030204" pitchFamily="34" charset="0"/>
              </a:rPr>
              <a:t> </a:t>
            </a:r>
            <a:r>
              <a:rPr lang="en-US" altLang="zh-CN" dirty="0">
                <a:solidFill>
                  <a:schemeClr val="bg1"/>
                </a:solidFill>
                <a:latin typeface="Calibri" panose="020F0502020204030204" pitchFamily="34" charset="0"/>
                <a:cs typeface="Calibri" panose="020F0502020204030204" pitchFamily="34" charset="0"/>
              </a:rPr>
              <a:t>impact</a:t>
            </a:r>
            <a:r>
              <a:rPr lang="zh-CN" altLang="en-US" dirty="0">
                <a:solidFill>
                  <a:schemeClr val="bg1"/>
                </a:solidFill>
                <a:latin typeface="Calibri" panose="020F0502020204030204" pitchFamily="34" charset="0"/>
                <a:cs typeface="Calibri" panose="020F0502020204030204" pitchFamily="34" charset="0"/>
              </a:rPr>
              <a:t> </a:t>
            </a:r>
            <a:r>
              <a:rPr lang="en-US" altLang="zh-CN" dirty="0">
                <a:solidFill>
                  <a:schemeClr val="bg1"/>
                </a:solidFill>
                <a:latin typeface="Calibri" panose="020F0502020204030204" pitchFamily="34" charset="0"/>
                <a:cs typeface="Calibri" panose="020F0502020204030204" pitchFamily="34" charset="0"/>
              </a:rPr>
              <a:t>on</a:t>
            </a:r>
            <a:r>
              <a:rPr lang="zh-CN" altLang="en-US" dirty="0">
                <a:solidFill>
                  <a:schemeClr val="bg1"/>
                </a:solidFill>
                <a:latin typeface="Calibri" panose="020F0502020204030204" pitchFamily="34" charset="0"/>
                <a:cs typeface="Calibri" panose="020F0502020204030204" pitchFamily="34" charset="0"/>
              </a:rPr>
              <a:t> </a:t>
            </a:r>
            <a:r>
              <a:rPr lang="en-US" altLang="zh-CN" dirty="0">
                <a:solidFill>
                  <a:schemeClr val="bg1"/>
                </a:solidFill>
                <a:latin typeface="Calibri" panose="020F0502020204030204" pitchFamily="34" charset="0"/>
                <a:cs typeface="Calibri" panose="020F0502020204030204" pitchFamily="34" charset="0"/>
              </a:rPr>
              <a:t>sales.</a:t>
            </a:r>
            <a:endParaRPr lang="en-US" dirty="0">
              <a:solidFill>
                <a:schemeClr val="bg1"/>
              </a:solidFill>
              <a:latin typeface="Calibri" panose="020F0502020204030204" pitchFamily="34" charset="0"/>
              <a:cs typeface="Calibri" panose="020F0502020204030204" pitchFamily="34" charset="0"/>
            </a:endParaRPr>
          </a:p>
        </p:txBody>
      </p:sp>
      <p:pic>
        <p:nvPicPr>
          <p:cNvPr id="28" name="Picture 27" descr="Chart&#10;&#10;Description automatically generated">
            <a:extLst>
              <a:ext uri="{FF2B5EF4-FFF2-40B4-BE49-F238E27FC236}">
                <a16:creationId xmlns:a16="http://schemas.microsoft.com/office/drawing/2014/main" id="{C81CD4BF-80BA-754B-0513-65673F96D511}"/>
              </a:ext>
            </a:extLst>
          </p:cNvPr>
          <p:cNvPicPr>
            <a:picLocks noChangeAspect="1"/>
          </p:cNvPicPr>
          <p:nvPr/>
        </p:nvPicPr>
        <p:blipFill>
          <a:blip r:embed="rId3"/>
          <a:stretch>
            <a:fillRect/>
          </a:stretch>
        </p:blipFill>
        <p:spPr>
          <a:xfrm>
            <a:off x="1094848" y="1131937"/>
            <a:ext cx="2303672" cy="1786094"/>
          </a:xfrm>
          <a:prstGeom prst="rect">
            <a:avLst/>
          </a:prstGeom>
          <a:ln w="12700" cap="sq">
            <a:solidFill>
              <a:srgbClr val="000000"/>
            </a:solidFill>
            <a:miter lim="800000"/>
          </a:ln>
          <a:effectLst>
            <a:outerShdw blurRad="57150" dist="50800" dir="2700000" algn="tl" rotWithShape="0">
              <a:srgbClr val="000000">
                <a:alpha val="40000"/>
              </a:srgbClr>
            </a:outerShdw>
          </a:effectLst>
        </p:spPr>
      </p:pic>
      <p:pic>
        <p:nvPicPr>
          <p:cNvPr id="30" name="Picture 29" descr="Chart, scatter chart&#10;&#10;Description automatically generated">
            <a:extLst>
              <a:ext uri="{FF2B5EF4-FFF2-40B4-BE49-F238E27FC236}">
                <a16:creationId xmlns:a16="http://schemas.microsoft.com/office/drawing/2014/main" id="{EC9D2F79-5B9E-6675-4433-0766F0202EED}"/>
              </a:ext>
            </a:extLst>
          </p:cNvPr>
          <p:cNvPicPr>
            <a:picLocks noChangeAspect="1"/>
          </p:cNvPicPr>
          <p:nvPr/>
        </p:nvPicPr>
        <p:blipFill>
          <a:blip r:embed="rId4"/>
          <a:stretch>
            <a:fillRect/>
          </a:stretch>
        </p:blipFill>
        <p:spPr>
          <a:xfrm>
            <a:off x="1094848" y="3117966"/>
            <a:ext cx="2303674" cy="1786095"/>
          </a:xfrm>
          <a:prstGeom prst="rect">
            <a:avLst/>
          </a:prstGeom>
          <a:ln w="12700" cap="sq">
            <a:solidFill>
              <a:srgbClr val="000000"/>
            </a:solidFill>
            <a:miter lim="800000"/>
          </a:ln>
          <a:effectLst>
            <a:outerShdw blurRad="57150" dist="50800" dir="2700000" algn="tl" rotWithShape="0">
              <a:srgbClr val="000000">
                <a:alpha val="40000"/>
              </a:srgbClr>
            </a:outerShdw>
          </a:effectLst>
        </p:spPr>
      </p:pic>
      <p:pic>
        <p:nvPicPr>
          <p:cNvPr id="3" name="Picture 2">
            <a:extLst>
              <a:ext uri="{FF2B5EF4-FFF2-40B4-BE49-F238E27FC236}">
                <a16:creationId xmlns:a16="http://schemas.microsoft.com/office/drawing/2014/main" id="{8A9277DF-2566-6688-D95E-D4C865AD8862}"/>
              </a:ext>
            </a:extLst>
          </p:cNvPr>
          <p:cNvPicPr>
            <a:picLocks noChangeAspect="1"/>
          </p:cNvPicPr>
          <p:nvPr/>
        </p:nvPicPr>
        <p:blipFill>
          <a:blip r:embed="rId5"/>
          <a:stretch>
            <a:fillRect/>
          </a:stretch>
        </p:blipFill>
        <p:spPr>
          <a:xfrm>
            <a:off x="3679640" y="3235838"/>
            <a:ext cx="5395780" cy="1396491"/>
          </a:xfrm>
          <a:prstGeom prst="rect">
            <a:avLst/>
          </a:prstGeom>
          <a:ln w="12700" cap="sq">
            <a:solidFill>
              <a:srgbClr val="000000"/>
            </a:solidFill>
            <a:miter lim="800000"/>
          </a:ln>
          <a:effectLst>
            <a:outerShdw blurRad="57150" dist="50800" dir="2700000" algn="tl" rotWithShape="0">
              <a:srgbClr val="000000">
                <a:alpha val="40000"/>
              </a:srgbClr>
            </a:outerShdw>
          </a:effectLst>
        </p:spPr>
      </p:pic>
      <p:sp>
        <p:nvSpPr>
          <p:cNvPr id="4" name="TextBox 3">
            <a:extLst>
              <a:ext uri="{FF2B5EF4-FFF2-40B4-BE49-F238E27FC236}">
                <a16:creationId xmlns:a16="http://schemas.microsoft.com/office/drawing/2014/main" id="{7D04AE9F-A4A1-426A-F652-25B505C97A93}"/>
              </a:ext>
            </a:extLst>
          </p:cNvPr>
          <p:cNvSpPr txBox="1"/>
          <p:nvPr/>
        </p:nvSpPr>
        <p:spPr>
          <a:xfrm>
            <a:off x="48491" y="4842164"/>
            <a:ext cx="346364" cy="253916"/>
          </a:xfrm>
          <a:prstGeom prst="rect">
            <a:avLst/>
          </a:prstGeom>
          <a:noFill/>
        </p:spPr>
        <p:txBody>
          <a:bodyPr wrap="square" rtlCol="0">
            <a:spAutoFit/>
          </a:bodyPr>
          <a:lstStyle/>
          <a:p>
            <a:r>
              <a:rPr lang="en-US" sz="1000" dirty="0">
                <a:solidFill>
                  <a:schemeClr val="bg1"/>
                </a:solidFill>
              </a:rPr>
              <a:t>21</a:t>
            </a:r>
          </a:p>
        </p:txBody>
      </p:sp>
    </p:spTree>
    <p:extLst>
      <p:ext uri="{BB962C8B-B14F-4D97-AF65-F5344CB8AC3E}">
        <p14:creationId xmlns:p14="http://schemas.microsoft.com/office/powerpoint/2010/main" val="18710595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8493D9A8-48E6-6CBA-3BF5-72A2057DFA1E}"/>
              </a:ext>
            </a:extLst>
          </p:cNvPr>
          <p:cNvSpPr>
            <a:spLocks noGrp="1"/>
          </p:cNvSpPr>
          <p:nvPr>
            <p:ph type="title" idx="21"/>
          </p:nvPr>
        </p:nvSpPr>
        <p:spPr/>
        <p:txBody>
          <a:bodyPr/>
          <a:lstStyle/>
          <a:p>
            <a:r>
              <a:rPr lang="en-US" altLang="zh-CN" dirty="0"/>
              <a:t>Random</a:t>
            </a:r>
            <a:r>
              <a:rPr lang="zh-CN" altLang="en-US" dirty="0"/>
              <a:t> </a:t>
            </a:r>
            <a:r>
              <a:rPr lang="en-US" altLang="zh-CN" dirty="0"/>
              <a:t>Forest Model</a:t>
            </a:r>
            <a:endParaRPr lang="en-US" dirty="0"/>
          </a:p>
        </p:txBody>
      </p:sp>
      <p:sp>
        <p:nvSpPr>
          <p:cNvPr id="3" name="TextBox 2">
            <a:extLst>
              <a:ext uri="{FF2B5EF4-FFF2-40B4-BE49-F238E27FC236}">
                <a16:creationId xmlns:a16="http://schemas.microsoft.com/office/drawing/2014/main" id="{A0FA0E29-D3B7-4A91-F3F5-3D27DB845432}"/>
              </a:ext>
            </a:extLst>
          </p:cNvPr>
          <p:cNvSpPr txBox="1"/>
          <p:nvPr/>
        </p:nvSpPr>
        <p:spPr>
          <a:xfrm>
            <a:off x="6109467" y="3368069"/>
            <a:ext cx="3034533" cy="1384995"/>
          </a:xfrm>
          <a:prstGeom prst="rect">
            <a:avLst/>
          </a:prstGeom>
          <a:noFill/>
        </p:spPr>
        <p:txBody>
          <a:bodyPr wrap="square" rtlCol="0">
            <a:spAutoFit/>
          </a:bodyPr>
          <a:lstStyle/>
          <a:p>
            <a:pPr>
              <a:buClr>
                <a:schemeClr val="bg1"/>
              </a:buClr>
            </a:pPr>
            <a:r>
              <a:rPr lang="en-US" altLang="zh-CN" b="1" dirty="0" err="1">
                <a:solidFill>
                  <a:schemeClr val="bg1"/>
                </a:solidFill>
                <a:latin typeface="Calibri" panose="020F0502020204030204" pitchFamily="34" charset="0"/>
                <a:cs typeface="Calibri" panose="020F0502020204030204" pitchFamily="34" charset="0"/>
              </a:rPr>
              <a:t>GridSearch</a:t>
            </a:r>
            <a:r>
              <a:rPr lang="en-US" altLang="zh-CN" b="1" dirty="0">
                <a:solidFill>
                  <a:schemeClr val="bg1"/>
                </a:solidFill>
                <a:latin typeface="Calibri" panose="020F0502020204030204" pitchFamily="34" charset="0"/>
                <a:cs typeface="Calibri" panose="020F0502020204030204" pitchFamily="34" charset="0"/>
              </a:rPr>
              <a:t> Best Parameters:</a:t>
            </a:r>
          </a:p>
          <a:p>
            <a:pPr marL="285750" indent="-285750">
              <a:buClr>
                <a:schemeClr val="bg1"/>
              </a:buClr>
              <a:buFont typeface="Arial" panose="020B0604020202020204" pitchFamily="34" charset="0"/>
              <a:buChar char="•"/>
            </a:pPr>
            <a:r>
              <a:rPr lang="en-US" altLang="zh-CN" b="1" dirty="0" err="1">
                <a:solidFill>
                  <a:schemeClr val="bg1"/>
                </a:solidFill>
                <a:latin typeface="Calibri" panose="020F0502020204030204" pitchFamily="34" charset="0"/>
                <a:cs typeface="Calibri" panose="020F0502020204030204" pitchFamily="34" charset="0"/>
              </a:rPr>
              <a:t>n_estimators</a:t>
            </a:r>
            <a:r>
              <a:rPr lang="en-US" altLang="zh-CN" b="1" dirty="0">
                <a:solidFill>
                  <a:schemeClr val="bg1"/>
                </a:solidFill>
                <a:latin typeface="Calibri" panose="020F0502020204030204" pitchFamily="34" charset="0"/>
                <a:cs typeface="Calibri" panose="020F0502020204030204" pitchFamily="34" charset="0"/>
              </a:rPr>
              <a:t>:</a:t>
            </a:r>
            <a:r>
              <a:rPr lang="zh-CN" altLang="en-US" b="1" dirty="0">
                <a:solidFill>
                  <a:schemeClr val="bg1"/>
                </a:solidFill>
                <a:latin typeface="Calibri" panose="020F0502020204030204" pitchFamily="34" charset="0"/>
                <a:cs typeface="Calibri" panose="020F0502020204030204" pitchFamily="34" charset="0"/>
              </a:rPr>
              <a:t> </a:t>
            </a:r>
            <a:r>
              <a:rPr lang="en-US" altLang="zh-CN" b="1" dirty="0">
                <a:solidFill>
                  <a:schemeClr val="bg1"/>
                </a:solidFill>
                <a:latin typeface="Calibri" panose="020F0502020204030204" pitchFamily="34" charset="0"/>
                <a:cs typeface="Calibri" panose="020F0502020204030204" pitchFamily="34" charset="0"/>
              </a:rPr>
              <a:t>200</a:t>
            </a:r>
          </a:p>
          <a:p>
            <a:pPr marL="285750" indent="-285750">
              <a:buClr>
                <a:schemeClr val="bg1"/>
              </a:buClr>
              <a:buFont typeface="Arial" panose="020B0604020202020204" pitchFamily="34" charset="0"/>
              <a:buChar char="•"/>
            </a:pPr>
            <a:r>
              <a:rPr lang="en-US" altLang="zh-CN" b="1" dirty="0" err="1">
                <a:solidFill>
                  <a:schemeClr val="bg1"/>
                </a:solidFill>
                <a:latin typeface="Calibri" panose="020F0502020204030204" pitchFamily="34" charset="0"/>
                <a:cs typeface="Calibri" panose="020F0502020204030204" pitchFamily="34" charset="0"/>
              </a:rPr>
              <a:t>max_depth</a:t>
            </a:r>
            <a:r>
              <a:rPr lang="en-US" altLang="zh-CN" b="1" dirty="0">
                <a:solidFill>
                  <a:schemeClr val="bg1"/>
                </a:solidFill>
                <a:latin typeface="Calibri" panose="020F0502020204030204" pitchFamily="34" charset="0"/>
                <a:cs typeface="Calibri" panose="020F0502020204030204" pitchFamily="34" charset="0"/>
              </a:rPr>
              <a:t>:</a:t>
            </a:r>
            <a:r>
              <a:rPr lang="zh-CN" altLang="en-US" b="1" dirty="0">
                <a:solidFill>
                  <a:schemeClr val="bg1"/>
                </a:solidFill>
                <a:latin typeface="Calibri" panose="020F0502020204030204" pitchFamily="34" charset="0"/>
                <a:cs typeface="Calibri" panose="020F0502020204030204" pitchFamily="34" charset="0"/>
              </a:rPr>
              <a:t> </a:t>
            </a:r>
            <a:r>
              <a:rPr lang="en-US" altLang="zh-CN" b="1" dirty="0">
                <a:solidFill>
                  <a:schemeClr val="bg1"/>
                </a:solidFill>
                <a:latin typeface="Calibri" panose="020F0502020204030204" pitchFamily="34" charset="0"/>
                <a:cs typeface="Calibri" panose="020F0502020204030204" pitchFamily="34" charset="0"/>
              </a:rPr>
              <a:t>9</a:t>
            </a:r>
          </a:p>
          <a:p>
            <a:pPr marL="285750" indent="-285750">
              <a:buClr>
                <a:schemeClr val="bg1"/>
              </a:buClr>
              <a:buFont typeface="Arial" panose="020B0604020202020204" pitchFamily="34" charset="0"/>
              <a:buChar char="•"/>
            </a:pPr>
            <a:r>
              <a:rPr lang="en-US" altLang="zh-CN" b="1" dirty="0" err="1">
                <a:solidFill>
                  <a:schemeClr val="bg1"/>
                </a:solidFill>
                <a:latin typeface="Calibri" panose="020F0502020204030204" pitchFamily="34" charset="0"/>
                <a:cs typeface="Calibri" panose="020F0502020204030204" pitchFamily="34" charset="0"/>
              </a:rPr>
              <a:t>max_features</a:t>
            </a:r>
            <a:r>
              <a:rPr lang="en-US" altLang="zh-CN" b="1" dirty="0">
                <a:solidFill>
                  <a:schemeClr val="bg1"/>
                </a:solidFill>
                <a:latin typeface="Calibri" panose="020F0502020204030204" pitchFamily="34" charset="0"/>
                <a:cs typeface="Calibri" panose="020F0502020204030204" pitchFamily="34" charset="0"/>
              </a:rPr>
              <a:t>:</a:t>
            </a:r>
            <a:r>
              <a:rPr lang="zh-CN" altLang="en-US" b="1" dirty="0">
                <a:solidFill>
                  <a:schemeClr val="bg1"/>
                </a:solidFill>
                <a:latin typeface="Calibri" panose="020F0502020204030204" pitchFamily="34" charset="0"/>
                <a:cs typeface="Calibri" panose="020F0502020204030204" pitchFamily="34" charset="0"/>
              </a:rPr>
              <a:t> </a:t>
            </a:r>
            <a:r>
              <a:rPr lang="en-US" altLang="zh-CN" b="1" dirty="0">
                <a:solidFill>
                  <a:schemeClr val="bg1"/>
                </a:solidFill>
                <a:latin typeface="Calibri" panose="020F0502020204030204" pitchFamily="34" charset="0"/>
                <a:cs typeface="Calibri" panose="020F0502020204030204" pitchFamily="34" charset="0"/>
              </a:rPr>
              <a:t>4</a:t>
            </a:r>
          </a:p>
          <a:p>
            <a:pPr marL="285750" indent="-285750">
              <a:buClr>
                <a:schemeClr val="bg1"/>
              </a:buClr>
              <a:buFont typeface="Arial" panose="020B0604020202020204" pitchFamily="34" charset="0"/>
              <a:buChar char="•"/>
            </a:pPr>
            <a:r>
              <a:rPr lang="en-US" altLang="zh-CN" b="1" dirty="0" err="1">
                <a:solidFill>
                  <a:schemeClr val="bg1"/>
                </a:solidFill>
                <a:latin typeface="Calibri" panose="020F0502020204030204" pitchFamily="34" charset="0"/>
                <a:cs typeface="Calibri" panose="020F0502020204030204" pitchFamily="34" charset="0"/>
              </a:rPr>
              <a:t>min_samples_leaf</a:t>
            </a:r>
            <a:r>
              <a:rPr lang="en-US" altLang="zh-CN" b="1" dirty="0">
                <a:solidFill>
                  <a:schemeClr val="bg1"/>
                </a:solidFill>
                <a:latin typeface="Calibri" panose="020F0502020204030204" pitchFamily="34" charset="0"/>
                <a:cs typeface="Calibri" panose="020F0502020204030204" pitchFamily="34" charset="0"/>
              </a:rPr>
              <a:t>:</a:t>
            </a:r>
            <a:r>
              <a:rPr lang="zh-CN" altLang="en-US" b="1" dirty="0">
                <a:solidFill>
                  <a:schemeClr val="bg1"/>
                </a:solidFill>
                <a:latin typeface="Calibri" panose="020F0502020204030204" pitchFamily="34" charset="0"/>
                <a:cs typeface="Calibri" panose="020F0502020204030204" pitchFamily="34" charset="0"/>
              </a:rPr>
              <a:t> </a:t>
            </a:r>
            <a:r>
              <a:rPr lang="en-US" altLang="zh-CN" b="1" dirty="0">
                <a:solidFill>
                  <a:schemeClr val="bg1"/>
                </a:solidFill>
                <a:latin typeface="Calibri" panose="020F0502020204030204" pitchFamily="34" charset="0"/>
                <a:cs typeface="Calibri" panose="020F0502020204030204" pitchFamily="34" charset="0"/>
              </a:rPr>
              <a:t>2</a:t>
            </a:r>
          </a:p>
          <a:p>
            <a:pPr marL="285750" indent="-285750">
              <a:buClr>
                <a:schemeClr val="bg1"/>
              </a:buClr>
              <a:buFont typeface="Arial" panose="020B0604020202020204" pitchFamily="34" charset="0"/>
              <a:buChar char="•"/>
            </a:pPr>
            <a:r>
              <a:rPr lang="en-US" altLang="zh-CN" b="1" dirty="0" err="1">
                <a:solidFill>
                  <a:schemeClr val="bg1"/>
                </a:solidFill>
                <a:latin typeface="Calibri" panose="020F0502020204030204" pitchFamily="34" charset="0"/>
                <a:cs typeface="Calibri" panose="020F0502020204030204" pitchFamily="34" charset="0"/>
              </a:rPr>
              <a:t>min_samples_split:10</a:t>
            </a:r>
            <a:endParaRPr lang="en-US" altLang="zh-CN" b="1" dirty="0">
              <a:solidFill>
                <a:schemeClr val="bg1"/>
              </a:solidFill>
              <a:latin typeface="Calibri" panose="020F0502020204030204" pitchFamily="34" charset="0"/>
              <a:cs typeface="Calibri" panose="020F0502020204030204" pitchFamily="34" charset="0"/>
            </a:endParaRPr>
          </a:p>
        </p:txBody>
      </p:sp>
      <p:pic>
        <p:nvPicPr>
          <p:cNvPr id="7" name="Picture 6" descr="Chart, bar chart&#10;&#10;Description automatically generated">
            <a:extLst>
              <a:ext uri="{FF2B5EF4-FFF2-40B4-BE49-F238E27FC236}">
                <a16:creationId xmlns:a16="http://schemas.microsoft.com/office/drawing/2014/main" id="{5E3779D8-90BE-343C-7077-1A5F32C985EE}"/>
              </a:ext>
            </a:extLst>
          </p:cNvPr>
          <p:cNvPicPr>
            <a:picLocks noChangeAspect="1"/>
          </p:cNvPicPr>
          <p:nvPr/>
        </p:nvPicPr>
        <p:blipFill>
          <a:blip r:embed="rId2"/>
          <a:stretch>
            <a:fillRect/>
          </a:stretch>
        </p:blipFill>
        <p:spPr>
          <a:xfrm>
            <a:off x="713225" y="1016072"/>
            <a:ext cx="4114800" cy="2179892"/>
          </a:xfrm>
          <a:prstGeom prst="rect">
            <a:avLst/>
          </a:prstGeom>
          <a:ln w="12700" cap="sq">
            <a:solidFill>
              <a:srgbClr val="000000"/>
            </a:solidFill>
            <a:miter lim="800000"/>
          </a:ln>
          <a:effectLst>
            <a:outerShdw blurRad="57150" dist="50800" dir="2700000" algn="tl" rotWithShape="0">
              <a:srgbClr val="000000">
                <a:alpha val="40000"/>
              </a:srgbClr>
            </a:outerShdw>
          </a:effectLst>
        </p:spPr>
      </p:pic>
      <p:sp>
        <p:nvSpPr>
          <p:cNvPr id="8" name="TextBox 7">
            <a:extLst>
              <a:ext uri="{FF2B5EF4-FFF2-40B4-BE49-F238E27FC236}">
                <a16:creationId xmlns:a16="http://schemas.microsoft.com/office/drawing/2014/main" id="{1EB447C9-4619-5F3C-C21C-DABEE691A947}"/>
              </a:ext>
            </a:extLst>
          </p:cNvPr>
          <p:cNvSpPr txBox="1"/>
          <p:nvPr/>
        </p:nvSpPr>
        <p:spPr>
          <a:xfrm>
            <a:off x="4913490" y="1298377"/>
            <a:ext cx="4114800" cy="954107"/>
          </a:xfrm>
          <a:prstGeom prst="rect">
            <a:avLst/>
          </a:prstGeom>
          <a:noFill/>
        </p:spPr>
        <p:txBody>
          <a:bodyPr wrap="square" rtlCol="0">
            <a:spAutoFit/>
          </a:bodyPr>
          <a:lstStyle/>
          <a:p>
            <a:r>
              <a:rPr lang="en-US" altLang="zh-CN" dirty="0">
                <a:solidFill>
                  <a:schemeClr val="bg1"/>
                </a:solidFill>
                <a:latin typeface="Calibri" panose="020F0502020204030204" pitchFamily="34" charset="0"/>
                <a:cs typeface="Calibri" panose="020F0502020204030204" pitchFamily="34" charset="0"/>
              </a:rPr>
              <a:t>Similar</a:t>
            </a:r>
            <a:r>
              <a:rPr lang="zh-CN" altLang="en-US" dirty="0">
                <a:solidFill>
                  <a:schemeClr val="bg1"/>
                </a:solidFill>
                <a:latin typeface="Calibri" panose="020F0502020204030204" pitchFamily="34" charset="0"/>
                <a:cs typeface="Calibri" panose="020F0502020204030204" pitchFamily="34" charset="0"/>
              </a:rPr>
              <a:t> </a:t>
            </a:r>
            <a:r>
              <a:rPr lang="en-US" altLang="zh-CN" dirty="0">
                <a:solidFill>
                  <a:schemeClr val="bg1"/>
                </a:solidFill>
                <a:latin typeface="Calibri" panose="020F0502020204030204" pitchFamily="34" charset="0"/>
                <a:cs typeface="Calibri" panose="020F0502020204030204" pitchFamily="34" charset="0"/>
              </a:rPr>
              <a:t>conclusion</a:t>
            </a:r>
            <a:r>
              <a:rPr lang="zh-CN" altLang="en-US" dirty="0">
                <a:solidFill>
                  <a:schemeClr val="bg1"/>
                </a:solidFill>
                <a:latin typeface="Calibri" panose="020F0502020204030204" pitchFamily="34" charset="0"/>
                <a:cs typeface="Calibri" panose="020F0502020204030204" pitchFamily="34" charset="0"/>
              </a:rPr>
              <a:t> </a:t>
            </a:r>
            <a:r>
              <a:rPr lang="en-US" altLang="zh-CN" dirty="0">
                <a:solidFill>
                  <a:schemeClr val="bg1"/>
                </a:solidFill>
                <a:latin typeface="Calibri" panose="020F0502020204030204" pitchFamily="34" charset="0"/>
                <a:cs typeface="Calibri" panose="020F0502020204030204" pitchFamily="34" charset="0"/>
              </a:rPr>
              <a:t>to</a:t>
            </a:r>
            <a:r>
              <a:rPr lang="zh-CN" altLang="en-US" dirty="0">
                <a:solidFill>
                  <a:schemeClr val="bg1"/>
                </a:solidFill>
                <a:latin typeface="Calibri" panose="020F0502020204030204" pitchFamily="34" charset="0"/>
                <a:cs typeface="Calibri" panose="020F0502020204030204" pitchFamily="34" charset="0"/>
              </a:rPr>
              <a:t> </a:t>
            </a:r>
            <a:r>
              <a:rPr lang="en-US" altLang="zh-CN" dirty="0">
                <a:solidFill>
                  <a:schemeClr val="bg1"/>
                </a:solidFill>
                <a:latin typeface="Calibri" panose="020F0502020204030204" pitchFamily="34" charset="0"/>
                <a:cs typeface="Calibri" panose="020F0502020204030204" pitchFamily="34" charset="0"/>
              </a:rPr>
              <a:t>linear</a:t>
            </a:r>
            <a:r>
              <a:rPr lang="zh-CN" altLang="en-US" dirty="0">
                <a:solidFill>
                  <a:schemeClr val="bg1"/>
                </a:solidFill>
                <a:latin typeface="Calibri" panose="020F0502020204030204" pitchFamily="34" charset="0"/>
                <a:cs typeface="Calibri" panose="020F0502020204030204" pitchFamily="34" charset="0"/>
              </a:rPr>
              <a:t> </a:t>
            </a:r>
            <a:r>
              <a:rPr lang="en-US" altLang="zh-CN" dirty="0">
                <a:solidFill>
                  <a:schemeClr val="bg1"/>
                </a:solidFill>
                <a:latin typeface="Calibri" panose="020F0502020204030204" pitchFamily="34" charset="0"/>
                <a:cs typeface="Calibri" panose="020F0502020204030204" pitchFamily="34" charset="0"/>
              </a:rPr>
              <a:t>regression,</a:t>
            </a:r>
            <a:r>
              <a:rPr lang="zh-CN" altLang="en-US" dirty="0">
                <a:solidFill>
                  <a:schemeClr val="bg1"/>
                </a:solidFill>
                <a:latin typeface="Calibri" panose="020F0502020204030204" pitchFamily="34" charset="0"/>
                <a:cs typeface="Calibri" panose="020F0502020204030204" pitchFamily="34" charset="0"/>
              </a:rPr>
              <a:t> </a:t>
            </a:r>
            <a:r>
              <a:rPr lang="en-US" altLang="zh-CN" dirty="0">
                <a:solidFill>
                  <a:schemeClr val="bg1"/>
                </a:solidFill>
                <a:latin typeface="Calibri" panose="020F0502020204030204" pitchFamily="34" charset="0"/>
                <a:cs typeface="Calibri" panose="020F0502020204030204" pitchFamily="34" charset="0"/>
              </a:rPr>
              <a:t>holidays</a:t>
            </a:r>
            <a:r>
              <a:rPr lang="zh-CN" altLang="en-US" dirty="0">
                <a:solidFill>
                  <a:schemeClr val="bg1"/>
                </a:solidFill>
                <a:latin typeface="Calibri" panose="020F0502020204030204" pitchFamily="34" charset="0"/>
                <a:cs typeface="Calibri" panose="020F0502020204030204" pitchFamily="34" charset="0"/>
              </a:rPr>
              <a:t> </a:t>
            </a:r>
            <a:r>
              <a:rPr lang="en-US" altLang="zh-CN" dirty="0">
                <a:solidFill>
                  <a:schemeClr val="bg1"/>
                </a:solidFill>
                <a:latin typeface="Calibri" panose="020F0502020204030204" pitchFamily="34" charset="0"/>
                <a:cs typeface="Calibri" panose="020F0502020204030204" pitchFamily="34" charset="0"/>
              </a:rPr>
              <a:t>and</a:t>
            </a:r>
            <a:r>
              <a:rPr lang="zh-CN" altLang="en-US" dirty="0">
                <a:solidFill>
                  <a:schemeClr val="bg1"/>
                </a:solidFill>
                <a:latin typeface="Calibri" panose="020F0502020204030204" pitchFamily="34" charset="0"/>
                <a:cs typeface="Calibri" panose="020F0502020204030204" pitchFamily="34" charset="0"/>
              </a:rPr>
              <a:t> </a:t>
            </a:r>
            <a:r>
              <a:rPr lang="en-US" altLang="zh-CN" dirty="0">
                <a:solidFill>
                  <a:schemeClr val="bg1"/>
                </a:solidFill>
                <a:latin typeface="Calibri" panose="020F0502020204030204" pitchFamily="34" charset="0"/>
                <a:cs typeface="Calibri" panose="020F0502020204030204" pitchFamily="34" charset="0"/>
              </a:rPr>
              <a:t>promotion</a:t>
            </a:r>
            <a:r>
              <a:rPr lang="zh-CN" altLang="en-US" dirty="0">
                <a:solidFill>
                  <a:schemeClr val="bg1"/>
                </a:solidFill>
                <a:latin typeface="Calibri" panose="020F0502020204030204" pitchFamily="34" charset="0"/>
                <a:cs typeface="Calibri" panose="020F0502020204030204" pitchFamily="34" charset="0"/>
              </a:rPr>
              <a:t> </a:t>
            </a:r>
            <a:r>
              <a:rPr lang="en-US" altLang="zh-CN" dirty="0">
                <a:solidFill>
                  <a:schemeClr val="bg1"/>
                </a:solidFill>
                <a:latin typeface="Calibri" panose="020F0502020204030204" pitchFamily="34" charset="0"/>
                <a:cs typeface="Calibri" panose="020F0502020204030204" pitchFamily="34" charset="0"/>
              </a:rPr>
              <a:t>are</a:t>
            </a:r>
            <a:r>
              <a:rPr lang="zh-CN" altLang="en-US" dirty="0">
                <a:solidFill>
                  <a:schemeClr val="bg1"/>
                </a:solidFill>
                <a:latin typeface="Calibri" panose="020F0502020204030204" pitchFamily="34" charset="0"/>
                <a:cs typeface="Calibri" panose="020F0502020204030204" pitchFamily="34" charset="0"/>
              </a:rPr>
              <a:t> </a:t>
            </a:r>
            <a:r>
              <a:rPr lang="en-US" altLang="zh-CN" dirty="0">
                <a:solidFill>
                  <a:schemeClr val="bg1"/>
                </a:solidFill>
                <a:latin typeface="Calibri" panose="020F0502020204030204" pitchFamily="34" charset="0"/>
                <a:cs typeface="Calibri" panose="020F0502020204030204" pitchFamily="34" charset="0"/>
              </a:rPr>
              <a:t>the</a:t>
            </a:r>
            <a:r>
              <a:rPr lang="zh-CN" altLang="en-US" dirty="0">
                <a:solidFill>
                  <a:schemeClr val="bg1"/>
                </a:solidFill>
                <a:latin typeface="Calibri" panose="020F0502020204030204" pitchFamily="34" charset="0"/>
                <a:cs typeface="Calibri" panose="020F0502020204030204" pitchFamily="34" charset="0"/>
              </a:rPr>
              <a:t> </a:t>
            </a:r>
            <a:r>
              <a:rPr lang="en-US" altLang="zh-CN" dirty="0">
                <a:solidFill>
                  <a:schemeClr val="bg1"/>
                </a:solidFill>
                <a:latin typeface="Calibri" panose="020F0502020204030204" pitchFamily="34" charset="0"/>
                <a:cs typeface="Calibri" panose="020F0502020204030204" pitchFamily="34" charset="0"/>
              </a:rPr>
              <a:t>two</a:t>
            </a:r>
            <a:r>
              <a:rPr lang="zh-CN" altLang="en-US" dirty="0">
                <a:solidFill>
                  <a:schemeClr val="bg1"/>
                </a:solidFill>
                <a:latin typeface="Calibri" panose="020F0502020204030204" pitchFamily="34" charset="0"/>
                <a:cs typeface="Calibri" panose="020F0502020204030204" pitchFamily="34" charset="0"/>
              </a:rPr>
              <a:t> </a:t>
            </a:r>
            <a:r>
              <a:rPr lang="en-US" altLang="zh-CN" dirty="0">
                <a:solidFill>
                  <a:schemeClr val="bg1"/>
                </a:solidFill>
                <a:latin typeface="Calibri" panose="020F0502020204030204" pitchFamily="34" charset="0"/>
                <a:cs typeface="Calibri" panose="020F0502020204030204" pitchFamily="34" charset="0"/>
              </a:rPr>
              <a:t>biggest</a:t>
            </a:r>
            <a:r>
              <a:rPr lang="zh-CN" altLang="en-US" dirty="0">
                <a:solidFill>
                  <a:schemeClr val="bg1"/>
                </a:solidFill>
                <a:latin typeface="Calibri" panose="020F0502020204030204" pitchFamily="34" charset="0"/>
                <a:cs typeface="Calibri" panose="020F0502020204030204" pitchFamily="34" charset="0"/>
              </a:rPr>
              <a:t> </a:t>
            </a:r>
            <a:r>
              <a:rPr lang="en-US" altLang="zh-CN" dirty="0">
                <a:solidFill>
                  <a:schemeClr val="bg1"/>
                </a:solidFill>
                <a:latin typeface="Calibri" panose="020F0502020204030204" pitchFamily="34" charset="0"/>
                <a:cs typeface="Calibri" panose="020F0502020204030204" pitchFamily="34" charset="0"/>
              </a:rPr>
              <a:t>influences</a:t>
            </a:r>
            <a:r>
              <a:rPr lang="zh-CN" altLang="en-US" dirty="0">
                <a:solidFill>
                  <a:schemeClr val="bg1"/>
                </a:solidFill>
                <a:latin typeface="Calibri" panose="020F0502020204030204" pitchFamily="34" charset="0"/>
                <a:cs typeface="Calibri" panose="020F0502020204030204" pitchFamily="34" charset="0"/>
              </a:rPr>
              <a:t> </a:t>
            </a:r>
            <a:r>
              <a:rPr lang="en-US" altLang="zh-CN" dirty="0">
                <a:solidFill>
                  <a:schemeClr val="bg1"/>
                </a:solidFill>
                <a:latin typeface="Calibri" panose="020F0502020204030204" pitchFamily="34" charset="0"/>
                <a:cs typeface="Calibri" panose="020F0502020204030204" pitchFamily="34" charset="0"/>
              </a:rPr>
              <a:t>on</a:t>
            </a:r>
            <a:r>
              <a:rPr lang="zh-CN" altLang="en-US" dirty="0">
                <a:solidFill>
                  <a:schemeClr val="bg1"/>
                </a:solidFill>
                <a:latin typeface="Calibri" panose="020F0502020204030204" pitchFamily="34" charset="0"/>
                <a:cs typeface="Calibri" panose="020F0502020204030204" pitchFamily="34" charset="0"/>
              </a:rPr>
              <a:t> </a:t>
            </a:r>
            <a:r>
              <a:rPr lang="en-US" altLang="zh-CN" dirty="0">
                <a:solidFill>
                  <a:schemeClr val="bg1"/>
                </a:solidFill>
                <a:latin typeface="Calibri" panose="020F0502020204030204" pitchFamily="34" charset="0"/>
                <a:cs typeface="Calibri" panose="020F0502020204030204" pitchFamily="34" charset="0"/>
              </a:rPr>
              <a:t>sales.</a:t>
            </a:r>
            <a:r>
              <a:rPr lang="zh-CN" altLang="en-US" dirty="0">
                <a:solidFill>
                  <a:schemeClr val="bg1"/>
                </a:solidFill>
                <a:latin typeface="Calibri" panose="020F0502020204030204" pitchFamily="34" charset="0"/>
                <a:cs typeface="Calibri" panose="020F0502020204030204" pitchFamily="34" charset="0"/>
              </a:rPr>
              <a:t> </a:t>
            </a:r>
            <a:r>
              <a:rPr lang="en-US" altLang="zh-CN" dirty="0">
                <a:solidFill>
                  <a:schemeClr val="bg1"/>
                </a:solidFill>
                <a:latin typeface="Calibri" panose="020F0502020204030204" pitchFamily="34" charset="0"/>
                <a:cs typeface="Calibri" panose="020F0502020204030204" pitchFamily="34" charset="0"/>
              </a:rPr>
              <a:t>Oil</a:t>
            </a:r>
            <a:r>
              <a:rPr lang="zh-CN" altLang="en-US" dirty="0">
                <a:solidFill>
                  <a:schemeClr val="bg1"/>
                </a:solidFill>
                <a:latin typeface="Calibri" panose="020F0502020204030204" pitchFamily="34" charset="0"/>
                <a:cs typeface="Calibri" panose="020F0502020204030204" pitchFamily="34" charset="0"/>
              </a:rPr>
              <a:t> </a:t>
            </a:r>
            <a:r>
              <a:rPr lang="en-US" altLang="zh-CN" dirty="0">
                <a:solidFill>
                  <a:schemeClr val="bg1"/>
                </a:solidFill>
                <a:latin typeface="Calibri" panose="020F0502020204030204" pitchFamily="34" charset="0"/>
                <a:cs typeface="Calibri" panose="020F0502020204030204" pitchFamily="34" charset="0"/>
              </a:rPr>
              <a:t>price</a:t>
            </a:r>
            <a:r>
              <a:rPr lang="zh-CN" altLang="en-US" dirty="0">
                <a:solidFill>
                  <a:schemeClr val="bg1"/>
                </a:solidFill>
                <a:latin typeface="Calibri" panose="020F0502020204030204" pitchFamily="34" charset="0"/>
                <a:cs typeface="Calibri" panose="020F0502020204030204" pitchFamily="34" charset="0"/>
              </a:rPr>
              <a:t> </a:t>
            </a:r>
            <a:r>
              <a:rPr lang="en-US" altLang="zh-CN" dirty="0">
                <a:solidFill>
                  <a:schemeClr val="bg1"/>
                </a:solidFill>
                <a:latin typeface="Calibri" panose="020F0502020204030204" pitchFamily="34" charset="0"/>
                <a:cs typeface="Calibri" panose="020F0502020204030204" pitchFamily="34" charset="0"/>
              </a:rPr>
              <a:t>is</a:t>
            </a:r>
            <a:r>
              <a:rPr lang="zh-CN" altLang="en-US" dirty="0">
                <a:solidFill>
                  <a:schemeClr val="bg1"/>
                </a:solidFill>
                <a:latin typeface="Calibri" panose="020F0502020204030204" pitchFamily="34" charset="0"/>
                <a:cs typeface="Calibri" panose="020F0502020204030204" pitchFamily="34" charset="0"/>
              </a:rPr>
              <a:t> </a:t>
            </a:r>
            <a:r>
              <a:rPr lang="en-US" altLang="zh-CN" dirty="0">
                <a:solidFill>
                  <a:schemeClr val="bg1"/>
                </a:solidFill>
                <a:latin typeface="Calibri" panose="020F0502020204030204" pitchFamily="34" charset="0"/>
                <a:cs typeface="Calibri" panose="020F0502020204030204" pitchFamily="34" charset="0"/>
              </a:rPr>
              <a:t>also</a:t>
            </a:r>
            <a:r>
              <a:rPr lang="zh-CN" altLang="en-US" dirty="0">
                <a:solidFill>
                  <a:schemeClr val="bg1"/>
                </a:solidFill>
                <a:latin typeface="Calibri" panose="020F0502020204030204" pitchFamily="34" charset="0"/>
                <a:cs typeface="Calibri" panose="020F0502020204030204" pitchFamily="34" charset="0"/>
              </a:rPr>
              <a:t> </a:t>
            </a:r>
            <a:r>
              <a:rPr lang="en-US" altLang="zh-CN" dirty="0">
                <a:solidFill>
                  <a:schemeClr val="bg1"/>
                </a:solidFill>
                <a:latin typeface="Calibri" panose="020F0502020204030204" pitchFamily="34" charset="0"/>
                <a:cs typeface="Calibri" panose="020F0502020204030204" pitchFamily="34" charset="0"/>
              </a:rPr>
              <a:t>a</a:t>
            </a:r>
            <a:r>
              <a:rPr lang="zh-CN" altLang="en-US" dirty="0">
                <a:solidFill>
                  <a:schemeClr val="bg1"/>
                </a:solidFill>
                <a:latin typeface="Calibri" panose="020F0502020204030204" pitchFamily="34" charset="0"/>
                <a:cs typeface="Calibri" panose="020F0502020204030204" pitchFamily="34" charset="0"/>
              </a:rPr>
              <a:t> </a:t>
            </a:r>
            <a:r>
              <a:rPr lang="en-US" altLang="zh-CN" dirty="0">
                <a:solidFill>
                  <a:schemeClr val="bg1"/>
                </a:solidFill>
                <a:latin typeface="Calibri" panose="020F0502020204030204" pitchFamily="34" charset="0"/>
                <a:cs typeface="Calibri" panose="020F0502020204030204" pitchFamily="34" charset="0"/>
              </a:rPr>
              <a:t>factor</a:t>
            </a:r>
            <a:r>
              <a:rPr lang="zh-CN" altLang="en-US" dirty="0">
                <a:solidFill>
                  <a:schemeClr val="bg1"/>
                </a:solidFill>
                <a:latin typeface="Calibri" panose="020F0502020204030204" pitchFamily="34" charset="0"/>
                <a:cs typeface="Calibri" panose="020F0502020204030204" pitchFamily="34" charset="0"/>
              </a:rPr>
              <a:t> </a:t>
            </a:r>
            <a:r>
              <a:rPr lang="en-US" altLang="zh-CN" dirty="0">
                <a:solidFill>
                  <a:schemeClr val="bg1"/>
                </a:solidFill>
                <a:latin typeface="Calibri" panose="020F0502020204030204" pitchFamily="34" charset="0"/>
                <a:cs typeface="Calibri" panose="020F0502020204030204" pitchFamily="34" charset="0"/>
              </a:rPr>
              <a:t>that should</a:t>
            </a:r>
            <a:r>
              <a:rPr lang="zh-CN" altLang="en-US" dirty="0">
                <a:solidFill>
                  <a:schemeClr val="bg1"/>
                </a:solidFill>
                <a:latin typeface="Calibri" panose="020F0502020204030204" pitchFamily="34" charset="0"/>
                <a:cs typeface="Calibri" panose="020F0502020204030204" pitchFamily="34" charset="0"/>
              </a:rPr>
              <a:t> </a:t>
            </a:r>
            <a:r>
              <a:rPr lang="en-US" altLang="zh-CN" dirty="0">
                <a:solidFill>
                  <a:schemeClr val="bg1"/>
                </a:solidFill>
                <a:latin typeface="Calibri" panose="020F0502020204030204" pitchFamily="34" charset="0"/>
                <a:cs typeface="Calibri" panose="020F0502020204030204" pitchFamily="34" charset="0"/>
              </a:rPr>
              <a:t>be</a:t>
            </a:r>
            <a:r>
              <a:rPr lang="zh-CN" altLang="en-US" dirty="0">
                <a:solidFill>
                  <a:schemeClr val="bg1"/>
                </a:solidFill>
                <a:latin typeface="Calibri" panose="020F0502020204030204" pitchFamily="34" charset="0"/>
                <a:cs typeface="Calibri" panose="020F0502020204030204" pitchFamily="34" charset="0"/>
              </a:rPr>
              <a:t> </a:t>
            </a:r>
            <a:r>
              <a:rPr lang="en-US" altLang="zh-CN" dirty="0">
                <a:solidFill>
                  <a:schemeClr val="bg1"/>
                </a:solidFill>
                <a:latin typeface="Calibri" panose="020F0502020204030204" pitchFamily="34" charset="0"/>
                <a:cs typeface="Calibri" panose="020F0502020204030204" pitchFamily="34" charset="0"/>
              </a:rPr>
              <a:t>considered.</a:t>
            </a:r>
            <a:r>
              <a:rPr lang="zh-CN" altLang="en-US" dirty="0">
                <a:solidFill>
                  <a:schemeClr val="bg1"/>
                </a:solidFill>
                <a:latin typeface="Calibri" panose="020F0502020204030204" pitchFamily="34" charset="0"/>
                <a:cs typeface="Calibri" panose="020F0502020204030204" pitchFamily="34" charset="0"/>
              </a:rPr>
              <a:t> </a:t>
            </a:r>
            <a:r>
              <a:rPr lang="en-US" altLang="zh-CN" dirty="0">
                <a:solidFill>
                  <a:schemeClr val="bg1"/>
                </a:solidFill>
                <a:latin typeface="Calibri" panose="020F0502020204030204" pitchFamily="34" charset="0"/>
                <a:cs typeface="Calibri" panose="020F0502020204030204" pitchFamily="34" charset="0"/>
              </a:rPr>
              <a:t>Higher</a:t>
            </a:r>
            <a:r>
              <a:rPr lang="zh-CN" altLang="en-US" dirty="0">
                <a:solidFill>
                  <a:schemeClr val="bg1"/>
                </a:solidFill>
                <a:latin typeface="Calibri" panose="020F0502020204030204" pitchFamily="34" charset="0"/>
                <a:cs typeface="Calibri" panose="020F0502020204030204" pitchFamily="34" charset="0"/>
              </a:rPr>
              <a:t> </a:t>
            </a:r>
            <a:r>
              <a:rPr lang="en-US" altLang="zh-CN" dirty="0">
                <a:solidFill>
                  <a:schemeClr val="bg1"/>
                </a:solidFill>
                <a:latin typeface="Calibri" panose="020F0502020204030204" pitchFamily="34" charset="0"/>
                <a:cs typeface="Calibri" panose="020F0502020204030204" pitchFamily="34" charset="0"/>
              </a:rPr>
              <a:t>prices</a:t>
            </a:r>
            <a:r>
              <a:rPr lang="zh-CN" altLang="en-US" dirty="0">
                <a:solidFill>
                  <a:schemeClr val="bg1"/>
                </a:solidFill>
                <a:latin typeface="Calibri" panose="020F0502020204030204" pitchFamily="34" charset="0"/>
                <a:cs typeface="Calibri" panose="020F0502020204030204" pitchFamily="34" charset="0"/>
              </a:rPr>
              <a:t> </a:t>
            </a:r>
            <a:r>
              <a:rPr lang="en-US" altLang="zh-CN" dirty="0">
                <a:solidFill>
                  <a:schemeClr val="bg1"/>
                </a:solidFill>
                <a:latin typeface="Calibri" panose="020F0502020204030204" pitchFamily="34" charset="0"/>
                <a:cs typeface="Calibri" panose="020F0502020204030204" pitchFamily="34" charset="0"/>
              </a:rPr>
              <a:t>mean</a:t>
            </a:r>
            <a:r>
              <a:rPr lang="zh-CN" altLang="en-US" dirty="0">
                <a:solidFill>
                  <a:schemeClr val="bg1"/>
                </a:solidFill>
                <a:latin typeface="Calibri" panose="020F0502020204030204" pitchFamily="34" charset="0"/>
                <a:cs typeface="Calibri" panose="020F0502020204030204" pitchFamily="34" charset="0"/>
              </a:rPr>
              <a:t> </a:t>
            </a:r>
            <a:r>
              <a:rPr lang="en-US" altLang="zh-CN" dirty="0">
                <a:solidFill>
                  <a:schemeClr val="bg1"/>
                </a:solidFill>
                <a:latin typeface="Calibri" panose="020F0502020204030204" pitchFamily="34" charset="0"/>
                <a:cs typeface="Calibri" panose="020F0502020204030204" pitchFamily="34" charset="0"/>
              </a:rPr>
              <a:t>fewer</a:t>
            </a:r>
            <a:r>
              <a:rPr lang="zh-CN" altLang="en-US" dirty="0">
                <a:solidFill>
                  <a:schemeClr val="bg1"/>
                </a:solidFill>
                <a:latin typeface="Calibri" panose="020F0502020204030204" pitchFamily="34" charset="0"/>
                <a:cs typeface="Calibri" panose="020F0502020204030204" pitchFamily="34" charset="0"/>
              </a:rPr>
              <a:t> </a:t>
            </a:r>
            <a:r>
              <a:rPr lang="en-US" altLang="zh-CN" dirty="0">
                <a:solidFill>
                  <a:schemeClr val="bg1"/>
                </a:solidFill>
                <a:latin typeface="Calibri" panose="020F0502020204030204" pitchFamily="34" charset="0"/>
                <a:cs typeface="Calibri" panose="020F0502020204030204" pitchFamily="34" charset="0"/>
              </a:rPr>
              <a:t>clients</a:t>
            </a:r>
            <a:r>
              <a:rPr lang="zh-CN" altLang="en-US" dirty="0">
                <a:solidFill>
                  <a:schemeClr val="bg1"/>
                </a:solidFill>
                <a:latin typeface="Calibri" panose="020F0502020204030204" pitchFamily="34" charset="0"/>
                <a:cs typeface="Calibri" panose="020F0502020204030204" pitchFamily="34" charset="0"/>
              </a:rPr>
              <a:t> </a:t>
            </a:r>
            <a:r>
              <a:rPr lang="en-US" altLang="zh-CN" dirty="0">
                <a:solidFill>
                  <a:schemeClr val="bg1"/>
                </a:solidFill>
                <a:latin typeface="Calibri" panose="020F0502020204030204" pitchFamily="34" charset="0"/>
                <a:cs typeface="Calibri" panose="020F0502020204030204" pitchFamily="34" charset="0"/>
              </a:rPr>
              <a:t>and</a:t>
            </a:r>
            <a:r>
              <a:rPr lang="zh-CN" altLang="en-US" dirty="0">
                <a:solidFill>
                  <a:schemeClr val="bg1"/>
                </a:solidFill>
                <a:latin typeface="Calibri" panose="020F0502020204030204" pitchFamily="34" charset="0"/>
                <a:cs typeface="Calibri" panose="020F0502020204030204" pitchFamily="34" charset="0"/>
              </a:rPr>
              <a:t> </a:t>
            </a:r>
            <a:r>
              <a:rPr lang="en-US" altLang="zh-CN" dirty="0">
                <a:solidFill>
                  <a:schemeClr val="bg1"/>
                </a:solidFill>
                <a:latin typeface="Calibri" panose="020F0502020204030204" pitchFamily="34" charset="0"/>
                <a:cs typeface="Calibri" panose="020F0502020204030204" pitchFamily="34" charset="0"/>
              </a:rPr>
              <a:t>low</a:t>
            </a:r>
            <a:r>
              <a:rPr lang="zh-CN" altLang="en-US" dirty="0">
                <a:solidFill>
                  <a:schemeClr val="bg1"/>
                </a:solidFill>
                <a:latin typeface="Calibri" panose="020F0502020204030204" pitchFamily="34" charset="0"/>
                <a:cs typeface="Calibri" panose="020F0502020204030204" pitchFamily="34" charset="0"/>
              </a:rPr>
              <a:t> </a:t>
            </a:r>
            <a:r>
              <a:rPr lang="en-US" altLang="zh-CN" dirty="0">
                <a:solidFill>
                  <a:schemeClr val="bg1"/>
                </a:solidFill>
                <a:latin typeface="Calibri" panose="020F0502020204030204" pitchFamily="34" charset="0"/>
                <a:cs typeface="Calibri" panose="020F0502020204030204" pitchFamily="34" charset="0"/>
              </a:rPr>
              <a:t>sales. </a:t>
            </a:r>
            <a:endParaRPr lang="en-US" dirty="0">
              <a:solidFill>
                <a:schemeClr val="bg1"/>
              </a:solidFill>
              <a:latin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136315D5-FE76-5B38-DA28-1231DB909C89}"/>
              </a:ext>
            </a:extLst>
          </p:cNvPr>
          <p:cNvPicPr>
            <a:picLocks noChangeAspect="1"/>
          </p:cNvPicPr>
          <p:nvPr/>
        </p:nvPicPr>
        <p:blipFill>
          <a:blip r:embed="rId3"/>
          <a:stretch>
            <a:fillRect/>
          </a:stretch>
        </p:blipFill>
        <p:spPr>
          <a:xfrm>
            <a:off x="713225" y="3368069"/>
            <a:ext cx="5178115" cy="1340527"/>
          </a:xfrm>
          <a:prstGeom prst="rect">
            <a:avLst/>
          </a:prstGeom>
          <a:ln w="12700" cap="sq">
            <a:solidFill>
              <a:srgbClr val="000000"/>
            </a:solidFill>
            <a:miter lim="800000"/>
          </a:ln>
          <a:effectLst>
            <a:outerShdw blurRad="57150" dist="50800" dir="2700000" algn="tl" rotWithShape="0">
              <a:srgbClr val="000000">
                <a:alpha val="40000"/>
              </a:srgbClr>
            </a:outerShdw>
          </a:effectLst>
        </p:spPr>
      </p:pic>
      <p:sp>
        <p:nvSpPr>
          <p:cNvPr id="5" name="TextBox 4">
            <a:extLst>
              <a:ext uri="{FF2B5EF4-FFF2-40B4-BE49-F238E27FC236}">
                <a16:creationId xmlns:a16="http://schemas.microsoft.com/office/drawing/2014/main" id="{6915E766-A8C4-202D-5F90-92B2ED7C7996}"/>
              </a:ext>
            </a:extLst>
          </p:cNvPr>
          <p:cNvSpPr txBox="1"/>
          <p:nvPr/>
        </p:nvSpPr>
        <p:spPr>
          <a:xfrm>
            <a:off x="48491" y="4842164"/>
            <a:ext cx="346364" cy="253916"/>
          </a:xfrm>
          <a:prstGeom prst="rect">
            <a:avLst/>
          </a:prstGeom>
          <a:noFill/>
        </p:spPr>
        <p:txBody>
          <a:bodyPr wrap="square" rtlCol="0">
            <a:spAutoFit/>
          </a:bodyPr>
          <a:lstStyle/>
          <a:p>
            <a:r>
              <a:rPr lang="en-US" sz="1000" dirty="0">
                <a:solidFill>
                  <a:schemeClr val="bg1"/>
                </a:solidFill>
              </a:rPr>
              <a:t>22</a:t>
            </a:r>
          </a:p>
        </p:txBody>
      </p:sp>
    </p:spTree>
    <p:extLst>
      <p:ext uri="{BB962C8B-B14F-4D97-AF65-F5344CB8AC3E}">
        <p14:creationId xmlns:p14="http://schemas.microsoft.com/office/powerpoint/2010/main" val="41650789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8493D9A8-48E6-6CBA-3BF5-72A2057DFA1E}"/>
              </a:ext>
            </a:extLst>
          </p:cNvPr>
          <p:cNvSpPr>
            <a:spLocks noGrp="1"/>
          </p:cNvSpPr>
          <p:nvPr>
            <p:ph type="title" idx="21"/>
          </p:nvPr>
        </p:nvSpPr>
        <p:spPr/>
        <p:txBody>
          <a:bodyPr/>
          <a:lstStyle/>
          <a:p>
            <a:r>
              <a:rPr lang="en-US" altLang="zh-CN" dirty="0" err="1"/>
              <a:t>XGBoost</a:t>
            </a:r>
            <a:r>
              <a:rPr lang="en-US" altLang="zh-CN" dirty="0"/>
              <a:t> Model</a:t>
            </a:r>
            <a:endParaRPr lang="en-US" dirty="0"/>
          </a:p>
        </p:txBody>
      </p:sp>
      <p:sp>
        <p:nvSpPr>
          <p:cNvPr id="4" name="TextBox 3">
            <a:extLst>
              <a:ext uri="{FF2B5EF4-FFF2-40B4-BE49-F238E27FC236}">
                <a16:creationId xmlns:a16="http://schemas.microsoft.com/office/drawing/2014/main" id="{E234757B-DDF4-091D-3400-7E38934A3F2E}"/>
              </a:ext>
            </a:extLst>
          </p:cNvPr>
          <p:cNvSpPr txBox="1"/>
          <p:nvPr/>
        </p:nvSpPr>
        <p:spPr>
          <a:xfrm>
            <a:off x="6607811" y="3359331"/>
            <a:ext cx="2318263" cy="954107"/>
          </a:xfrm>
          <a:prstGeom prst="rect">
            <a:avLst/>
          </a:prstGeom>
          <a:noFill/>
        </p:spPr>
        <p:txBody>
          <a:bodyPr wrap="none" rtlCol="0">
            <a:spAutoFit/>
          </a:bodyPr>
          <a:lstStyle/>
          <a:p>
            <a:pPr>
              <a:buClr>
                <a:schemeClr val="bg1"/>
              </a:buClr>
            </a:pPr>
            <a:r>
              <a:rPr lang="en-US" altLang="zh-CN" b="1" dirty="0" err="1">
                <a:solidFill>
                  <a:schemeClr val="bg1"/>
                </a:solidFill>
                <a:latin typeface="Calibri" panose="020F0502020204030204" pitchFamily="34" charset="0"/>
                <a:cs typeface="Calibri" panose="020F0502020204030204" pitchFamily="34" charset="0"/>
              </a:rPr>
              <a:t>GridSearch</a:t>
            </a:r>
            <a:r>
              <a:rPr lang="en-US" altLang="zh-CN" b="1" dirty="0">
                <a:solidFill>
                  <a:schemeClr val="bg1"/>
                </a:solidFill>
                <a:latin typeface="Calibri" panose="020F0502020204030204" pitchFamily="34" charset="0"/>
                <a:cs typeface="Calibri" panose="020F0502020204030204" pitchFamily="34" charset="0"/>
              </a:rPr>
              <a:t> Best Parameters:</a:t>
            </a:r>
          </a:p>
          <a:p>
            <a:pPr marL="285750" indent="-285750">
              <a:buClr>
                <a:schemeClr val="bg1"/>
              </a:buClr>
              <a:buFont typeface="Arial" panose="020B0604020202020204" pitchFamily="34" charset="0"/>
              <a:buChar char="•"/>
            </a:pPr>
            <a:r>
              <a:rPr lang="en-US" altLang="zh-CN" b="1" dirty="0">
                <a:solidFill>
                  <a:schemeClr val="bg1"/>
                </a:solidFill>
                <a:latin typeface="Calibri" panose="020F0502020204030204" pitchFamily="34" charset="0"/>
                <a:cs typeface="Calibri" panose="020F0502020204030204" pitchFamily="34" charset="0"/>
              </a:rPr>
              <a:t>eta:</a:t>
            </a:r>
            <a:r>
              <a:rPr lang="zh-CN" altLang="en-US" b="1" dirty="0">
                <a:solidFill>
                  <a:schemeClr val="bg1"/>
                </a:solidFill>
                <a:latin typeface="Calibri" panose="020F0502020204030204" pitchFamily="34" charset="0"/>
                <a:cs typeface="Calibri" panose="020F0502020204030204" pitchFamily="34" charset="0"/>
              </a:rPr>
              <a:t> </a:t>
            </a:r>
            <a:r>
              <a:rPr lang="en-US" altLang="zh-CN" b="1" dirty="0">
                <a:solidFill>
                  <a:schemeClr val="bg1"/>
                </a:solidFill>
                <a:latin typeface="Calibri" panose="020F0502020204030204" pitchFamily="34" charset="0"/>
                <a:cs typeface="Calibri" panose="020F0502020204030204" pitchFamily="34" charset="0"/>
              </a:rPr>
              <a:t>0.02</a:t>
            </a:r>
          </a:p>
          <a:p>
            <a:pPr marL="285750" indent="-285750">
              <a:buClr>
                <a:schemeClr val="bg1"/>
              </a:buClr>
              <a:buFont typeface="Arial" panose="020B0604020202020204" pitchFamily="34" charset="0"/>
              <a:buChar char="•"/>
            </a:pPr>
            <a:r>
              <a:rPr lang="en-US" altLang="zh-CN" b="1" dirty="0" err="1">
                <a:solidFill>
                  <a:schemeClr val="bg1"/>
                </a:solidFill>
                <a:latin typeface="Calibri" panose="020F0502020204030204" pitchFamily="34" charset="0"/>
                <a:cs typeface="Calibri" panose="020F0502020204030204" pitchFamily="34" charset="0"/>
              </a:rPr>
              <a:t>max_depth</a:t>
            </a:r>
            <a:r>
              <a:rPr lang="en-US" altLang="zh-CN" b="1" dirty="0">
                <a:solidFill>
                  <a:schemeClr val="bg1"/>
                </a:solidFill>
                <a:latin typeface="Calibri" panose="020F0502020204030204" pitchFamily="34" charset="0"/>
                <a:cs typeface="Calibri" panose="020F0502020204030204" pitchFamily="34" charset="0"/>
              </a:rPr>
              <a:t>:</a:t>
            </a:r>
            <a:r>
              <a:rPr lang="zh-CN" altLang="en-US" b="1" dirty="0">
                <a:solidFill>
                  <a:schemeClr val="bg1"/>
                </a:solidFill>
                <a:latin typeface="Calibri" panose="020F0502020204030204" pitchFamily="34" charset="0"/>
                <a:cs typeface="Calibri" panose="020F0502020204030204" pitchFamily="34" charset="0"/>
              </a:rPr>
              <a:t> </a:t>
            </a:r>
            <a:r>
              <a:rPr lang="en-US" altLang="zh-CN" b="1" dirty="0">
                <a:solidFill>
                  <a:schemeClr val="bg1"/>
                </a:solidFill>
                <a:latin typeface="Calibri" panose="020F0502020204030204" pitchFamily="34" charset="0"/>
                <a:cs typeface="Calibri" panose="020F0502020204030204" pitchFamily="34" charset="0"/>
              </a:rPr>
              <a:t>5</a:t>
            </a:r>
          </a:p>
          <a:p>
            <a:pPr marL="285750" indent="-285750">
              <a:buClr>
                <a:schemeClr val="bg1"/>
              </a:buClr>
              <a:buFont typeface="Arial" panose="020B0604020202020204" pitchFamily="34" charset="0"/>
              <a:buChar char="•"/>
            </a:pPr>
            <a:r>
              <a:rPr lang="en-US" altLang="zh-CN" b="1" dirty="0">
                <a:solidFill>
                  <a:schemeClr val="bg1"/>
                </a:solidFill>
                <a:latin typeface="Calibri" panose="020F0502020204030204" pitchFamily="34" charset="0"/>
                <a:cs typeface="Calibri" panose="020F0502020204030204" pitchFamily="34" charset="0"/>
              </a:rPr>
              <a:t>subsample:</a:t>
            </a:r>
            <a:r>
              <a:rPr lang="zh-CN" altLang="en-US" b="1" dirty="0">
                <a:solidFill>
                  <a:schemeClr val="bg1"/>
                </a:solidFill>
                <a:latin typeface="Calibri" panose="020F0502020204030204" pitchFamily="34" charset="0"/>
                <a:cs typeface="Calibri" panose="020F0502020204030204" pitchFamily="34" charset="0"/>
              </a:rPr>
              <a:t> </a:t>
            </a:r>
            <a:r>
              <a:rPr lang="en-US" altLang="zh-CN" b="1" dirty="0">
                <a:solidFill>
                  <a:schemeClr val="bg1"/>
                </a:solidFill>
                <a:latin typeface="Calibri" panose="020F0502020204030204" pitchFamily="34" charset="0"/>
                <a:cs typeface="Calibri" panose="020F0502020204030204" pitchFamily="34" charset="0"/>
              </a:rPr>
              <a:t>1</a:t>
            </a:r>
            <a:endParaRPr lang="en-US" b="1" dirty="0">
              <a:solidFill>
                <a:schemeClr val="bg1"/>
              </a:solidFill>
              <a:latin typeface="Calibri" panose="020F0502020204030204" pitchFamily="34" charset="0"/>
              <a:cs typeface="Calibri" panose="020F0502020204030204" pitchFamily="34" charset="0"/>
            </a:endParaRPr>
          </a:p>
        </p:txBody>
      </p:sp>
      <p:pic>
        <p:nvPicPr>
          <p:cNvPr id="6" name="Picture 5" descr="Chart, bar chart, funnel chart&#10;&#10;Description automatically generated">
            <a:extLst>
              <a:ext uri="{FF2B5EF4-FFF2-40B4-BE49-F238E27FC236}">
                <a16:creationId xmlns:a16="http://schemas.microsoft.com/office/drawing/2014/main" id="{7B43AF78-6E9A-C154-5B92-346CA8947D15}"/>
              </a:ext>
            </a:extLst>
          </p:cNvPr>
          <p:cNvPicPr>
            <a:picLocks noChangeAspect="1"/>
          </p:cNvPicPr>
          <p:nvPr/>
        </p:nvPicPr>
        <p:blipFill>
          <a:blip r:embed="rId2"/>
          <a:stretch>
            <a:fillRect/>
          </a:stretch>
        </p:blipFill>
        <p:spPr>
          <a:xfrm>
            <a:off x="1165423" y="932206"/>
            <a:ext cx="3416152" cy="2208766"/>
          </a:xfrm>
          <a:prstGeom prst="rect">
            <a:avLst/>
          </a:prstGeom>
        </p:spPr>
      </p:pic>
      <p:sp>
        <p:nvSpPr>
          <p:cNvPr id="7" name="TextBox 6">
            <a:extLst>
              <a:ext uri="{FF2B5EF4-FFF2-40B4-BE49-F238E27FC236}">
                <a16:creationId xmlns:a16="http://schemas.microsoft.com/office/drawing/2014/main" id="{F4D8789D-85B0-951B-EEF3-3010E8CA218E}"/>
              </a:ext>
            </a:extLst>
          </p:cNvPr>
          <p:cNvSpPr txBox="1"/>
          <p:nvPr/>
        </p:nvSpPr>
        <p:spPr>
          <a:xfrm>
            <a:off x="4965081" y="1150452"/>
            <a:ext cx="3285461" cy="738664"/>
          </a:xfrm>
          <a:prstGeom prst="rect">
            <a:avLst/>
          </a:prstGeom>
          <a:noFill/>
        </p:spPr>
        <p:txBody>
          <a:bodyPr wrap="square" rtlCol="0">
            <a:spAutoFit/>
          </a:bodyPr>
          <a:lstStyle/>
          <a:p>
            <a:pPr marL="285750" indent="-285750">
              <a:buClr>
                <a:schemeClr val="bg1"/>
              </a:buClr>
              <a:buFont typeface="Arial" panose="020B0604020202020204" pitchFamily="34" charset="0"/>
              <a:buChar char="•"/>
            </a:pPr>
            <a:r>
              <a:rPr lang="en-US" altLang="zh-CN" dirty="0">
                <a:solidFill>
                  <a:schemeClr val="bg1"/>
                </a:solidFill>
                <a:latin typeface="Calibri" panose="020F0502020204030204" pitchFamily="34" charset="0"/>
                <a:cs typeface="Calibri" panose="020F0502020204030204" pitchFamily="34" charset="0"/>
              </a:rPr>
              <a:t>Holiday</a:t>
            </a:r>
            <a:r>
              <a:rPr lang="zh-CN" altLang="en-US" dirty="0">
                <a:solidFill>
                  <a:schemeClr val="bg1"/>
                </a:solidFill>
                <a:latin typeface="Calibri" panose="020F0502020204030204" pitchFamily="34" charset="0"/>
                <a:cs typeface="Calibri" panose="020F0502020204030204" pitchFamily="34" charset="0"/>
              </a:rPr>
              <a:t> </a:t>
            </a:r>
            <a:r>
              <a:rPr lang="en-US" altLang="zh-CN" dirty="0">
                <a:solidFill>
                  <a:schemeClr val="bg1"/>
                </a:solidFill>
                <a:latin typeface="Calibri" panose="020F0502020204030204" pitchFamily="34" charset="0"/>
                <a:cs typeface="Calibri" panose="020F0502020204030204" pitchFamily="34" charset="0"/>
              </a:rPr>
              <a:t>&amp;</a:t>
            </a:r>
            <a:r>
              <a:rPr lang="zh-CN" altLang="en-US" dirty="0">
                <a:solidFill>
                  <a:schemeClr val="bg1"/>
                </a:solidFill>
                <a:latin typeface="Calibri" panose="020F0502020204030204" pitchFamily="34" charset="0"/>
                <a:cs typeface="Calibri" panose="020F0502020204030204" pitchFamily="34" charset="0"/>
              </a:rPr>
              <a:t> </a:t>
            </a:r>
            <a:r>
              <a:rPr lang="en-US" altLang="zh-CN" dirty="0">
                <a:solidFill>
                  <a:schemeClr val="bg1"/>
                </a:solidFill>
                <a:latin typeface="Calibri" panose="020F0502020204030204" pitchFamily="34" charset="0"/>
                <a:cs typeface="Calibri" panose="020F0502020204030204" pitchFamily="34" charset="0"/>
              </a:rPr>
              <a:t>Promotion:</a:t>
            </a:r>
            <a:r>
              <a:rPr lang="zh-CN" altLang="en-US" dirty="0">
                <a:solidFill>
                  <a:schemeClr val="bg1"/>
                </a:solidFill>
                <a:latin typeface="Calibri" panose="020F0502020204030204" pitchFamily="34" charset="0"/>
                <a:cs typeface="Calibri" panose="020F0502020204030204" pitchFamily="34" charset="0"/>
              </a:rPr>
              <a:t> </a:t>
            </a:r>
            <a:r>
              <a:rPr lang="en-US" altLang="zh-CN" dirty="0">
                <a:solidFill>
                  <a:schemeClr val="bg1"/>
                </a:solidFill>
                <a:latin typeface="Calibri" panose="020F0502020204030204" pitchFamily="34" charset="0"/>
                <a:cs typeface="Calibri" panose="020F0502020204030204" pitchFamily="34" charset="0"/>
              </a:rPr>
              <a:t>high</a:t>
            </a:r>
            <a:r>
              <a:rPr lang="zh-CN" altLang="en-US" dirty="0">
                <a:solidFill>
                  <a:schemeClr val="bg1"/>
                </a:solidFill>
                <a:latin typeface="Calibri" panose="020F0502020204030204" pitchFamily="34" charset="0"/>
                <a:cs typeface="Calibri" panose="020F0502020204030204" pitchFamily="34" charset="0"/>
              </a:rPr>
              <a:t> </a:t>
            </a:r>
            <a:r>
              <a:rPr lang="en-US" altLang="zh-CN" dirty="0">
                <a:solidFill>
                  <a:schemeClr val="bg1"/>
                </a:solidFill>
                <a:latin typeface="Calibri" panose="020F0502020204030204" pitchFamily="34" charset="0"/>
                <a:cs typeface="Calibri" panose="020F0502020204030204" pitchFamily="34" charset="0"/>
              </a:rPr>
              <a:t>sales</a:t>
            </a:r>
          </a:p>
          <a:p>
            <a:pPr marL="285750" indent="-285750">
              <a:buClr>
                <a:schemeClr val="bg1"/>
              </a:buClr>
              <a:buFont typeface="Arial" panose="020B0604020202020204" pitchFamily="34" charset="0"/>
              <a:buChar char="•"/>
            </a:pPr>
            <a:r>
              <a:rPr lang="en-US" altLang="zh-CN" dirty="0">
                <a:solidFill>
                  <a:schemeClr val="bg1"/>
                </a:solidFill>
                <a:latin typeface="Calibri" panose="020F0502020204030204" pitchFamily="34" charset="0"/>
                <a:cs typeface="Calibri" panose="020F0502020204030204" pitchFamily="34" charset="0"/>
              </a:rPr>
              <a:t>Sales</a:t>
            </a:r>
            <a:r>
              <a:rPr lang="zh-CN" altLang="en-US" dirty="0">
                <a:solidFill>
                  <a:schemeClr val="bg1"/>
                </a:solidFill>
                <a:latin typeface="Calibri" panose="020F0502020204030204" pitchFamily="34" charset="0"/>
                <a:cs typeface="Calibri" panose="020F0502020204030204" pitchFamily="34" charset="0"/>
              </a:rPr>
              <a:t> </a:t>
            </a:r>
            <a:r>
              <a:rPr lang="en-US" altLang="zh-CN" dirty="0">
                <a:solidFill>
                  <a:schemeClr val="bg1"/>
                </a:solidFill>
                <a:latin typeface="Calibri" panose="020F0502020204030204" pitchFamily="34" charset="0"/>
                <a:cs typeface="Calibri" panose="020F0502020204030204" pitchFamily="34" charset="0"/>
              </a:rPr>
              <a:t>grows</a:t>
            </a:r>
            <a:r>
              <a:rPr lang="zh-CN" altLang="en-US" dirty="0">
                <a:solidFill>
                  <a:schemeClr val="bg1"/>
                </a:solidFill>
                <a:latin typeface="Calibri" panose="020F0502020204030204" pitchFamily="34" charset="0"/>
                <a:cs typeface="Calibri" panose="020F0502020204030204" pitchFamily="34" charset="0"/>
              </a:rPr>
              <a:t> </a:t>
            </a:r>
            <a:r>
              <a:rPr lang="en-US" altLang="zh-CN" dirty="0">
                <a:solidFill>
                  <a:schemeClr val="bg1"/>
                </a:solidFill>
                <a:latin typeface="Calibri" panose="020F0502020204030204" pitchFamily="34" charset="0"/>
                <a:cs typeface="Calibri" panose="020F0502020204030204" pitchFamily="34" charset="0"/>
              </a:rPr>
              <a:t>as</a:t>
            </a:r>
            <a:r>
              <a:rPr lang="zh-CN" altLang="en-US" dirty="0">
                <a:solidFill>
                  <a:schemeClr val="bg1"/>
                </a:solidFill>
                <a:latin typeface="Calibri" panose="020F0502020204030204" pitchFamily="34" charset="0"/>
                <a:cs typeface="Calibri" panose="020F0502020204030204" pitchFamily="34" charset="0"/>
              </a:rPr>
              <a:t> </a:t>
            </a:r>
            <a:r>
              <a:rPr lang="en-US" altLang="zh-CN" dirty="0">
                <a:solidFill>
                  <a:schemeClr val="bg1"/>
                </a:solidFill>
                <a:latin typeface="Calibri" panose="020F0502020204030204" pitchFamily="34" charset="0"/>
                <a:cs typeface="Calibri" panose="020F0502020204030204" pitchFamily="34" charset="0"/>
              </a:rPr>
              <a:t>the</a:t>
            </a:r>
            <a:r>
              <a:rPr lang="zh-CN" altLang="en-US" dirty="0">
                <a:solidFill>
                  <a:schemeClr val="bg1"/>
                </a:solidFill>
                <a:latin typeface="Calibri" panose="020F0502020204030204" pitchFamily="34" charset="0"/>
                <a:cs typeface="Calibri" panose="020F0502020204030204" pitchFamily="34" charset="0"/>
              </a:rPr>
              <a:t> </a:t>
            </a:r>
            <a:r>
              <a:rPr lang="en-US" altLang="zh-CN" dirty="0">
                <a:solidFill>
                  <a:schemeClr val="bg1"/>
                </a:solidFill>
                <a:latin typeface="Calibri" panose="020F0502020204030204" pitchFamily="34" charset="0"/>
                <a:cs typeface="Calibri" panose="020F0502020204030204" pitchFamily="34" charset="0"/>
              </a:rPr>
              <a:t>year</a:t>
            </a:r>
            <a:r>
              <a:rPr lang="zh-CN" altLang="en-US" dirty="0">
                <a:solidFill>
                  <a:schemeClr val="bg1"/>
                </a:solidFill>
                <a:latin typeface="Calibri" panose="020F0502020204030204" pitchFamily="34" charset="0"/>
                <a:cs typeface="Calibri" panose="020F0502020204030204" pitchFamily="34" charset="0"/>
              </a:rPr>
              <a:t> </a:t>
            </a:r>
            <a:r>
              <a:rPr lang="en-US" altLang="zh-CN" dirty="0">
                <a:solidFill>
                  <a:schemeClr val="bg1"/>
                </a:solidFill>
                <a:latin typeface="Calibri" panose="020F0502020204030204" pitchFamily="34" charset="0"/>
                <a:cs typeface="Calibri" panose="020F0502020204030204" pitchFamily="34" charset="0"/>
              </a:rPr>
              <a:t>increases</a:t>
            </a:r>
          </a:p>
          <a:p>
            <a:pPr marL="285750" indent="-285750">
              <a:buClr>
                <a:schemeClr val="bg1"/>
              </a:buClr>
              <a:buFont typeface="Arial" panose="020B0604020202020204" pitchFamily="34" charset="0"/>
              <a:buChar char="•"/>
            </a:pPr>
            <a:r>
              <a:rPr lang="en-US" altLang="zh-CN" dirty="0">
                <a:solidFill>
                  <a:schemeClr val="bg1"/>
                </a:solidFill>
                <a:latin typeface="Calibri" panose="020F0502020204030204" pitchFamily="34" charset="0"/>
                <a:cs typeface="Calibri" panose="020F0502020204030204" pitchFamily="34" charset="0"/>
              </a:rPr>
              <a:t>Oil</a:t>
            </a:r>
            <a:r>
              <a:rPr lang="zh-CN" altLang="en-US" dirty="0">
                <a:solidFill>
                  <a:schemeClr val="bg1"/>
                </a:solidFill>
                <a:latin typeface="Calibri" panose="020F0502020204030204" pitchFamily="34" charset="0"/>
                <a:cs typeface="Calibri" panose="020F0502020204030204" pitchFamily="34" charset="0"/>
              </a:rPr>
              <a:t> </a:t>
            </a:r>
            <a:r>
              <a:rPr lang="en-US" altLang="zh-CN" dirty="0">
                <a:solidFill>
                  <a:schemeClr val="bg1"/>
                </a:solidFill>
                <a:latin typeface="Calibri" panose="020F0502020204030204" pitchFamily="34" charset="0"/>
                <a:cs typeface="Calibri" panose="020F0502020204030204" pitchFamily="34" charset="0"/>
              </a:rPr>
              <a:t>price:</a:t>
            </a:r>
            <a:r>
              <a:rPr lang="zh-CN" altLang="en-US" dirty="0">
                <a:solidFill>
                  <a:schemeClr val="bg1"/>
                </a:solidFill>
                <a:latin typeface="Calibri" panose="020F0502020204030204" pitchFamily="34" charset="0"/>
                <a:cs typeface="Calibri" panose="020F0502020204030204" pitchFamily="34" charset="0"/>
              </a:rPr>
              <a:t> </a:t>
            </a:r>
            <a:r>
              <a:rPr lang="en-US" altLang="zh-CN" dirty="0">
                <a:solidFill>
                  <a:schemeClr val="bg1"/>
                </a:solidFill>
                <a:latin typeface="Calibri" panose="020F0502020204030204" pitchFamily="34" charset="0"/>
                <a:cs typeface="Calibri" panose="020F0502020204030204" pitchFamily="34" charset="0"/>
              </a:rPr>
              <a:t>lower</a:t>
            </a:r>
            <a:r>
              <a:rPr lang="zh-CN" altLang="en-US" dirty="0">
                <a:solidFill>
                  <a:schemeClr val="bg1"/>
                </a:solidFill>
                <a:latin typeface="Calibri" panose="020F0502020204030204" pitchFamily="34" charset="0"/>
                <a:cs typeface="Calibri" panose="020F0502020204030204" pitchFamily="34" charset="0"/>
              </a:rPr>
              <a:t> </a:t>
            </a:r>
            <a:r>
              <a:rPr lang="en-US" altLang="zh-CN" dirty="0">
                <a:solidFill>
                  <a:schemeClr val="bg1"/>
                </a:solidFill>
                <a:latin typeface="Calibri" panose="020F0502020204030204" pitchFamily="34" charset="0"/>
                <a:cs typeface="Calibri" panose="020F0502020204030204" pitchFamily="34" charset="0"/>
              </a:rPr>
              <a:t>sales</a:t>
            </a:r>
          </a:p>
        </p:txBody>
      </p:sp>
      <p:pic>
        <p:nvPicPr>
          <p:cNvPr id="3" name="Picture 2">
            <a:extLst>
              <a:ext uri="{FF2B5EF4-FFF2-40B4-BE49-F238E27FC236}">
                <a16:creationId xmlns:a16="http://schemas.microsoft.com/office/drawing/2014/main" id="{2795757D-1812-3264-EE01-245BAF156120}"/>
              </a:ext>
            </a:extLst>
          </p:cNvPr>
          <p:cNvPicPr>
            <a:picLocks noChangeAspect="1"/>
          </p:cNvPicPr>
          <p:nvPr/>
        </p:nvPicPr>
        <p:blipFill>
          <a:blip r:embed="rId3"/>
          <a:stretch>
            <a:fillRect/>
          </a:stretch>
        </p:blipFill>
        <p:spPr>
          <a:xfrm>
            <a:off x="1165423" y="3412671"/>
            <a:ext cx="5334325" cy="1371529"/>
          </a:xfrm>
          <a:prstGeom prst="rect">
            <a:avLst/>
          </a:prstGeom>
        </p:spPr>
      </p:pic>
      <p:sp>
        <p:nvSpPr>
          <p:cNvPr id="5" name="TextBox 4">
            <a:extLst>
              <a:ext uri="{FF2B5EF4-FFF2-40B4-BE49-F238E27FC236}">
                <a16:creationId xmlns:a16="http://schemas.microsoft.com/office/drawing/2014/main" id="{6C3F6F2D-0653-C236-F209-66D4CF557B65}"/>
              </a:ext>
            </a:extLst>
          </p:cNvPr>
          <p:cNvSpPr txBox="1"/>
          <p:nvPr/>
        </p:nvSpPr>
        <p:spPr>
          <a:xfrm>
            <a:off x="48491" y="4842164"/>
            <a:ext cx="346364" cy="253916"/>
          </a:xfrm>
          <a:prstGeom prst="rect">
            <a:avLst/>
          </a:prstGeom>
          <a:noFill/>
        </p:spPr>
        <p:txBody>
          <a:bodyPr wrap="square" rtlCol="0">
            <a:spAutoFit/>
          </a:bodyPr>
          <a:lstStyle/>
          <a:p>
            <a:r>
              <a:rPr lang="en-US" sz="1000" dirty="0">
                <a:solidFill>
                  <a:schemeClr val="bg1"/>
                </a:solidFill>
              </a:rPr>
              <a:t>23</a:t>
            </a:r>
          </a:p>
        </p:txBody>
      </p:sp>
    </p:spTree>
    <p:extLst>
      <p:ext uri="{BB962C8B-B14F-4D97-AF65-F5344CB8AC3E}">
        <p14:creationId xmlns:p14="http://schemas.microsoft.com/office/powerpoint/2010/main" val="42674943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4E9E3BF7-E2C1-96ED-C2D0-D27CCE76493F}"/>
              </a:ext>
            </a:extLst>
          </p:cNvPr>
          <p:cNvSpPr>
            <a:spLocks noGrp="1"/>
          </p:cNvSpPr>
          <p:nvPr>
            <p:ph type="title" idx="21"/>
          </p:nvPr>
        </p:nvSpPr>
        <p:spPr>
          <a:xfrm>
            <a:off x="795000" y="2180666"/>
            <a:ext cx="7736700" cy="572700"/>
          </a:xfrm>
        </p:spPr>
        <p:txBody>
          <a:bodyPr/>
          <a:lstStyle/>
          <a:p>
            <a:r>
              <a:rPr lang="en-US" altLang="zh-CN"/>
              <a:t>Time</a:t>
            </a:r>
            <a:r>
              <a:rPr lang="zh-CN" altLang="en-US"/>
              <a:t> </a:t>
            </a:r>
            <a:r>
              <a:rPr lang="en-US" altLang="zh-CN"/>
              <a:t>Series</a:t>
            </a:r>
            <a:r>
              <a:rPr lang="zh-CN" altLang="en-US"/>
              <a:t> </a:t>
            </a:r>
            <a:r>
              <a:rPr lang="en-US" altLang="zh-CN"/>
              <a:t>Analysis</a:t>
            </a:r>
            <a:r>
              <a:rPr lang="zh-CN" altLang="en-US"/>
              <a:t> </a:t>
            </a:r>
            <a:r>
              <a:rPr lang="en-US" altLang="zh-CN"/>
              <a:t>in</a:t>
            </a:r>
            <a:r>
              <a:rPr lang="zh-CN" altLang="en-US"/>
              <a:t> </a:t>
            </a:r>
            <a:r>
              <a:rPr lang="en-US" altLang="zh-CN"/>
              <a:t>Python</a:t>
            </a:r>
            <a:endParaRPr lang="en-US"/>
          </a:p>
        </p:txBody>
      </p:sp>
      <p:sp>
        <p:nvSpPr>
          <p:cNvPr id="3" name="TextBox 2">
            <a:extLst>
              <a:ext uri="{FF2B5EF4-FFF2-40B4-BE49-F238E27FC236}">
                <a16:creationId xmlns:a16="http://schemas.microsoft.com/office/drawing/2014/main" id="{764B9B80-4336-3C8F-EB7A-8FBD0C87DBA1}"/>
              </a:ext>
            </a:extLst>
          </p:cNvPr>
          <p:cNvSpPr txBox="1"/>
          <p:nvPr/>
        </p:nvSpPr>
        <p:spPr>
          <a:xfrm>
            <a:off x="48491" y="4842164"/>
            <a:ext cx="346364" cy="253916"/>
          </a:xfrm>
          <a:prstGeom prst="rect">
            <a:avLst/>
          </a:prstGeom>
          <a:noFill/>
        </p:spPr>
        <p:txBody>
          <a:bodyPr wrap="square" rtlCol="0">
            <a:spAutoFit/>
          </a:bodyPr>
          <a:lstStyle/>
          <a:p>
            <a:r>
              <a:rPr lang="en-US" sz="1000" dirty="0">
                <a:solidFill>
                  <a:schemeClr val="bg1"/>
                </a:solidFill>
              </a:rPr>
              <a:t>24</a:t>
            </a:r>
          </a:p>
        </p:txBody>
      </p:sp>
    </p:spTree>
    <p:extLst>
      <p:ext uri="{BB962C8B-B14F-4D97-AF65-F5344CB8AC3E}">
        <p14:creationId xmlns:p14="http://schemas.microsoft.com/office/powerpoint/2010/main" val="3173625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8493D9A8-48E6-6CBA-3BF5-72A2057DFA1E}"/>
              </a:ext>
            </a:extLst>
          </p:cNvPr>
          <p:cNvSpPr>
            <a:spLocks noGrp="1"/>
          </p:cNvSpPr>
          <p:nvPr>
            <p:ph type="title" idx="21"/>
          </p:nvPr>
        </p:nvSpPr>
        <p:spPr/>
        <p:txBody>
          <a:bodyPr/>
          <a:lstStyle/>
          <a:p>
            <a:r>
              <a:rPr lang="en-US" altLang="zh-CN" dirty="0"/>
              <a:t>Time</a:t>
            </a:r>
            <a:r>
              <a:rPr lang="zh-CN" altLang="en-US" dirty="0"/>
              <a:t> </a:t>
            </a:r>
            <a:r>
              <a:rPr lang="en-US" altLang="zh-CN" dirty="0"/>
              <a:t>Series</a:t>
            </a:r>
            <a:r>
              <a:rPr lang="zh-CN" altLang="en-US" dirty="0"/>
              <a:t> </a:t>
            </a:r>
            <a:r>
              <a:rPr lang="en-US" altLang="zh-CN" dirty="0"/>
              <a:t>Exploration</a:t>
            </a:r>
            <a:endParaRPr lang="en-US" dirty="0"/>
          </a:p>
        </p:txBody>
      </p:sp>
      <p:pic>
        <p:nvPicPr>
          <p:cNvPr id="3" name="Picture 2">
            <a:extLst>
              <a:ext uri="{FF2B5EF4-FFF2-40B4-BE49-F238E27FC236}">
                <a16:creationId xmlns:a16="http://schemas.microsoft.com/office/drawing/2014/main" id="{66D10C1B-A795-70AE-E7C1-32FECF18FC31}"/>
              </a:ext>
            </a:extLst>
          </p:cNvPr>
          <p:cNvPicPr>
            <a:picLocks noChangeAspect="1"/>
          </p:cNvPicPr>
          <p:nvPr/>
        </p:nvPicPr>
        <p:blipFill>
          <a:blip r:embed="rId2"/>
          <a:stretch>
            <a:fillRect/>
          </a:stretch>
        </p:blipFill>
        <p:spPr>
          <a:xfrm>
            <a:off x="378687" y="1385386"/>
            <a:ext cx="4661663" cy="1542665"/>
          </a:xfrm>
          <a:prstGeom prst="rect">
            <a:avLst/>
          </a:prstGeom>
          <a:ln w="12700" cap="sq">
            <a:solidFill>
              <a:srgbClr val="000000"/>
            </a:solidFill>
            <a:miter lim="800000"/>
          </a:ln>
          <a:effectLst>
            <a:outerShdw blurRad="57150" dist="50800" dir="2700000" algn="tl" rotWithShape="0">
              <a:srgbClr val="000000">
                <a:alpha val="40000"/>
              </a:srgbClr>
            </a:outerShdw>
          </a:effectLst>
        </p:spPr>
      </p:pic>
      <p:sp>
        <p:nvSpPr>
          <p:cNvPr id="5" name="TextBox 4">
            <a:extLst>
              <a:ext uri="{FF2B5EF4-FFF2-40B4-BE49-F238E27FC236}">
                <a16:creationId xmlns:a16="http://schemas.microsoft.com/office/drawing/2014/main" id="{852EA27D-4F7A-AEC0-C359-71AC1419522D}"/>
              </a:ext>
            </a:extLst>
          </p:cNvPr>
          <p:cNvSpPr txBox="1"/>
          <p:nvPr/>
        </p:nvSpPr>
        <p:spPr>
          <a:xfrm>
            <a:off x="378687" y="3086971"/>
            <a:ext cx="2111751" cy="1384995"/>
          </a:xfrm>
          <a:prstGeom prst="rect">
            <a:avLst/>
          </a:prstGeom>
          <a:noFill/>
        </p:spPr>
        <p:txBody>
          <a:bodyPr wrap="square">
            <a:spAutoFit/>
          </a:bodyPr>
          <a:lstStyle/>
          <a:p>
            <a:r>
              <a:rPr lang="en-US" b="0" i="0" dirty="0" err="1">
                <a:solidFill>
                  <a:schemeClr val="bg1"/>
                </a:solidFill>
                <a:effectLst/>
                <a:latin typeface="Calibri" panose="020F0502020204030204" pitchFamily="34" charset="0"/>
                <a:cs typeface="Calibri" panose="020F0502020204030204" pitchFamily="34" charset="0"/>
              </a:rPr>
              <a:t>ADF</a:t>
            </a:r>
            <a:r>
              <a:rPr lang="en-US" b="0" i="0" dirty="0">
                <a:solidFill>
                  <a:schemeClr val="bg1"/>
                </a:solidFill>
                <a:effectLst/>
                <a:latin typeface="Calibri" panose="020F0502020204030204" pitchFamily="34" charset="0"/>
                <a:cs typeface="Calibri" panose="020F0502020204030204" pitchFamily="34" charset="0"/>
              </a:rPr>
              <a:t> Statistic: -5.45 </a:t>
            </a:r>
          </a:p>
          <a:p>
            <a:r>
              <a:rPr lang="en-US" b="0" i="0" dirty="0" err="1">
                <a:solidFill>
                  <a:schemeClr val="bg1"/>
                </a:solidFill>
                <a:effectLst/>
                <a:latin typeface="Calibri" panose="020F0502020204030204" pitchFamily="34" charset="0"/>
                <a:cs typeface="Calibri" panose="020F0502020204030204" pitchFamily="34" charset="0"/>
              </a:rPr>
              <a:t>n_lags</a:t>
            </a:r>
            <a:r>
              <a:rPr lang="en-US" b="0" i="0" dirty="0">
                <a:solidFill>
                  <a:schemeClr val="bg1"/>
                </a:solidFill>
                <a:effectLst/>
                <a:latin typeface="Calibri" panose="020F0502020204030204" pitchFamily="34" charset="0"/>
                <a:cs typeface="Calibri" panose="020F0502020204030204" pitchFamily="34" charset="0"/>
              </a:rPr>
              <a:t>: </a:t>
            </a:r>
            <a:r>
              <a:rPr lang="en-US" b="0" i="0" dirty="0" err="1">
                <a:solidFill>
                  <a:schemeClr val="bg1"/>
                </a:solidFill>
                <a:effectLst/>
                <a:latin typeface="Calibri" panose="020F0502020204030204" pitchFamily="34" charset="0"/>
                <a:cs typeface="Calibri" panose="020F0502020204030204" pitchFamily="34" charset="0"/>
              </a:rPr>
              <a:t>2.5e</a:t>
            </a:r>
            <a:r>
              <a:rPr lang="en-US" b="0" i="0" dirty="0">
                <a:solidFill>
                  <a:schemeClr val="bg1"/>
                </a:solidFill>
                <a:effectLst/>
                <a:latin typeface="Calibri" panose="020F0502020204030204" pitchFamily="34" charset="0"/>
                <a:cs typeface="Calibri" panose="020F0502020204030204" pitchFamily="34" charset="0"/>
              </a:rPr>
              <a:t>-06 </a:t>
            </a:r>
          </a:p>
          <a:p>
            <a:r>
              <a:rPr lang="en-US" b="1" i="0" dirty="0">
                <a:solidFill>
                  <a:schemeClr val="bg1"/>
                </a:solidFill>
                <a:effectLst/>
                <a:latin typeface="Calibri" panose="020F0502020204030204" pitchFamily="34" charset="0"/>
                <a:cs typeface="Calibri" panose="020F0502020204030204" pitchFamily="34" charset="0"/>
              </a:rPr>
              <a:t>p-value: </a:t>
            </a:r>
            <a:r>
              <a:rPr lang="en-US" b="1" i="0" dirty="0" err="1">
                <a:solidFill>
                  <a:schemeClr val="bg1"/>
                </a:solidFill>
                <a:effectLst/>
                <a:latin typeface="Calibri" panose="020F0502020204030204" pitchFamily="34" charset="0"/>
                <a:cs typeface="Calibri" panose="020F0502020204030204" pitchFamily="34" charset="0"/>
              </a:rPr>
              <a:t>2.57e</a:t>
            </a:r>
            <a:r>
              <a:rPr lang="en-US" b="1" i="0" dirty="0">
                <a:solidFill>
                  <a:schemeClr val="bg1"/>
                </a:solidFill>
                <a:effectLst/>
                <a:latin typeface="Calibri" panose="020F0502020204030204" pitchFamily="34" charset="0"/>
                <a:cs typeface="Calibri" panose="020F0502020204030204" pitchFamily="34" charset="0"/>
              </a:rPr>
              <a:t>-06 </a:t>
            </a:r>
          </a:p>
          <a:p>
            <a:r>
              <a:rPr lang="en-US" b="0" i="0" dirty="0">
                <a:solidFill>
                  <a:schemeClr val="bg1"/>
                </a:solidFill>
                <a:effectLst/>
                <a:latin typeface="Calibri" panose="020F0502020204030204" pitchFamily="34" charset="0"/>
                <a:cs typeface="Calibri" panose="020F0502020204030204" pitchFamily="34" charset="0"/>
              </a:rPr>
              <a:t>Critical Values: 1%, -3.43</a:t>
            </a:r>
          </a:p>
          <a:p>
            <a:r>
              <a:rPr lang="en-US" b="1" i="0" dirty="0">
                <a:solidFill>
                  <a:schemeClr val="bg1"/>
                </a:solidFill>
                <a:effectLst/>
                <a:latin typeface="Calibri" panose="020F0502020204030204" pitchFamily="34" charset="0"/>
                <a:cs typeface="Calibri" panose="020F0502020204030204" pitchFamily="34" charset="0"/>
              </a:rPr>
              <a:t>Critical Values: 5%, -2.81 </a:t>
            </a:r>
          </a:p>
          <a:p>
            <a:r>
              <a:rPr lang="en-US" b="0" i="0" dirty="0">
                <a:solidFill>
                  <a:schemeClr val="bg1"/>
                </a:solidFill>
                <a:effectLst/>
                <a:latin typeface="Calibri" panose="020F0502020204030204" pitchFamily="34" charset="0"/>
                <a:cs typeface="Calibri" panose="020F0502020204030204" pitchFamily="34" charset="0"/>
              </a:rPr>
              <a:t>Critical Values: 10%, -2.5</a:t>
            </a:r>
            <a:endParaRPr lang="en-US" dirty="0">
              <a:solidFill>
                <a:schemeClr val="bg1"/>
              </a:solidFill>
              <a:latin typeface="Calibri" panose="020F0502020204030204" pitchFamily="34" charset="0"/>
              <a:cs typeface="Calibri" panose="020F0502020204030204" pitchFamily="34" charset="0"/>
            </a:endParaRPr>
          </a:p>
        </p:txBody>
      </p:sp>
      <p:pic>
        <p:nvPicPr>
          <p:cNvPr id="7" name="Picture 6">
            <a:extLst>
              <a:ext uri="{FF2B5EF4-FFF2-40B4-BE49-F238E27FC236}">
                <a16:creationId xmlns:a16="http://schemas.microsoft.com/office/drawing/2014/main" id="{B10EEEB6-E907-75B7-0141-9F6DECE41454}"/>
              </a:ext>
            </a:extLst>
          </p:cNvPr>
          <p:cNvPicPr>
            <a:picLocks noChangeAspect="1"/>
          </p:cNvPicPr>
          <p:nvPr/>
        </p:nvPicPr>
        <p:blipFill>
          <a:blip r:embed="rId3"/>
          <a:stretch>
            <a:fillRect/>
          </a:stretch>
        </p:blipFill>
        <p:spPr>
          <a:xfrm>
            <a:off x="5169900" y="1043889"/>
            <a:ext cx="3703155" cy="3617321"/>
          </a:xfrm>
          <a:prstGeom prst="rect">
            <a:avLst/>
          </a:prstGeom>
          <a:ln w="12700" cap="sq">
            <a:solidFill>
              <a:srgbClr val="000000"/>
            </a:solidFill>
            <a:miter lim="800000"/>
          </a:ln>
          <a:effectLst>
            <a:outerShdw blurRad="57150" dist="50800" dir="2700000" algn="tl" rotWithShape="0">
              <a:srgbClr val="000000">
                <a:alpha val="40000"/>
              </a:srgbClr>
            </a:outerShdw>
          </a:effectLst>
        </p:spPr>
      </p:pic>
      <p:sp>
        <p:nvSpPr>
          <p:cNvPr id="8" name="TextBox 7">
            <a:extLst>
              <a:ext uri="{FF2B5EF4-FFF2-40B4-BE49-F238E27FC236}">
                <a16:creationId xmlns:a16="http://schemas.microsoft.com/office/drawing/2014/main" id="{3D9BC5FD-8FAF-4089-4171-493CEDEACBCC}"/>
              </a:ext>
            </a:extLst>
          </p:cNvPr>
          <p:cNvSpPr txBox="1"/>
          <p:nvPr/>
        </p:nvSpPr>
        <p:spPr>
          <a:xfrm>
            <a:off x="6200078" y="4661210"/>
            <a:ext cx="2416097" cy="307777"/>
          </a:xfrm>
          <a:prstGeom prst="rect">
            <a:avLst/>
          </a:prstGeom>
          <a:noFill/>
        </p:spPr>
        <p:txBody>
          <a:bodyPr wrap="square" rtlCol="0">
            <a:spAutoFit/>
          </a:bodyPr>
          <a:lstStyle/>
          <a:p>
            <a:r>
              <a:rPr lang="en-US" dirty="0">
                <a:solidFill>
                  <a:schemeClr val="bg1"/>
                </a:solidFill>
                <a:latin typeface="Calibri" panose="020F0502020204030204" pitchFamily="34" charset="0"/>
                <a:cs typeface="Calibri" panose="020F0502020204030204" pitchFamily="34" charset="0"/>
              </a:rPr>
              <a:t>Seasonal Decomposition</a:t>
            </a:r>
          </a:p>
        </p:txBody>
      </p:sp>
      <p:sp>
        <p:nvSpPr>
          <p:cNvPr id="4" name="TextBox 3">
            <a:extLst>
              <a:ext uri="{FF2B5EF4-FFF2-40B4-BE49-F238E27FC236}">
                <a16:creationId xmlns:a16="http://schemas.microsoft.com/office/drawing/2014/main" id="{C1063EC0-4474-CA59-EC2A-5CDA73717971}"/>
              </a:ext>
            </a:extLst>
          </p:cNvPr>
          <p:cNvSpPr txBox="1"/>
          <p:nvPr/>
        </p:nvSpPr>
        <p:spPr>
          <a:xfrm>
            <a:off x="48491" y="4842164"/>
            <a:ext cx="346364" cy="253916"/>
          </a:xfrm>
          <a:prstGeom prst="rect">
            <a:avLst/>
          </a:prstGeom>
          <a:noFill/>
        </p:spPr>
        <p:txBody>
          <a:bodyPr wrap="square" rtlCol="0">
            <a:spAutoFit/>
          </a:bodyPr>
          <a:lstStyle/>
          <a:p>
            <a:r>
              <a:rPr lang="en-US" sz="1000" dirty="0">
                <a:solidFill>
                  <a:schemeClr val="bg1"/>
                </a:solidFill>
              </a:rPr>
              <a:t>25</a:t>
            </a:r>
          </a:p>
        </p:txBody>
      </p:sp>
    </p:spTree>
    <p:extLst>
      <p:ext uri="{BB962C8B-B14F-4D97-AF65-F5344CB8AC3E}">
        <p14:creationId xmlns:p14="http://schemas.microsoft.com/office/powerpoint/2010/main" val="39409482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816787CD-A6E3-F0D4-281D-6F8FFBCE111B}"/>
              </a:ext>
            </a:extLst>
          </p:cNvPr>
          <p:cNvSpPr>
            <a:spLocks noGrp="1"/>
          </p:cNvSpPr>
          <p:nvPr>
            <p:ph type="title" idx="21"/>
          </p:nvPr>
        </p:nvSpPr>
        <p:spPr/>
        <p:txBody>
          <a:bodyPr/>
          <a:lstStyle/>
          <a:p>
            <a:r>
              <a:rPr lang="en-US" dirty="0"/>
              <a:t>SEASONALITY</a:t>
            </a:r>
          </a:p>
        </p:txBody>
      </p:sp>
      <p:pic>
        <p:nvPicPr>
          <p:cNvPr id="22" name="Picture 21">
            <a:extLst>
              <a:ext uri="{FF2B5EF4-FFF2-40B4-BE49-F238E27FC236}">
                <a16:creationId xmlns:a16="http://schemas.microsoft.com/office/drawing/2014/main" id="{72B7978D-F2B0-3834-98B6-4A47462B7DC2}"/>
              </a:ext>
            </a:extLst>
          </p:cNvPr>
          <p:cNvPicPr>
            <a:picLocks noChangeAspect="1"/>
          </p:cNvPicPr>
          <p:nvPr/>
        </p:nvPicPr>
        <p:blipFill>
          <a:blip r:embed="rId2"/>
          <a:stretch>
            <a:fillRect/>
          </a:stretch>
        </p:blipFill>
        <p:spPr>
          <a:xfrm>
            <a:off x="1099883" y="1040127"/>
            <a:ext cx="7441580" cy="3201238"/>
          </a:xfrm>
          <a:prstGeom prst="rect">
            <a:avLst/>
          </a:prstGeom>
          <a:ln w="12700" cap="sq">
            <a:solidFill>
              <a:srgbClr val="000000"/>
            </a:solidFill>
            <a:miter lim="800000"/>
          </a:ln>
          <a:effectLst>
            <a:outerShdw blurRad="57150" dist="50800" dir="2700000" algn="tl" rotWithShape="0">
              <a:srgbClr val="000000">
                <a:alpha val="40000"/>
              </a:srgbClr>
            </a:outerShdw>
          </a:effectLst>
        </p:spPr>
      </p:pic>
      <p:sp>
        <p:nvSpPr>
          <p:cNvPr id="3" name="TextBox 2">
            <a:extLst>
              <a:ext uri="{FF2B5EF4-FFF2-40B4-BE49-F238E27FC236}">
                <a16:creationId xmlns:a16="http://schemas.microsoft.com/office/drawing/2014/main" id="{1E6E27C7-6847-1A5D-8629-282D26AD7C06}"/>
              </a:ext>
            </a:extLst>
          </p:cNvPr>
          <p:cNvSpPr txBox="1"/>
          <p:nvPr/>
        </p:nvSpPr>
        <p:spPr>
          <a:xfrm>
            <a:off x="3169920" y="4349492"/>
            <a:ext cx="4572000" cy="307777"/>
          </a:xfrm>
          <a:prstGeom prst="rect">
            <a:avLst/>
          </a:prstGeom>
          <a:noFill/>
        </p:spPr>
        <p:txBody>
          <a:bodyPr wrap="square">
            <a:spAutoFit/>
          </a:bodyPr>
          <a:lstStyle/>
          <a:p>
            <a:r>
              <a:rPr lang="en-US" dirty="0">
                <a:solidFill>
                  <a:schemeClr val="bg1"/>
                </a:solidFill>
                <a:latin typeface="Calibri" panose="020F0502020204030204" pitchFamily="34" charset="0"/>
                <a:cs typeface="Calibri" panose="020F0502020204030204" pitchFamily="34" charset="0"/>
              </a:rPr>
              <a:t>We can see some seasonal pattern.</a:t>
            </a:r>
          </a:p>
        </p:txBody>
      </p:sp>
      <p:sp>
        <p:nvSpPr>
          <p:cNvPr id="4" name="TextBox 3">
            <a:extLst>
              <a:ext uri="{FF2B5EF4-FFF2-40B4-BE49-F238E27FC236}">
                <a16:creationId xmlns:a16="http://schemas.microsoft.com/office/drawing/2014/main" id="{EA644BB4-E894-AF1B-33B1-693851BE104E}"/>
              </a:ext>
            </a:extLst>
          </p:cNvPr>
          <p:cNvSpPr txBox="1"/>
          <p:nvPr/>
        </p:nvSpPr>
        <p:spPr>
          <a:xfrm>
            <a:off x="48491" y="4842164"/>
            <a:ext cx="346364" cy="253916"/>
          </a:xfrm>
          <a:prstGeom prst="rect">
            <a:avLst/>
          </a:prstGeom>
          <a:noFill/>
        </p:spPr>
        <p:txBody>
          <a:bodyPr wrap="square" rtlCol="0">
            <a:spAutoFit/>
          </a:bodyPr>
          <a:lstStyle/>
          <a:p>
            <a:r>
              <a:rPr lang="en-US" sz="1000" dirty="0">
                <a:solidFill>
                  <a:schemeClr val="bg1"/>
                </a:solidFill>
              </a:rPr>
              <a:t>26</a:t>
            </a:r>
          </a:p>
        </p:txBody>
      </p:sp>
    </p:spTree>
    <p:extLst>
      <p:ext uri="{BB962C8B-B14F-4D97-AF65-F5344CB8AC3E}">
        <p14:creationId xmlns:p14="http://schemas.microsoft.com/office/powerpoint/2010/main" val="14092736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160A9CB6-58A1-C8C9-1B1B-0E4F937690E2}"/>
              </a:ext>
            </a:extLst>
          </p:cNvPr>
          <p:cNvSpPr>
            <a:spLocks noGrp="1"/>
          </p:cNvSpPr>
          <p:nvPr>
            <p:ph type="title" idx="21"/>
          </p:nvPr>
        </p:nvSpPr>
        <p:spPr/>
        <p:txBody>
          <a:bodyPr/>
          <a:lstStyle/>
          <a:p>
            <a:r>
              <a:rPr lang="en-US" dirty="0"/>
              <a:t>LAGGED CORRELATIONS</a:t>
            </a:r>
          </a:p>
        </p:txBody>
      </p:sp>
      <p:sp>
        <p:nvSpPr>
          <p:cNvPr id="23" name="TextBox 22">
            <a:extLst>
              <a:ext uri="{FF2B5EF4-FFF2-40B4-BE49-F238E27FC236}">
                <a16:creationId xmlns:a16="http://schemas.microsoft.com/office/drawing/2014/main" id="{1675BF6F-17D3-5ECA-B645-7A39CD0830EC}"/>
              </a:ext>
            </a:extLst>
          </p:cNvPr>
          <p:cNvSpPr txBox="1"/>
          <p:nvPr/>
        </p:nvSpPr>
        <p:spPr>
          <a:xfrm>
            <a:off x="4907042" y="1232897"/>
            <a:ext cx="3739376" cy="1754326"/>
          </a:xfrm>
          <a:prstGeom prst="rect">
            <a:avLst/>
          </a:prstGeom>
          <a:noFill/>
        </p:spPr>
        <p:txBody>
          <a:bodyPr wrap="square" rtlCol="0">
            <a:spAutoFit/>
          </a:bodyPr>
          <a:lstStyle/>
          <a:p>
            <a:pPr marL="171450" indent="-171450">
              <a:buClr>
                <a:schemeClr val="bg1"/>
              </a:buClr>
              <a:buFont typeface="Courier New" panose="02070309020205020404" pitchFamily="49" charset="0"/>
              <a:buChar char="o"/>
            </a:pPr>
            <a:r>
              <a:rPr lang="en-US" sz="1200" b="0" dirty="0">
                <a:solidFill>
                  <a:schemeClr val="bg1"/>
                </a:solidFill>
                <a:effectLst/>
                <a:latin typeface="Calibri" panose="020F0502020204030204" pitchFamily="34" charset="0"/>
                <a:cs typeface="Calibri" panose="020F0502020204030204" pitchFamily="34" charset="0"/>
              </a:rPr>
              <a:t>Here we observe a </a:t>
            </a:r>
            <a:r>
              <a:rPr lang="en-US" sz="1200" dirty="0">
                <a:solidFill>
                  <a:schemeClr val="bg1"/>
                </a:solidFill>
                <a:latin typeface="Calibri" panose="020F0502020204030204" pitchFamily="34" charset="0"/>
                <a:cs typeface="Calibri" panose="020F0502020204030204" pitchFamily="34" charset="0"/>
              </a:rPr>
              <a:t>correlation with different lags.</a:t>
            </a:r>
          </a:p>
          <a:p>
            <a:pPr marL="171450" indent="-171450">
              <a:buClr>
                <a:schemeClr val="bg1"/>
              </a:buClr>
              <a:buFont typeface="Courier New" panose="02070309020205020404" pitchFamily="49" charset="0"/>
              <a:buChar char="o"/>
            </a:pPr>
            <a:endParaRPr lang="en-US" sz="1200" b="0" dirty="0">
              <a:solidFill>
                <a:schemeClr val="bg1"/>
              </a:solidFill>
              <a:effectLst/>
              <a:latin typeface="Calibri" panose="020F0502020204030204" pitchFamily="34" charset="0"/>
              <a:cs typeface="Calibri" panose="020F0502020204030204" pitchFamily="34" charset="0"/>
            </a:endParaRPr>
          </a:p>
          <a:p>
            <a:pPr marL="171450" indent="-171450">
              <a:buClr>
                <a:schemeClr val="bg1"/>
              </a:buClr>
              <a:buFont typeface="Courier New" panose="02070309020205020404" pitchFamily="49" charset="0"/>
              <a:buChar char="o"/>
            </a:pPr>
            <a:r>
              <a:rPr lang="en-US" sz="1200" dirty="0">
                <a:solidFill>
                  <a:schemeClr val="bg1"/>
                </a:solidFill>
                <a:latin typeface="Calibri" panose="020F0502020204030204" pitchFamily="34" charset="0"/>
                <a:cs typeface="Calibri" panose="020F0502020204030204" pitchFamily="34" charset="0"/>
              </a:rPr>
              <a:t>Especially, the highest correlation of 0.39 was observed every consecutive day and once every 8 days.</a:t>
            </a:r>
          </a:p>
          <a:p>
            <a:pPr marL="171450" indent="-171450">
              <a:buClr>
                <a:schemeClr val="bg1"/>
              </a:buClr>
              <a:buFont typeface="Courier New" panose="02070309020205020404" pitchFamily="49" charset="0"/>
              <a:buChar char="o"/>
            </a:pPr>
            <a:endParaRPr lang="en-US" sz="1200" b="0" dirty="0">
              <a:solidFill>
                <a:schemeClr val="bg1"/>
              </a:solidFill>
              <a:effectLst/>
              <a:latin typeface="Calibri" panose="020F0502020204030204" pitchFamily="34" charset="0"/>
              <a:cs typeface="Calibri" panose="020F0502020204030204" pitchFamily="34" charset="0"/>
            </a:endParaRPr>
          </a:p>
          <a:p>
            <a:pPr marL="171450" indent="-171450">
              <a:buClr>
                <a:schemeClr val="bg1"/>
              </a:buClr>
              <a:buFont typeface="Courier New" panose="02070309020205020404" pitchFamily="49" charset="0"/>
              <a:buChar char="o"/>
            </a:pPr>
            <a:r>
              <a:rPr lang="en-US" sz="1200" dirty="0">
                <a:solidFill>
                  <a:schemeClr val="bg1"/>
                </a:solidFill>
                <a:latin typeface="Calibri" panose="020F0502020204030204" pitchFamily="34" charset="0"/>
                <a:cs typeface="Calibri" panose="020F0502020204030204" pitchFamily="34" charset="0"/>
              </a:rPr>
              <a:t>No correlation is observed after every 5, 10 days.</a:t>
            </a:r>
            <a:endParaRPr lang="en-US" sz="1200" b="0" dirty="0">
              <a:solidFill>
                <a:schemeClr val="bg1"/>
              </a:solidFill>
              <a:effectLst/>
              <a:latin typeface="Calibri" panose="020F0502020204030204" pitchFamily="34" charset="0"/>
              <a:cs typeface="Calibri" panose="020F0502020204030204" pitchFamily="34" charset="0"/>
            </a:endParaRPr>
          </a:p>
          <a:p>
            <a:pPr marL="171450" indent="-171450">
              <a:buClr>
                <a:schemeClr val="bg1"/>
              </a:buClr>
              <a:buFont typeface="Courier New" panose="02070309020205020404" pitchFamily="49" charset="0"/>
              <a:buChar char="o"/>
            </a:pPr>
            <a:endParaRPr lang="en-US" sz="1200" dirty="0">
              <a:solidFill>
                <a:schemeClr val="bg1"/>
              </a:solidFill>
              <a:latin typeface="Calibri" panose="020F0502020204030204" pitchFamily="34" charset="0"/>
              <a:cs typeface="Calibri" panose="020F0502020204030204" pitchFamily="34" charset="0"/>
            </a:endParaRPr>
          </a:p>
          <a:p>
            <a:pPr marL="171450" indent="-171450">
              <a:buClr>
                <a:schemeClr val="bg1"/>
              </a:buClr>
              <a:buFont typeface="Courier New" panose="02070309020205020404" pitchFamily="49" charset="0"/>
              <a:buChar char="o"/>
            </a:pPr>
            <a:endParaRPr lang="en-US" sz="1200" dirty="0">
              <a:solidFill>
                <a:schemeClr val="bg1"/>
              </a:solidFill>
              <a:latin typeface="Calibri" panose="020F0502020204030204" pitchFamily="34" charset="0"/>
              <a:cs typeface="Calibri" panose="020F0502020204030204" pitchFamily="34" charset="0"/>
            </a:endParaRPr>
          </a:p>
        </p:txBody>
      </p:sp>
      <p:pic>
        <p:nvPicPr>
          <p:cNvPr id="3" name="Picture 2">
            <a:extLst>
              <a:ext uri="{FF2B5EF4-FFF2-40B4-BE49-F238E27FC236}">
                <a16:creationId xmlns:a16="http://schemas.microsoft.com/office/drawing/2014/main" id="{26388173-5250-D836-9115-150B654C582A}"/>
              </a:ext>
            </a:extLst>
          </p:cNvPr>
          <p:cNvPicPr>
            <a:picLocks noChangeAspect="1"/>
          </p:cNvPicPr>
          <p:nvPr/>
        </p:nvPicPr>
        <p:blipFill>
          <a:blip r:embed="rId2"/>
          <a:stretch>
            <a:fillRect/>
          </a:stretch>
        </p:blipFill>
        <p:spPr>
          <a:xfrm>
            <a:off x="1132450" y="1157097"/>
            <a:ext cx="3688122" cy="3840480"/>
          </a:xfrm>
          <a:prstGeom prst="rect">
            <a:avLst/>
          </a:prstGeom>
        </p:spPr>
      </p:pic>
      <p:pic>
        <p:nvPicPr>
          <p:cNvPr id="5" name="Picture 4">
            <a:extLst>
              <a:ext uri="{FF2B5EF4-FFF2-40B4-BE49-F238E27FC236}">
                <a16:creationId xmlns:a16="http://schemas.microsoft.com/office/drawing/2014/main" id="{205B8B1F-1B6A-2964-3346-FC4464236299}"/>
              </a:ext>
            </a:extLst>
          </p:cNvPr>
          <p:cNvPicPr>
            <a:picLocks noChangeAspect="1"/>
          </p:cNvPicPr>
          <p:nvPr/>
        </p:nvPicPr>
        <p:blipFill>
          <a:blip r:embed="rId3"/>
          <a:stretch>
            <a:fillRect/>
          </a:stretch>
        </p:blipFill>
        <p:spPr>
          <a:xfrm>
            <a:off x="4907042" y="3498270"/>
            <a:ext cx="4160758" cy="1499307"/>
          </a:xfrm>
          <a:prstGeom prst="rect">
            <a:avLst/>
          </a:prstGeom>
        </p:spPr>
      </p:pic>
      <p:sp>
        <p:nvSpPr>
          <p:cNvPr id="4" name="TextBox 3">
            <a:extLst>
              <a:ext uri="{FF2B5EF4-FFF2-40B4-BE49-F238E27FC236}">
                <a16:creationId xmlns:a16="http://schemas.microsoft.com/office/drawing/2014/main" id="{582D324E-9186-3A91-8B9A-80D8DC67087E}"/>
              </a:ext>
            </a:extLst>
          </p:cNvPr>
          <p:cNvSpPr txBox="1"/>
          <p:nvPr/>
        </p:nvSpPr>
        <p:spPr>
          <a:xfrm>
            <a:off x="48491" y="4842164"/>
            <a:ext cx="346364" cy="253916"/>
          </a:xfrm>
          <a:prstGeom prst="rect">
            <a:avLst/>
          </a:prstGeom>
          <a:noFill/>
        </p:spPr>
        <p:txBody>
          <a:bodyPr wrap="square" rtlCol="0">
            <a:spAutoFit/>
          </a:bodyPr>
          <a:lstStyle/>
          <a:p>
            <a:r>
              <a:rPr lang="en-US" sz="1000" dirty="0">
                <a:solidFill>
                  <a:schemeClr val="bg1"/>
                </a:solidFill>
              </a:rPr>
              <a:t>27</a:t>
            </a:r>
          </a:p>
        </p:txBody>
      </p:sp>
    </p:spTree>
    <p:extLst>
      <p:ext uri="{BB962C8B-B14F-4D97-AF65-F5344CB8AC3E}">
        <p14:creationId xmlns:p14="http://schemas.microsoft.com/office/powerpoint/2010/main" val="39661903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8DB8C3E5-BA5E-1065-176E-A3AB9ACBEE6F}"/>
              </a:ext>
            </a:extLst>
          </p:cNvPr>
          <p:cNvSpPr>
            <a:spLocks noGrp="1"/>
          </p:cNvSpPr>
          <p:nvPr>
            <p:ph type="title" idx="21"/>
          </p:nvPr>
        </p:nvSpPr>
        <p:spPr/>
        <p:txBody>
          <a:bodyPr/>
          <a:lstStyle/>
          <a:p>
            <a:r>
              <a:rPr lang="en-US" dirty="0" err="1"/>
              <a:t>ACF</a:t>
            </a:r>
            <a:r>
              <a:rPr lang="en-US" dirty="0"/>
              <a:t> &amp; </a:t>
            </a:r>
            <a:r>
              <a:rPr lang="en-US" dirty="0" err="1"/>
              <a:t>PACF</a:t>
            </a:r>
            <a:r>
              <a:rPr lang="en-US" dirty="0"/>
              <a:t> plots</a:t>
            </a:r>
          </a:p>
        </p:txBody>
      </p:sp>
      <p:sp>
        <p:nvSpPr>
          <p:cNvPr id="28" name="Rectangle 27">
            <a:extLst>
              <a:ext uri="{FF2B5EF4-FFF2-40B4-BE49-F238E27FC236}">
                <a16:creationId xmlns:a16="http://schemas.microsoft.com/office/drawing/2014/main" id="{1CFAC777-2592-8B05-C666-DAF1ED7E1E04}"/>
              </a:ext>
            </a:extLst>
          </p:cNvPr>
          <p:cNvSpPr/>
          <p:nvPr/>
        </p:nvSpPr>
        <p:spPr>
          <a:xfrm>
            <a:off x="4627755" y="1070052"/>
            <a:ext cx="45719" cy="3895493"/>
          </a:xfrm>
          <a:prstGeom prst="rect">
            <a:avLst/>
          </a:prstGeom>
          <a:solidFill>
            <a:schemeClr val="bg1">
              <a:lumMod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pic>
        <p:nvPicPr>
          <p:cNvPr id="3" name="Picture 2">
            <a:extLst>
              <a:ext uri="{FF2B5EF4-FFF2-40B4-BE49-F238E27FC236}">
                <a16:creationId xmlns:a16="http://schemas.microsoft.com/office/drawing/2014/main" id="{633B3F33-3AC6-8323-115B-B6C2FFE68201}"/>
              </a:ext>
            </a:extLst>
          </p:cNvPr>
          <p:cNvPicPr>
            <a:picLocks noChangeAspect="1"/>
          </p:cNvPicPr>
          <p:nvPr/>
        </p:nvPicPr>
        <p:blipFill>
          <a:blip r:embed="rId2"/>
          <a:stretch>
            <a:fillRect/>
          </a:stretch>
        </p:blipFill>
        <p:spPr>
          <a:xfrm>
            <a:off x="368772" y="1199845"/>
            <a:ext cx="4147474" cy="1944800"/>
          </a:xfrm>
          <a:prstGeom prst="rect">
            <a:avLst/>
          </a:prstGeom>
        </p:spPr>
      </p:pic>
      <p:pic>
        <p:nvPicPr>
          <p:cNvPr id="5" name="Picture 4">
            <a:extLst>
              <a:ext uri="{FF2B5EF4-FFF2-40B4-BE49-F238E27FC236}">
                <a16:creationId xmlns:a16="http://schemas.microsoft.com/office/drawing/2014/main" id="{7DAA6958-D0EE-0156-2752-47A52AC4F172}"/>
              </a:ext>
            </a:extLst>
          </p:cNvPr>
          <p:cNvPicPr>
            <a:picLocks noChangeAspect="1"/>
          </p:cNvPicPr>
          <p:nvPr/>
        </p:nvPicPr>
        <p:blipFill>
          <a:blip r:embed="rId3"/>
          <a:stretch>
            <a:fillRect/>
          </a:stretch>
        </p:blipFill>
        <p:spPr>
          <a:xfrm>
            <a:off x="4852181" y="1199846"/>
            <a:ext cx="4171223" cy="1944800"/>
          </a:xfrm>
          <a:prstGeom prst="rect">
            <a:avLst/>
          </a:prstGeom>
        </p:spPr>
      </p:pic>
      <p:sp>
        <p:nvSpPr>
          <p:cNvPr id="7" name="Rectangle 6">
            <a:extLst>
              <a:ext uri="{FF2B5EF4-FFF2-40B4-BE49-F238E27FC236}">
                <a16:creationId xmlns:a16="http://schemas.microsoft.com/office/drawing/2014/main" id="{0830CF89-58C7-7CD4-1589-1D31529494BA}"/>
              </a:ext>
            </a:extLst>
          </p:cNvPr>
          <p:cNvSpPr/>
          <p:nvPr/>
        </p:nvSpPr>
        <p:spPr>
          <a:xfrm>
            <a:off x="445596" y="3144645"/>
            <a:ext cx="3868350" cy="8697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1200" b="0" dirty="0" err="1">
                <a:solidFill>
                  <a:schemeClr val="bg1"/>
                </a:solidFill>
                <a:effectLst/>
                <a:latin typeface="Calibri" panose="020F0502020204030204" pitchFamily="34" charset="0"/>
                <a:cs typeface="Calibri" panose="020F0502020204030204" pitchFamily="34" charset="0"/>
              </a:rPr>
              <a:t>ACF</a:t>
            </a:r>
            <a:r>
              <a:rPr lang="en-US" sz="1200" b="0" dirty="0">
                <a:solidFill>
                  <a:schemeClr val="bg1"/>
                </a:solidFill>
                <a:effectLst/>
                <a:latin typeface="Calibri" panose="020F0502020204030204" pitchFamily="34" charset="0"/>
                <a:cs typeface="Calibri" panose="020F0502020204030204" pitchFamily="34" charset="0"/>
              </a:rPr>
              <a:t> with significant values at lags that are multiples of 7, which implies there is seasonality every 7 days.</a:t>
            </a:r>
            <a:endParaRPr lang="en-US" sz="1200" dirty="0">
              <a:solidFill>
                <a:schemeClr val="bg1"/>
              </a:solidFill>
              <a:latin typeface="Calibri" panose="020F050202020403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986D7264-D45A-F2A8-1982-0109203E6F8E}"/>
              </a:ext>
            </a:extLst>
          </p:cNvPr>
          <p:cNvSpPr txBox="1"/>
          <p:nvPr/>
        </p:nvSpPr>
        <p:spPr>
          <a:xfrm>
            <a:off x="4852181" y="3412490"/>
            <a:ext cx="4171223" cy="1169551"/>
          </a:xfrm>
          <a:prstGeom prst="rect">
            <a:avLst/>
          </a:prstGeom>
          <a:noFill/>
        </p:spPr>
        <p:txBody>
          <a:bodyPr wrap="square">
            <a:spAutoFit/>
          </a:bodyPr>
          <a:lstStyle/>
          <a:p>
            <a:r>
              <a:rPr lang="en-US" dirty="0" err="1">
                <a:solidFill>
                  <a:schemeClr val="bg1"/>
                </a:solidFill>
                <a:latin typeface="Calibri" panose="020F0502020204030204" pitchFamily="34" charset="0"/>
                <a:cs typeface="Calibri" panose="020F0502020204030204" pitchFamily="34" charset="0"/>
              </a:rPr>
              <a:t>PACF</a:t>
            </a:r>
            <a:r>
              <a:rPr lang="en-US" dirty="0">
                <a:solidFill>
                  <a:schemeClr val="bg1"/>
                </a:solidFill>
                <a:latin typeface="Calibri" panose="020F0502020204030204" pitchFamily="34" charset="0"/>
                <a:cs typeface="Calibri" panose="020F0502020204030204" pitchFamily="34" charset="0"/>
              </a:rPr>
              <a:t> cancels out all additional channels a previous lag period affects the present one. We are seeing negative value at lag period 9 which implies h</a:t>
            </a:r>
            <a:r>
              <a:rPr lang="en-US" b="0" dirty="0">
                <a:solidFill>
                  <a:schemeClr val="bg1"/>
                </a:solidFill>
                <a:effectLst/>
                <a:latin typeface="Calibri" panose="020F0502020204030204" pitchFamily="34" charset="0"/>
                <a:cs typeface="Calibri" panose="020F0502020204030204" pitchFamily="34" charset="0"/>
              </a:rPr>
              <a:t>igher sales values 9 days ago will cause lower values today.</a:t>
            </a:r>
          </a:p>
          <a:p>
            <a:endParaRPr lang="en-US" b="0" dirty="0">
              <a:solidFill>
                <a:schemeClr val="bg1"/>
              </a:solidFill>
              <a:effectLst/>
              <a:latin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6BBBA9B9-AF42-E520-7F7D-AD72F7AA8691}"/>
              </a:ext>
            </a:extLst>
          </p:cNvPr>
          <p:cNvSpPr txBox="1"/>
          <p:nvPr/>
        </p:nvSpPr>
        <p:spPr>
          <a:xfrm>
            <a:off x="48491" y="4842164"/>
            <a:ext cx="346364" cy="253916"/>
          </a:xfrm>
          <a:prstGeom prst="rect">
            <a:avLst/>
          </a:prstGeom>
          <a:noFill/>
        </p:spPr>
        <p:txBody>
          <a:bodyPr wrap="square" rtlCol="0">
            <a:spAutoFit/>
          </a:bodyPr>
          <a:lstStyle/>
          <a:p>
            <a:r>
              <a:rPr lang="en-US" sz="1000" dirty="0">
                <a:solidFill>
                  <a:schemeClr val="bg1"/>
                </a:solidFill>
              </a:rPr>
              <a:t>28</a:t>
            </a:r>
          </a:p>
        </p:txBody>
      </p:sp>
    </p:spTree>
    <p:extLst>
      <p:ext uri="{BB962C8B-B14F-4D97-AF65-F5344CB8AC3E}">
        <p14:creationId xmlns:p14="http://schemas.microsoft.com/office/powerpoint/2010/main" val="24811860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8DB8C3E5-BA5E-1065-176E-A3AB9ACBEE6F}"/>
              </a:ext>
            </a:extLst>
          </p:cNvPr>
          <p:cNvSpPr>
            <a:spLocks noGrp="1"/>
          </p:cNvSpPr>
          <p:nvPr>
            <p:ph type="title" idx="21"/>
          </p:nvPr>
        </p:nvSpPr>
        <p:spPr/>
        <p:txBody>
          <a:bodyPr/>
          <a:lstStyle/>
          <a:p>
            <a:r>
              <a:rPr lang="en-US" dirty="0"/>
              <a:t>DETREND &amp; </a:t>
            </a:r>
            <a:r>
              <a:rPr lang="en-US" dirty="0" err="1"/>
              <a:t>DESEASONALIZE</a:t>
            </a:r>
            <a:endParaRPr lang="en-US" dirty="0"/>
          </a:p>
        </p:txBody>
      </p:sp>
      <p:pic>
        <p:nvPicPr>
          <p:cNvPr id="22" name="Picture 21">
            <a:extLst>
              <a:ext uri="{FF2B5EF4-FFF2-40B4-BE49-F238E27FC236}">
                <a16:creationId xmlns:a16="http://schemas.microsoft.com/office/drawing/2014/main" id="{9B1E9E41-B762-CFCC-B5C5-C7F2D965B773}"/>
              </a:ext>
            </a:extLst>
          </p:cNvPr>
          <p:cNvPicPr>
            <a:picLocks noChangeAspect="1"/>
          </p:cNvPicPr>
          <p:nvPr/>
        </p:nvPicPr>
        <p:blipFill>
          <a:blip r:embed="rId2"/>
          <a:stretch>
            <a:fillRect/>
          </a:stretch>
        </p:blipFill>
        <p:spPr>
          <a:xfrm>
            <a:off x="1057198" y="1154565"/>
            <a:ext cx="2682180" cy="2507695"/>
          </a:xfrm>
          <a:prstGeom prst="rect">
            <a:avLst/>
          </a:prstGeom>
        </p:spPr>
      </p:pic>
      <p:pic>
        <p:nvPicPr>
          <p:cNvPr id="24" name="Picture 23">
            <a:extLst>
              <a:ext uri="{FF2B5EF4-FFF2-40B4-BE49-F238E27FC236}">
                <a16:creationId xmlns:a16="http://schemas.microsoft.com/office/drawing/2014/main" id="{F4A38210-D939-2123-00CA-9CA189C04A79}"/>
              </a:ext>
            </a:extLst>
          </p:cNvPr>
          <p:cNvPicPr>
            <a:picLocks noChangeAspect="1"/>
          </p:cNvPicPr>
          <p:nvPr/>
        </p:nvPicPr>
        <p:blipFill>
          <a:blip r:embed="rId3"/>
          <a:stretch>
            <a:fillRect/>
          </a:stretch>
        </p:blipFill>
        <p:spPr>
          <a:xfrm>
            <a:off x="5404623" y="1154565"/>
            <a:ext cx="2549913" cy="2478752"/>
          </a:xfrm>
          <a:prstGeom prst="rect">
            <a:avLst/>
          </a:prstGeom>
        </p:spPr>
      </p:pic>
      <p:sp>
        <p:nvSpPr>
          <p:cNvPr id="25" name="Rectangle 24">
            <a:extLst>
              <a:ext uri="{FF2B5EF4-FFF2-40B4-BE49-F238E27FC236}">
                <a16:creationId xmlns:a16="http://schemas.microsoft.com/office/drawing/2014/main" id="{50F2DD48-A2D9-35B9-1310-3FE683F583E7}"/>
              </a:ext>
            </a:extLst>
          </p:cNvPr>
          <p:cNvSpPr/>
          <p:nvPr/>
        </p:nvSpPr>
        <p:spPr>
          <a:xfrm>
            <a:off x="4861930" y="3914405"/>
            <a:ext cx="4103649" cy="8697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1200" b="0" dirty="0">
                <a:solidFill>
                  <a:schemeClr val="bg1"/>
                </a:solidFill>
                <a:effectLst/>
                <a:latin typeface="Calibri" panose="020F0502020204030204" pitchFamily="34" charset="0"/>
                <a:cs typeface="Calibri" panose="020F0502020204030204" pitchFamily="34" charset="0"/>
              </a:rPr>
              <a:t>Take a moving average with length as the seasonal window.     This will smoothen in series in the process.  Seasonal difference the series (subtract the value of previous season from the current value).  Divide the series by the seasonal index obtained from </a:t>
            </a:r>
            <a:r>
              <a:rPr lang="en-US" sz="1200" b="0" dirty="0" err="1">
                <a:solidFill>
                  <a:schemeClr val="bg1"/>
                </a:solidFill>
                <a:effectLst/>
                <a:latin typeface="Calibri" panose="020F0502020204030204" pitchFamily="34" charset="0"/>
                <a:cs typeface="Calibri" panose="020F0502020204030204" pitchFamily="34" charset="0"/>
              </a:rPr>
              <a:t>STL</a:t>
            </a:r>
            <a:r>
              <a:rPr lang="en-US" sz="1200" b="0" dirty="0">
                <a:solidFill>
                  <a:schemeClr val="bg1"/>
                </a:solidFill>
                <a:effectLst/>
                <a:latin typeface="Calibri" panose="020F0502020204030204" pitchFamily="34" charset="0"/>
                <a:cs typeface="Calibri" panose="020F0502020204030204" pitchFamily="34" charset="0"/>
              </a:rPr>
              <a:t> decomposition</a:t>
            </a:r>
          </a:p>
          <a:p>
            <a:pPr algn="just"/>
            <a:endParaRPr lang="en-US" sz="1200" dirty="0">
              <a:solidFill>
                <a:schemeClr val="bg1"/>
              </a:solidFill>
              <a:latin typeface="Calibri" panose="020F0502020204030204" pitchFamily="34" charset="0"/>
              <a:cs typeface="Calibri" panose="020F0502020204030204" pitchFamily="34" charset="0"/>
            </a:endParaRPr>
          </a:p>
        </p:txBody>
      </p:sp>
      <p:sp>
        <p:nvSpPr>
          <p:cNvPr id="27" name="Rectangle 26">
            <a:extLst>
              <a:ext uri="{FF2B5EF4-FFF2-40B4-BE49-F238E27FC236}">
                <a16:creationId xmlns:a16="http://schemas.microsoft.com/office/drawing/2014/main" id="{E3AD2EA1-AACA-0739-D2CB-738880D51F1E}"/>
              </a:ext>
            </a:extLst>
          </p:cNvPr>
          <p:cNvSpPr/>
          <p:nvPr/>
        </p:nvSpPr>
        <p:spPr>
          <a:xfrm>
            <a:off x="713225" y="3554037"/>
            <a:ext cx="3868350" cy="8697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1200" b="0" dirty="0">
                <a:solidFill>
                  <a:schemeClr val="bg1"/>
                </a:solidFill>
                <a:effectLst/>
                <a:latin typeface="Calibri" panose="020F0502020204030204" pitchFamily="34" charset="0"/>
                <a:cs typeface="Calibri" panose="020F0502020204030204" pitchFamily="34" charset="0"/>
              </a:rPr>
              <a:t>Fit a line and subtract series from the fitted line to cancel the trend</a:t>
            </a:r>
            <a:endParaRPr lang="en-US" sz="1200" dirty="0">
              <a:solidFill>
                <a:schemeClr val="bg1"/>
              </a:solidFill>
              <a:latin typeface="Calibri" panose="020F0502020204030204" pitchFamily="34" charset="0"/>
              <a:cs typeface="Calibri" panose="020F0502020204030204" pitchFamily="34" charset="0"/>
            </a:endParaRPr>
          </a:p>
        </p:txBody>
      </p:sp>
      <p:sp>
        <p:nvSpPr>
          <p:cNvPr id="28" name="Rectangle 27">
            <a:extLst>
              <a:ext uri="{FF2B5EF4-FFF2-40B4-BE49-F238E27FC236}">
                <a16:creationId xmlns:a16="http://schemas.microsoft.com/office/drawing/2014/main" id="{1CFAC777-2592-8B05-C666-DAF1ED7E1E04}"/>
              </a:ext>
            </a:extLst>
          </p:cNvPr>
          <p:cNvSpPr/>
          <p:nvPr/>
        </p:nvSpPr>
        <p:spPr>
          <a:xfrm>
            <a:off x="4627755" y="1070052"/>
            <a:ext cx="45719" cy="3895493"/>
          </a:xfrm>
          <a:prstGeom prst="rect">
            <a:avLst/>
          </a:prstGeom>
          <a:solidFill>
            <a:schemeClr val="bg1">
              <a:lumMod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3" name="TextBox 2">
            <a:extLst>
              <a:ext uri="{FF2B5EF4-FFF2-40B4-BE49-F238E27FC236}">
                <a16:creationId xmlns:a16="http://schemas.microsoft.com/office/drawing/2014/main" id="{41AEB651-4CB6-07D8-1265-0DE1C7C03B46}"/>
              </a:ext>
            </a:extLst>
          </p:cNvPr>
          <p:cNvSpPr txBox="1"/>
          <p:nvPr/>
        </p:nvSpPr>
        <p:spPr>
          <a:xfrm>
            <a:off x="48491" y="4842164"/>
            <a:ext cx="346364" cy="253916"/>
          </a:xfrm>
          <a:prstGeom prst="rect">
            <a:avLst/>
          </a:prstGeom>
          <a:noFill/>
        </p:spPr>
        <p:txBody>
          <a:bodyPr wrap="square" rtlCol="0">
            <a:spAutoFit/>
          </a:bodyPr>
          <a:lstStyle/>
          <a:p>
            <a:r>
              <a:rPr lang="en-US" sz="1000" dirty="0">
                <a:solidFill>
                  <a:schemeClr val="bg1"/>
                </a:solidFill>
              </a:rPr>
              <a:t>29</a:t>
            </a:r>
          </a:p>
        </p:txBody>
      </p:sp>
    </p:spTree>
    <p:extLst>
      <p:ext uri="{BB962C8B-B14F-4D97-AF65-F5344CB8AC3E}">
        <p14:creationId xmlns:p14="http://schemas.microsoft.com/office/powerpoint/2010/main" val="29303639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58"/>
        <p:cNvGrpSpPr/>
        <p:nvPr/>
      </p:nvGrpSpPr>
      <p:grpSpPr>
        <a:xfrm>
          <a:off x="0" y="0"/>
          <a:ext cx="0" cy="0"/>
          <a:chOff x="0" y="0"/>
          <a:chExt cx="0" cy="0"/>
        </a:xfrm>
      </p:grpSpPr>
      <p:grpSp>
        <p:nvGrpSpPr>
          <p:cNvPr id="859" name="Google Shape;859;p39"/>
          <p:cNvGrpSpPr/>
          <p:nvPr/>
        </p:nvGrpSpPr>
        <p:grpSpPr>
          <a:xfrm>
            <a:off x="-445825" y="638163"/>
            <a:ext cx="5415574" cy="4504858"/>
            <a:chOff x="-445825" y="638163"/>
            <a:chExt cx="5415574" cy="4504858"/>
          </a:xfrm>
        </p:grpSpPr>
        <p:sp>
          <p:nvSpPr>
            <p:cNvPr id="860" name="Google Shape;860;p39"/>
            <p:cNvSpPr/>
            <p:nvPr/>
          </p:nvSpPr>
          <p:spPr>
            <a:xfrm flipH="1">
              <a:off x="-119842" y="4604250"/>
              <a:ext cx="5089591" cy="2900"/>
            </a:xfrm>
            <a:custGeom>
              <a:avLst/>
              <a:gdLst/>
              <a:ahLst/>
              <a:cxnLst/>
              <a:rect l="l" t="t" r="r" b="b"/>
              <a:pathLst>
                <a:path w="208483" h="101" extrusionOk="0">
                  <a:moveTo>
                    <a:pt x="0" y="0"/>
                  </a:moveTo>
                  <a:lnTo>
                    <a:pt x="0" y="101"/>
                  </a:lnTo>
                  <a:lnTo>
                    <a:pt x="208482" y="101"/>
                  </a:lnTo>
                  <a:lnTo>
                    <a:pt x="208482" y="0"/>
                  </a:lnTo>
                  <a:close/>
                </a:path>
              </a:pathLst>
            </a:custGeom>
            <a:solidFill>
              <a:srgbClr val="EBEBEB"/>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39"/>
            <p:cNvSpPr/>
            <p:nvPr/>
          </p:nvSpPr>
          <p:spPr>
            <a:xfrm flipH="1">
              <a:off x="-445825" y="4796264"/>
              <a:ext cx="660095" cy="2892"/>
            </a:xfrm>
            <a:custGeom>
              <a:avLst/>
              <a:gdLst/>
              <a:ahLst/>
              <a:cxnLst/>
              <a:rect l="l" t="t" r="r" b="b"/>
              <a:pathLst>
                <a:path w="23051" h="101" extrusionOk="0">
                  <a:moveTo>
                    <a:pt x="1" y="0"/>
                  </a:moveTo>
                  <a:lnTo>
                    <a:pt x="1" y="100"/>
                  </a:lnTo>
                  <a:lnTo>
                    <a:pt x="23051" y="100"/>
                  </a:lnTo>
                  <a:lnTo>
                    <a:pt x="23051" y="0"/>
                  </a:lnTo>
                  <a:close/>
                </a:path>
              </a:pathLst>
            </a:custGeom>
            <a:solidFill>
              <a:srgbClr val="EBEBEB"/>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39"/>
            <p:cNvSpPr/>
            <p:nvPr/>
          </p:nvSpPr>
          <p:spPr>
            <a:xfrm flipH="1">
              <a:off x="980319" y="4734180"/>
              <a:ext cx="103205" cy="2892"/>
            </a:xfrm>
            <a:custGeom>
              <a:avLst/>
              <a:gdLst/>
              <a:ahLst/>
              <a:cxnLst/>
              <a:rect l="l" t="t" r="r" b="b"/>
              <a:pathLst>
                <a:path w="3604" h="101" extrusionOk="0">
                  <a:moveTo>
                    <a:pt x="1" y="0"/>
                  </a:moveTo>
                  <a:lnTo>
                    <a:pt x="1" y="100"/>
                  </a:lnTo>
                  <a:lnTo>
                    <a:pt x="3603" y="100"/>
                  </a:lnTo>
                  <a:lnTo>
                    <a:pt x="3603" y="0"/>
                  </a:lnTo>
                  <a:close/>
                </a:path>
              </a:pathLst>
            </a:custGeom>
            <a:solidFill>
              <a:srgbClr val="EBEBEB"/>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39"/>
            <p:cNvSpPr/>
            <p:nvPr/>
          </p:nvSpPr>
          <p:spPr>
            <a:xfrm flipH="1">
              <a:off x="249579" y="4685441"/>
              <a:ext cx="229291" cy="2892"/>
            </a:xfrm>
            <a:custGeom>
              <a:avLst/>
              <a:gdLst/>
              <a:ahLst/>
              <a:cxnLst/>
              <a:rect l="l" t="t" r="r" b="b"/>
              <a:pathLst>
                <a:path w="8007" h="101" extrusionOk="0">
                  <a:moveTo>
                    <a:pt x="1" y="1"/>
                  </a:moveTo>
                  <a:lnTo>
                    <a:pt x="1" y="101"/>
                  </a:lnTo>
                  <a:lnTo>
                    <a:pt x="8007" y="101"/>
                  </a:lnTo>
                  <a:lnTo>
                    <a:pt x="8007" y="1"/>
                  </a:lnTo>
                  <a:close/>
                </a:path>
              </a:pathLst>
            </a:custGeom>
            <a:solidFill>
              <a:srgbClr val="EBEBEB"/>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39"/>
            <p:cNvSpPr/>
            <p:nvPr/>
          </p:nvSpPr>
          <p:spPr>
            <a:xfrm flipH="1">
              <a:off x="3783896" y="4705515"/>
              <a:ext cx="515854" cy="2892"/>
            </a:xfrm>
            <a:custGeom>
              <a:avLst/>
              <a:gdLst/>
              <a:ahLst/>
              <a:cxnLst/>
              <a:rect l="l" t="t" r="r" b="b"/>
              <a:pathLst>
                <a:path w="18014" h="101" extrusionOk="0">
                  <a:moveTo>
                    <a:pt x="0" y="0"/>
                  </a:moveTo>
                  <a:lnTo>
                    <a:pt x="0" y="100"/>
                  </a:lnTo>
                  <a:lnTo>
                    <a:pt x="18013" y="100"/>
                  </a:lnTo>
                  <a:lnTo>
                    <a:pt x="18013" y="0"/>
                  </a:lnTo>
                  <a:close/>
                </a:path>
              </a:pathLst>
            </a:custGeom>
            <a:solidFill>
              <a:srgbClr val="EBEBEB"/>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39"/>
            <p:cNvSpPr/>
            <p:nvPr/>
          </p:nvSpPr>
          <p:spPr>
            <a:xfrm flipH="1">
              <a:off x="2130409" y="4732262"/>
              <a:ext cx="1118590" cy="2892"/>
            </a:xfrm>
            <a:custGeom>
              <a:avLst/>
              <a:gdLst/>
              <a:ahLst/>
              <a:cxnLst/>
              <a:rect l="l" t="t" r="r" b="b"/>
              <a:pathLst>
                <a:path w="39062" h="101" extrusionOk="0">
                  <a:moveTo>
                    <a:pt x="0" y="0"/>
                  </a:moveTo>
                  <a:lnTo>
                    <a:pt x="0" y="100"/>
                  </a:lnTo>
                  <a:lnTo>
                    <a:pt x="39061" y="100"/>
                  </a:lnTo>
                  <a:lnTo>
                    <a:pt x="39061" y="0"/>
                  </a:lnTo>
                  <a:close/>
                </a:path>
              </a:pathLst>
            </a:custGeom>
            <a:solidFill>
              <a:srgbClr val="EBEBEB"/>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39"/>
            <p:cNvSpPr/>
            <p:nvPr/>
          </p:nvSpPr>
          <p:spPr>
            <a:xfrm flipH="1">
              <a:off x="3364575" y="3095012"/>
              <a:ext cx="718341" cy="1509275"/>
            </a:xfrm>
            <a:custGeom>
              <a:avLst/>
              <a:gdLst/>
              <a:ahLst/>
              <a:cxnLst/>
              <a:rect l="l" t="t" r="r" b="b"/>
              <a:pathLst>
                <a:path w="25085" h="52705" extrusionOk="0">
                  <a:moveTo>
                    <a:pt x="0" y="0"/>
                  </a:moveTo>
                  <a:lnTo>
                    <a:pt x="0" y="52704"/>
                  </a:lnTo>
                  <a:lnTo>
                    <a:pt x="25085" y="52704"/>
                  </a:lnTo>
                  <a:lnTo>
                    <a:pt x="25085" y="0"/>
                  </a:ln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39"/>
            <p:cNvSpPr/>
            <p:nvPr/>
          </p:nvSpPr>
          <p:spPr>
            <a:xfrm flipH="1">
              <a:off x="3934837" y="4398878"/>
              <a:ext cx="148078" cy="205408"/>
            </a:xfrm>
            <a:custGeom>
              <a:avLst/>
              <a:gdLst/>
              <a:ahLst/>
              <a:cxnLst/>
              <a:rect l="l" t="t" r="r" b="b"/>
              <a:pathLst>
                <a:path w="5171" h="7173" extrusionOk="0">
                  <a:moveTo>
                    <a:pt x="0" y="1"/>
                  </a:moveTo>
                  <a:lnTo>
                    <a:pt x="0" y="7172"/>
                  </a:lnTo>
                  <a:lnTo>
                    <a:pt x="2536" y="7172"/>
                  </a:lnTo>
                  <a:lnTo>
                    <a:pt x="5171" y="1"/>
                  </a:ln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39"/>
            <p:cNvSpPr/>
            <p:nvPr/>
          </p:nvSpPr>
          <p:spPr>
            <a:xfrm flipH="1">
              <a:off x="1465589" y="3095012"/>
              <a:ext cx="718341" cy="1509275"/>
            </a:xfrm>
            <a:custGeom>
              <a:avLst/>
              <a:gdLst/>
              <a:ahLst/>
              <a:cxnLst/>
              <a:rect l="l" t="t" r="r" b="b"/>
              <a:pathLst>
                <a:path w="25085" h="52705" extrusionOk="0">
                  <a:moveTo>
                    <a:pt x="0" y="0"/>
                  </a:moveTo>
                  <a:lnTo>
                    <a:pt x="0" y="52704"/>
                  </a:lnTo>
                  <a:lnTo>
                    <a:pt x="25085" y="52704"/>
                  </a:lnTo>
                  <a:lnTo>
                    <a:pt x="25085" y="0"/>
                  </a:ln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39"/>
            <p:cNvSpPr/>
            <p:nvPr/>
          </p:nvSpPr>
          <p:spPr>
            <a:xfrm flipH="1">
              <a:off x="2120873" y="3095012"/>
              <a:ext cx="1962043" cy="1383189"/>
            </a:xfrm>
            <a:custGeom>
              <a:avLst/>
              <a:gdLst/>
              <a:ahLst/>
              <a:cxnLst/>
              <a:rect l="l" t="t" r="r" b="b"/>
              <a:pathLst>
                <a:path w="68516" h="48302" extrusionOk="0">
                  <a:moveTo>
                    <a:pt x="0" y="0"/>
                  </a:moveTo>
                  <a:lnTo>
                    <a:pt x="0" y="48301"/>
                  </a:lnTo>
                  <a:lnTo>
                    <a:pt x="68516" y="48301"/>
                  </a:lnTo>
                  <a:lnTo>
                    <a:pt x="68516" y="0"/>
                  </a:ln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39"/>
            <p:cNvSpPr/>
            <p:nvPr/>
          </p:nvSpPr>
          <p:spPr>
            <a:xfrm flipH="1">
              <a:off x="2176255" y="3156121"/>
              <a:ext cx="1850304" cy="379259"/>
            </a:xfrm>
            <a:custGeom>
              <a:avLst/>
              <a:gdLst/>
              <a:ahLst/>
              <a:cxnLst/>
              <a:rect l="l" t="t" r="r" b="b"/>
              <a:pathLst>
                <a:path w="64614" h="13244" extrusionOk="0">
                  <a:moveTo>
                    <a:pt x="0" y="1"/>
                  </a:moveTo>
                  <a:lnTo>
                    <a:pt x="0" y="13244"/>
                  </a:lnTo>
                  <a:lnTo>
                    <a:pt x="64613" y="13244"/>
                  </a:lnTo>
                  <a:lnTo>
                    <a:pt x="64613" y="1"/>
                  </a:ln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39"/>
            <p:cNvSpPr/>
            <p:nvPr/>
          </p:nvSpPr>
          <p:spPr>
            <a:xfrm flipH="1">
              <a:off x="2669172" y="3145641"/>
              <a:ext cx="864500" cy="128978"/>
            </a:xfrm>
            <a:custGeom>
              <a:avLst/>
              <a:gdLst/>
              <a:ahLst/>
              <a:cxnLst/>
              <a:rect l="l" t="t" r="r" b="b"/>
              <a:pathLst>
                <a:path w="30189" h="4504" extrusionOk="0">
                  <a:moveTo>
                    <a:pt x="1" y="0"/>
                  </a:moveTo>
                  <a:cubicBezTo>
                    <a:pt x="2736" y="2869"/>
                    <a:pt x="6539" y="4503"/>
                    <a:pt x="10508" y="4503"/>
                  </a:cubicBezTo>
                  <a:lnTo>
                    <a:pt x="19681" y="4503"/>
                  </a:lnTo>
                  <a:cubicBezTo>
                    <a:pt x="23651" y="4503"/>
                    <a:pt x="27420" y="2869"/>
                    <a:pt x="30189" y="0"/>
                  </a:cubicBez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39"/>
            <p:cNvSpPr/>
            <p:nvPr/>
          </p:nvSpPr>
          <p:spPr>
            <a:xfrm flipH="1">
              <a:off x="2120873" y="4398878"/>
              <a:ext cx="148078" cy="205408"/>
            </a:xfrm>
            <a:custGeom>
              <a:avLst/>
              <a:gdLst/>
              <a:ahLst/>
              <a:cxnLst/>
              <a:rect l="l" t="t" r="r" b="b"/>
              <a:pathLst>
                <a:path w="5171" h="7173" extrusionOk="0">
                  <a:moveTo>
                    <a:pt x="1" y="1"/>
                  </a:moveTo>
                  <a:lnTo>
                    <a:pt x="2669" y="7172"/>
                  </a:lnTo>
                  <a:lnTo>
                    <a:pt x="5171" y="7172"/>
                  </a:lnTo>
                  <a:lnTo>
                    <a:pt x="5171" y="1"/>
                  </a:ln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39"/>
            <p:cNvSpPr/>
            <p:nvPr/>
          </p:nvSpPr>
          <p:spPr>
            <a:xfrm flipH="1">
              <a:off x="2176255" y="3597435"/>
              <a:ext cx="1850304" cy="379259"/>
            </a:xfrm>
            <a:custGeom>
              <a:avLst/>
              <a:gdLst/>
              <a:ahLst/>
              <a:cxnLst/>
              <a:rect l="l" t="t" r="r" b="b"/>
              <a:pathLst>
                <a:path w="64614" h="13244" extrusionOk="0">
                  <a:moveTo>
                    <a:pt x="0" y="1"/>
                  </a:moveTo>
                  <a:lnTo>
                    <a:pt x="0" y="13244"/>
                  </a:lnTo>
                  <a:lnTo>
                    <a:pt x="64613" y="13244"/>
                  </a:lnTo>
                  <a:lnTo>
                    <a:pt x="64613" y="1"/>
                  </a:ln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39"/>
            <p:cNvSpPr/>
            <p:nvPr/>
          </p:nvSpPr>
          <p:spPr>
            <a:xfrm flipH="1">
              <a:off x="2669172" y="3585981"/>
              <a:ext cx="864500" cy="128978"/>
            </a:xfrm>
            <a:custGeom>
              <a:avLst/>
              <a:gdLst/>
              <a:ahLst/>
              <a:cxnLst/>
              <a:rect l="l" t="t" r="r" b="b"/>
              <a:pathLst>
                <a:path w="30189" h="4504" extrusionOk="0">
                  <a:moveTo>
                    <a:pt x="1" y="1"/>
                  </a:moveTo>
                  <a:cubicBezTo>
                    <a:pt x="2736" y="2869"/>
                    <a:pt x="6539" y="4504"/>
                    <a:pt x="10508" y="4504"/>
                  </a:cubicBezTo>
                  <a:lnTo>
                    <a:pt x="19681" y="4504"/>
                  </a:lnTo>
                  <a:cubicBezTo>
                    <a:pt x="23651" y="4504"/>
                    <a:pt x="27454" y="2869"/>
                    <a:pt x="30189" y="1"/>
                  </a:cubicBez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39"/>
            <p:cNvSpPr/>
            <p:nvPr/>
          </p:nvSpPr>
          <p:spPr>
            <a:xfrm flipH="1">
              <a:off x="2176255" y="4037804"/>
              <a:ext cx="1850304" cy="379259"/>
            </a:xfrm>
            <a:custGeom>
              <a:avLst/>
              <a:gdLst/>
              <a:ahLst/>
              <a:cxnLst/>
              <a:rect l="l" t="t" r="r" b="b"/>
              <a:pathLst>
                <a:path w="64614" h="13244" extrusionOk="0">
                  <a:moveTo>
                    <a:pt x="0" y="1"/>
                  </a:moveTo>
                  <a:lnTo>
                    <a:pt x="0" y="13243"/>
                  </a:lnTo>
                  <a:lnTo>
                    <a:pt x="64613" y="13243"/>
                  </a:lnTo>
                  <a:lnTo>
                    <a:pt x="64613" y="1"/>
                  </a:ln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39"/>
            <p:cNvSpPr/>
            <p:nvPr/>
          </p:nvSpPr>
          <p:spPr>
            <a:xfrm flipH="1">
              <a:off x="2669172" y="4026349"/>
              <a:ext cx="864500" cy="128978"/>
            </a:xfrm>
            <a:custGeom>
              <a:avLst/>
              <a:gdLst/>
              <a:ahLst/>
              <a:cxnLst/>
              <a:rect l="l" t="t" r="r" b="b"/>
              <a:pathLst>
                <a:path w="30189" h="4504" extrusionOk="0">
                  <a:moveTo>
                    <a:pt x="1" y="0"/>
                  </a:moveTo>
                  <a:cubicBezTo>
                    <a:pt x="2736" y="2869"/>
                    <a:pt x="6539" y="4504"/>
                    <a:pt x="10508" y="4504"/>
                  </a:cubicBezTo>
                  <a:lnTo>
                    <a:pt x="19681" y="4504"/>
                  </a:lnTo>
                  <a:cubicBezTo>
                    <a:pt x="23651" y="4504"/>
                    <a:pt x="27454" y="2869"/>
                    <a:pt x="30189" y="0"/>
                  </a:cubicBez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39"/>
            <p:cNvSpPr/>
            <p:nvPr/>
          </p:nvSpPr>
          <p:spPr>
            <a:xfrm flipH="1">
              <a:off x="3859595" y="2606633"/>
              <a:ext cx="65007" cy="495830"/>
            </a:xfrm>
            <a:custGeom>
              <a:avLst/>
              <a:gdLst/>
              <a:ahLst/>
              <a:cxnLst/>
              <a:rect l="l" t="t" r="r" b="b"/>
              <a:pathLst>
                <a:path w="2270" h="17314" extrusionOk="0">
                  <a:moveTo>
                    <a:pt x="234" y="1"/>
                  </a:moveTo>
                  <a:cubicBezTo>
                    <a:pt x="101" y="1"/>
                    <a:pt x="1" y="134"/>
                    <a:pt x="1" y="268"/>
                  </a:cubicBezTo>
                  <a:lnTo>
                    <a:pt x="1" y="17080"/>
                  </a:lnTo>
                  <a:cubicBezTo>
                    <a:pt x="1" y="17213"/>
                    <a:pt x="101" y="17313"/>
                    <a:pt x="234" y="17313"/>
                  </a:cubicBezTo>
                  <a:lnTo>
                    <a:pt x="2036" y="17313"/>
                  </a:lnTo>
                  <a:cubicBezTo>
                    <a:pt x="2169" y="17313"/>
                    <a:pt x="2269" y="17213"/>
                    <a:pt x="2269" y="17080"/>
                  </a:cubicBezTo>
                  <a:lnTo>
                    <a:pt x="2269" y="268"/>
                  </a:lnTo>
                  <a:cubicBezTo>
                    <a:pt x="2269" y="134"/>
                    <a:pt x="2169" y="1"/>
                    <a:pt x="2036"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39"/>
            <p:cNvSpPr/>
            <p:nvPr/>
          </p:nvSpPr>
          <p:spPr>
            <a:xfrm flipH="1">
              <a:off x="3859595" y="2658207"/>
              <a:ext cx="65007" cy="180588"/>
            </a:xfrm>
            <a:custGeom>
              <a:avLst/>
              <a:gdLst/>
              <a:ahLst/>
              <a:cxnLst/>
              <a:rect l="l" t="t" r="r" b="b"/>
              <a:pathLst>
                <a:path w="2270" h="6306" extrusionOk="0">
                  <a:moveTo>
                    <a:pt x="1" y="1"/>
                  </a:moveTo>
                  <a:lnTo>
                    <a:pt x="1" y="6305"/>
                  </a:lnTo>
                  <a:lnTo>
                    <a:pt x="2269" y="6305"/>
                  </a:lnTo>
                  <a:lnTo>
                    <a:pt x="2269" y="1"/>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39"/>
            <p:cNvSpPr/>
            <p:nvPr/>
          </p:nvSpPr>
          <p:spPr>
            <a:xfrm flipH="1">
              <a:off x="3859595" y="2894169"/>
              <a:ext cx="65007" cy="110827"/>
            </a:xfrm>
            <a:custGeom>
              <a:avLst/>
              <a:gdLst/>
              <a:ahLst/>
              <a:cxnLst/>
              <a:rect l="l" t="t" r="r" b="b"/>
              <a:pathLst>
                <a:path w="2270" h="3870" extrusionOk="0">
                  <a:moveTo>
                    <a:pt x="1" y="0"/>
                  </a:moveTo>
                  <a:lnTo>
                    <a:pt x="1" y="3870"/>
                  </a:lnTo>
                  <a:lnTo>
                    <a:pt x="2269" y="3870"/>
                  </a:lnTo>
                  <a:lnTo>
                    <a:pt x="2269"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39"/>
            <p:cNvSpPr/>
            <p:nvPr/>
          </p:nvSpPr>
          <p:spPr>
            <a:xfrm flipH="1">
              <a:off x="3588069" y="2606633"/>
              <a:ext cx="278958" cy="495830"/>
            </a:xfrm>
            <a:custGeom>
              <a:avLst/>
              <a:gdLst/>
              <a:ahLst/>
              <a:cxnLst/>
              <a:rect l="l" t="t" r="r" b="b"/>
              <a:pathLst>
                <a:path w="9741" h="17314" extrusionOk="0">
                  <a:moveTo>
                    <a:pt x="267" y="1"/>
                  </a:moveTo>
                  <a:cubicBezTo>
                    <a:pt x="100" y="1"/>
                    <a:pt x="0" y="134"/>
                    <a:pt x="0" y="268"/>
                  </a:cubicBezTo>
                  <a:lnTo>
                    <a:pt x="0" y="17080"/>
                  </a:lnTo>
                  <a:cubicBezTo>
                    <a:pt x="0" y="17213"/>
                    <a:pt x="100" y="17313"/>
                    <a:pt x="267" y="17313"/>
                  </a:cubicBezTo>
                  <a:lnTo>
                    <a:pt x="9474" y="17313"/>
                  </a:lnTo>
                  <a:cubicBezTo>
                    <a:pt x="9607" y="17313"/>
                    <a:pt x="9740" y="17213"/>
                    <a:pt x="9740" y="17080"/>
                  </a:cubicBezTo>
                  <a:lnTo>
                    <a:pt x="9740" y="268"/>
                  </a:lnTo>
                  <a:cubicBezTo>
                    <a:pt x="9740" y="134"/>
                    <a:pt x="9607" y="1"/>
                    <a:pt x="9474"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39"/>
            <p:cNvSpPr/>
            <p:nvPr/>
          </p:nvSpPr>
          <p:spPr>
            <a:xfrm flipH="1">
              <a:off x="3761929" y="2556004"/>
              <a:ext cx="71680" cy="546461"/>
            </a:xfrm>
            <a:custGeom>
              <a:avLst/>
              <a:gdLst/>
              <a:ahLst/>
              <a:cxnLst/>
              <a:rect l="l" t="t" r="r" b="b"/>
              <a:pathLst>
                <a:path w="2503" h="19082" extrusionOk="0">
                  <a:moveTo>
                    <a:pt x="267" y="1"/>
                  </a:moveTo>
                  <a:cubicBezTo>
                    <a:pt x="101" y="1"/>
                    <a:pt x="1" y="101"/>
                    <a:pt x="1" y="268"/>
                  </a:cubicBezTo>
                  <a:lnTo>
                    <a:pt x="1" y="18814"/>
                  </a:lnTo>
                  <a:cubicBezTo>
                    <a:pt x="1" y="18981"/>
                    <a:pt x="101" y="19081"/>
                    <a:pt x="267" y="19081"/>
                  </a:cubicBezTo>
                  <a:lnTo>
                    <a:pt x="2236" y="19081"/>
                  </a:lnTo>
                  <a:cubicBezTo>
                    <a:pt x="2369" y="19081"/>
                    <a:pt x="2502" y="18981"/>
                    <a:pt x="2502" y="18814"/>
                  </a:cubicBezTo>
                  <a:lnTo>
                    <a:pt x="2502" y="268"/>
                  </a:lnTo>
                  <a:cubicBezTo>
                    <a:pt x="2502" y="101"/>
                    <a:pt x="2369" y="1"/>
                    <a:pt x="2236"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39"/>
            <p:cNvSpPr/>
            <p:nvPr/>
          </p:nvSpPr>
          <p:spPr>
            <a:xfrm flipH="1">
              <a:off x="3761928" y="2627652"/>
              <a:ext cx="72625" cy="48741"/>
            </a:xfrm>
            <a:custGeom>
              <a:avLst/>
              <a:gdLst/>
              <a:ahLst/>
              <a:cxnLst/>
              <a:rect l="l" t="t" r="r" b="b"/>
              <a:pathLst>
                <a:path w="2536" h="1702" extrusionOk="0">
                  <a:moveTo>
                    <a:pt x="0" y="1"/>
                  </a:moveTo>
                  <a:lnTo>
                    <a:pt x="0" y="1702"/>
                  </a:lnTo>
                  <a:lnTo>
                    <a:pt x="2535" y="1702"/>
                  </a:lnTo>
                  <a:lnTo>
                    <a:pt x="2535" y="1"/>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39"/>
            <p:cNvSpPr/>
            <p:nvPr/>
          </p:nvSpPr>
          <p:spPr>
            <a:xfrm flipH="1">
              <a:off x="3761928" y="2769029"/>
              <a:ext cx="72625" cy="48741"/>
            </a:xfrm>
            <a:custGeom>
              <a:avLst/>
              <a:gdLst/>
              <a:ahLst/>
              <a:cxnLst/>
              <a:rect l="l" t="t" r="r" b="b"/>
              <a:pathLst>
                <a:path w="2536" h="1702" extrusionOk="0">
                  <a:moveTo>
                    <a:pt x="0" y="0"/>
                  </a:moveTo>
                  <a:lnTo>
                    <a:pt x="0" y="1702"/>
                  </a:lnTo>
                  <a:lnTo>
                    <a:pt x="2535" y="1702"/>
                  </a:lnTo>
                  <a:lnTo>
                    <a:pt x="2535"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39"/>
            <p:cNvSpPr/>
            <p:nvPr/>
          </p:nvSpPr>
          <p:spPr>
            <a:xfrm flipH="1">
              <a:off x="3761928" y="2910406"/>
              <a:ext cx="72625" cy="48741"/>
            </a:xfrm>
            <a:custGeom>
              <a:avLst/>
              <a:gdLst/>
              <a:ahLst/>
              <a:cxnLst/>
              <a:rect l="l" t="t" r="r" b="b"/>
              <a:pathLst>
                <a:path w="2536" h="1702" extrusionOk="0">
                  <a:moveTo>
                    <a:pt x="0" y="0"/>
                  </a:moveTo>
                  <a:lnTo>
                    <a:pt x="0" y="1701"/>
                  </a:lnTo>
                  <a:lnTo>
                    <a:pt x="2535" y="1701"/>
                  </a:lnTo>
                  <a:lnTo>
                    <a:pt x="2535"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39"/>
            <p:cNvSpPr/>
            <p:nvPr/>
          </p:nvSpPr>
          <p:spPr>
            <a:xfrm flipH="1">
              <a:off x="3454336" y="2556004"/>
              <a:ext cx="307624" cy="546461"/>
            </a:xfrm>
            <a:custGeom>
              <a:avLst/>
              <a:gdLst/>
              <a:ahLst/>
              <a:cxnLst/>
              <a:rect l="l" t="t" r="r" b="b"/>
              <a:pathLst>
                <a:path w="10742" h="19082" extrusionOk="0">
                  <a:moveTo>
                    <a:pt x="301" y="1"/>
                  </a:moveTo>
                  <a:cubicBezTo>
                    <a:pt x="134" y="1"/>
                    <a:pt x="0" y="101"/>
                    <a:pt x="0" y="268"/>
                  </a:cubicBezTo>
                  <a:lnTo>
                    <a:pt x="0" y="18814"/>
                  </a:lnTo>
                  <a:cubicBezTo>
                    <a:pt x="0" y="18981"/>
                    <a:pt x="134" y="19081"/>
                    <a:pt x="301" y="19081"/>
                  </a:cubicBezTo>
                  <a:lnTo>
                    <a:pt x="10475" y="19081"/>
                  </a:lnTo>
                  <a:cubicBezTo>
                    <a:pt x="10608" y="19081"/>
                    <a:pt x="10741" y="18981"/>
                    <a:pt x="10741" y="18814"/>
                  </a:cubicBezTo>
                  <a:lnTo>
                    <a:pt x="10741" y="268"/>
                  </a:lnTo>
                  <a:cubicBezTo>
                    <a:pt x="10741" y="101"/>
                    <a:pt x="10608" y="1"/>
                    <a:pt x="10475"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39"/>
            <p:cNvSpPr/>
            <p:nvPr/>
          </p:nvSpPr>
          <p:spPr>
            <a:xfrm flipH="1">
              <a:off x="3663535" y="2606633"/>
              <a:ext cx="65952" cy="495830"/>
            </a:xfrm>
            <a:custGeom>
              <a:avLst/>
              <a:gdLst/>
              <a:ahLst/>
              <a:cxnLst/>
              <a:rect l="l" t="t" r="r" b="b"/>
              <a:pathLst>
                <a:path w="2303" h="17314" extrusionOk="0">
                  <a:moveTo>
                    <a:pt x="267" y="1"/>
                  </a:moveTo>
                  <a:cubicBezTo>
                    <a:pt x="134" y="1"/>
                    <a:pt x="1" y="134"/>
                    <a:pt x="1" y="268"/>
                  </a:cubicBezTo>
                  <a:lnTo>
                    <a:pt x="1" y="17080"/>
                  </a:lnTo>
                  <a:cubicBezTo>
                    <a:pt x="1" y="17213"/>
                    <a:pt x="134" y="17313"/>
                    <a:pt x="267" y="17313"/>
                  </a:cubicBezTo>
                  <a:lnTo>
                    <a:pt x="2035" y="17313"/>
                  </a:lnTo>
                  <a:cubicBezTo>
                    <a:pt x="2169" y="17313"/>
                    <a:pt x="2302" y="17213"/>
                    <a:pt x="2302" y="17080"/>
                  </a:cubicBezTo>
                  <a:lnTo>
                    <a:pt x="2302" y="268"/>
                  </a:lnTo>
                  <a:cubicBezTo>
                    <a:pt x="2302" y="134"/>
                    <a:pt x="2169" y="1"/>
                    <a:pt x="2035"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39"/>
            <p:cNvSpPr/>
            <p:nvPr/>
          </p:nvSpPr>
          <p:spPr>
            <a:xfrm flipH="1">
              <a:off x="3663535" y="2704082"/>
              <a:ext cx="65952" cy="92671"/>
            </a:xfrm>
            <a:custGeom>
              <a:avLst/>
              <a:gdLst/>
              <a:ahLst/>
              <a:cxnLst/>
              <a:rect l="l" t="t" r="r" b="b"/>
              <a:pathLst>
                <a:path w="2303" h="3236" extrusionOk="0">
                  <a:moveTo>
                    <a:pt x="1" y="0"/>
                  </a:moveTo>
                  <a:lnTo>
                    <a:pt x="1" y="3236"/>
                  </a:lnTo>
                  <a:lnTo>
                    <a:pt x="2302" y="3236"/>
                  </a:lnTo>
                  <a:lnTo>
                    <a:pt x="2302"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39"/>
            <p:cNvSpPr/>
            <p:nvPr/>
          </p:nvSpPr>
          <p:spPr>
            <a:xfrm flipH="1">
              <a:off x="3663535" y="2825385"/>
              <a:ext cx="65952" cy="57332"/>
            </a:xfrm>
            <a:custGeom>
              <a:avLst/>
              <a:gdLst/>
              <a:ahLst/>
              <a:cxnLst/>
              <a:rect l="l" t="t" r="r" b="b"/>
              <a:pathLst>
                <a:path w="2303" h="2002" extrusionOk="0">
                  <a:moveTo>
                    <a:pt x="1" y="0"/>
                  </a:moveTo>
                  <a:lnTo>
                    <a:pt x="1" y="2002"/>
                  </a:lnTo>
                  <a:lnTo>
                    <a:pt x="2302" y="2002"/>
                  </a:lnTo>
                  <a:lnTo>
                    <a:pt x="2302"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39"/>
            <p:cNvSpPr/>
            <p:nvPr/>
          </p:nvSpPr>
          <p:spPr>
            <a:xfrm flipH="1">
              <a:off x="3385553" y="2606633"/>
              <a:ext cx="278013" cy="495830"/>
            </a:xfrm>
            <a:custGeom>
              <a:avLst/>
              <a:gdLst/>
              <a:ahLst/>
              <a:cxnLst/>
              <a:rect l="l" t="t" r="r" b="b"/>
              <a:pathLst>
                <a:path w="9708" h="17314" extrusionOk="0">
                  <a:moveTo>
                    <a:pt x="234" y="1"/>
                  </a:moveTo>
                  <a:cubicBezTo>
                    <a:pt x="100" y="1"/>
                    <a:pt x="0" y="134"/>
                    <a:pt x="0" y="268"/>
                  </a:cubicBezTo>
                  <a:lnTo>
                    <a:pt x="0" y="17080"/>
                  </a:lnTo>
                  <a:cubicBezTo>
                    <a:pt x="0" y="17213"/>
                    <a:pt x="100" y="17313"/>
                    <a:pt x="234" y="17313"/>
                  </a:cubicBezTo>
                  <a:lnTo>
                    <a:pt x="9474" y="17313"/>
                  </a:lnTo>
                  <a:cubicBezTo>
                    <a:pt x="9607" y="17313"/>
                    <a:pt x="9707" y="17213"/>
                    <a:pt x="9707" y="17080"/>
                  </a:cubicBezTo>
                  <a:lnTo>
                    <a:pt x="9707" y="268"/>
                  </a:lnTo>
                  <a:cubicBezTo>
                    <a:pt x="9707" y="134"/>
                    <a:pt x="9607" y="1"/>
                    <a:pt x="9474"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39"/>
            <p:cNvSpPr/>
            <p:nvPr/>
          </p:nvSpPr>
          <p:spPr>
            <a:xfrm flipH="1">
              <a:off x="3567059" y="2676362"/>
              <a:ext cx="71680" cy="426097"/>
            </a:xfrm>
            <a:custGeom>
              <a:avLst/>
              <a:gdLst/>
              <a:ahLst/>
              <a:cxnLst/>
              <a:rect l="l" t="t" r="r" b="b"/>
              <a:pathLst>
                <a:path w="2503" h="14879" extrusionOk="0">
                  <a:moveTo>
                    <a:pt x="267" y="1"/>
                  </a:moveTo>
                  <a:cubicBezTo>
                    <a:pt x="101" y="1"/>
                    <a:pt x="0" y="101"/>
                    <a:pt x="0" y="268"/>
                  </a:cubicBezTo>
                  <a:lnTo>
                    <a:pt x="0" y="14611"/>
                  </a:lnTo>
                  <a:cubicBezTo>
                    <a:pt x="0" y="14778"/>
                    <a:pt x="101" y="14878"/>
                    <a:pt x="267" y="14878"/>
                  </a:cubicBezTo>
                  <a:lnTo>
                    <a:pt x="2235" y="14878"/>
                  </a:lnTo>
                  <a:cubicBezTo>
                    <a:pt x="2369" y="14878"/>
                    <a:pt x="2502" y="14778"/>
                    <a:pt x="2502" y="14611"/>
                  </a:cubicBezTo>
                  <a:lnTo>
                    <a:pt x="2502" y="268"/>
                  </a:lnTo>
                  <a:cubicBezTo>
                    <a:pt x="2502" y="101"/>
                    <a:pt x="2369" y="1"/>
                    <a:pt x="2235"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39"/>
            <p:cNvSpPr/>
            <p:nvPr/>
          </p:nvSpPr>
          <p:spPr>
            <a:xfrm flipH="1">
              <a:off x="3567059" y="2771893"/>
              <a:ext cx="72625" cy="79326"/>
            </a:xfrm>
            <a:custGeom>
              <a:avLst/>
              <a:gdLst/>
              <a:ahLst/>
              <a:cxnLst/>
              <a:rect l="l" t="t" r="r" b="b"/>
              <a:pathLst>
                <a:path w="2536" h="2770" extrusionOk="0">
                  <a:moveTo>
                    <a:pt x="0" y="0"/>
                  </a:moveTo>
                  <a:lnTo>
                    <a:pt x="0" y="2769"/>
                  </a:lnTo>
                  <a:lnTo>
                    <a:pt x="2535" y="2769"/>
                  </a:lnTo>
                  <a:lnTo>
                    <a:pt x="2535"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39"/>
            <p:cNvSpPr/>
            <p:nvPr/>
          </p:nvSpPr>
          <p:spPr>
            <a:xfrm flipH="1">
              <a:off x="3567059" y="3030764"/>
              <a:ext cx="72625" cy="19130"/>
            </a:xfrm>
            <a:custGeom>
              <a:avLst/>
              <a:gdLst/>
              <a:ahLst/>
              <a:cxnLst/>
              <a:rect l="l" t="t" r="r" b="b"/>
              <a:pathLst>
                <a:path w="2536" h="668" extrusionOk="0">
                  <a:moveTo>
                    <a:pt x="0" y="0"/>
                  </a:moveTo>
                  <a:lnTo>
                    <a:pt x="0" y="667"/>
                  </a:lnTo>
                  <a:lnTo>
                    <a:pt x="2535" y="667"/>
                  </a:lnTo>
                  <a:lnTo>
                    <a:pt x="2535"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39"/>
            <p:cNvSpPr/>
            <p:nvPr/>
          </p:nvSpPr>
          <p:spPr>
            <a:xfrm flipH="1">
              <a:off x="3567059" y="2868368"/>
              <a:ext cx="72625" cy="79326"/>
            </a:xfrm>
            <a:custGeom>
              <a:avLst/>
              <a:gdLst/>
              <a:ahLst/>
              <a:cxnLst/>
              <a:rect l="l" t="t" r="r" b="b"/>
              <a:pathLst>
                <a:path w="2536" h="2770" extrusionOk="0">
                  <a:moveTo>
                    <a:pt x="0" y="1"/>
                  </a:moveTo>
                  <a:lnTo>
                    <a:pt x="0" y="2769"/>
                  </a:lnTo>
                  <a:lnTo>
                    <a:pt x="2535" y="2769"/>
                  </a:lnTo>
                  <a:lnTo>
                    <a:pt x="2535" y="1"/>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39"/>
            <p:cNvSpPr/>
            <p:nvPr/>
          </p:nvSpPr>
          <p:spPr>
            <a:xfrm flipH="1">
              <a:off x="3259466" y="2676362"/>
              <a:ext cx="307624" cy="426097"/>
            </a:xfrm>
            <a:custGeom>
              <a:avLst/>
              <a:gdLst/>
              <a:ahLst/>
              <a:cxnLst/>
              <a:rect l="l" t="t" r="r" b="b"/>
              <a:pathLst>
                <a:path w="10742" h="14879" extrusionOk="0">
                  <a:moveTo>
                    <a:pt x="300" y="1"/>
                  </a:moveTo>
                  <a:cubicBezTo>
                    <a:pt x="134" y="1"/>
                    <a:pt x="0" y="101"/>
                    <a:pt x="0" y="268"/>
                  </a:cubicBezTo>
                  <a:lnTo>
                    <a:pt x="0" y="14611"/>
                  </a:lnTo>
                  <a:cubicBezTo>
                    <a:pt x="0" y="14778"/>
                    <a:pt x="134" y="14878"/>
                    <a:pt x="300" y="14878"/>
                  </a:cubicBezTo>
                  <a:lnTo>
                    <a:pt x="10474" y="14878"/>
                  </a:lnTo>
                  <a:cubicBezTo>
                    <a:pt x="10608" y="14878"/>
                    <a:pt x="10741" y="14778"/>
                    <a:pt x="10741" y="14611"/>
                  </a:cubicBezTo>
                  <a:lnTo>
                    <a:pt x="10741" y="268"/>
                  </a:lnTo>
                  <a:cubicBezTo>
                    <a:pt x="10741" y="101"/>
                    <a:pt x="10608" y="1"/>
                    <a:pt x="10474"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39"/>
            <p:cNvSpPr/>
            <p:nvPr/>
          </p:nvSpPr>
          <p:spPr>
            <a:xfrm flipH="1">
              <a:off x="3471557" y="2593260"/>
              <a:ext cx="65924" cy="509203"/>
            </a:xfrm>
            <a:custGeom>
              <a:avLst/>
              <a:gdLst/>
              <a:ahLst/>
              <a:cxnLst/>
              <a:rect l="l" t="t" r="r" b="b"/>
              <a:pathLst>
                <a:path w="2302" h="17781" extrusionOk="0">
                  <a:moveTo>
                    <a:pt x="267" y="1"/>
                  </a:moveTo>
                  <a:cubicBezTo>
                    <a:pt x="100" y="1"/>
                    <a:pt x="0" y="101"/>
                    <a:pt x="0" y="234"/>
                  </a:cubicBezTo>
                  <a:lnTo>
                    <a:pt x="0" y="17547"/>
                  </a:lnTo>
                  <a:cubicBezTo>
                    <a:pt x="0" y="17680"/>
                    <a:pt x="100" y="17780"/>
                    <a:pt x="267" y="17780"/>
                  </a:cubicBezTo>
                  <a:lnTo>
                    <a:pt x="2035" y="17780"/>
                  </a:lnTo>
                  <a:cubicBezTo>
                    <a:pt x="2169" y="17780"/>
                    <a:pt x="2302" y="17680"/>
                    <a:pt x="2302" y="17547"/>
                  </a:cubicBezTo>
                  <a:lnTo>
                    <a:pt x="2302" y="234"/>
                  </a:lnTo>
                  <a:cubicBezTo>
                    <a:pt x="2302" y="101"/>
                    <a:pt x="2169" y="1"/>
                    <a:pt x="2035"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39"/>
            <p:cNvSpPr/>
            <p:nvPr/>
          </p:nvSpPr>
          <p:spPr>
            <a:xfrm flipH="1">
              <a:off x="3471557" y="2645807"/>
              <a:ext cx="65924" cy="185342"/>
            </a:xfrm>
            <a:custGeom>
              <a:avLst/>
              <a:gdLst/>
              <a:ahLst/>
              <a:cxnLst/>
              <a:rect l="l" t="t" r="r" b="b"/>
              <a:pathLst>
                <a:path w="2302" h="6472" extrusionOk="0">
                  <a:moveTo>
                    <a:pt x="0" y="0"/>
                  </a:moveTo>
                  <a:lnTo>
                    <a:pt x="0" y="6472"/>
                  </a:lnTo>
                  <a:lnTo>
                    <a:pt x="2302" y="6472"/>
                  </a:lnTo>
                  <a:lnTo>
                    <a:pt x="2302"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39"/>
            <p:cNvSpPr/>
            <p:nvPr/>
          </p:nvSpPr>
          <p:spPr>
            <a:xfrm flipH="1">
              <a:off x="3471557" y="2888442"/>
              <a:ext cx="65924" cy="113691"/>
            </a:xfrm>
            <a:custGeom>
              <a:avLst/>
              <a:gdLst/>
              <a:ahLst/>
              <a:cxnLst/>
              <a:rect l="l" t="t" r="r" b="b"/>
              <a:pathLst>
                <a:path w="2302" h="3970" extrusionOk="0">
                  <a:moveTo>
                    <a:pt x="0" y="0"/>
                  </a:moveTo>
                  <a:lnTo>
                    <a:pt x="0" y="3970"/>
                  </a:lnTo>
                  <a:lnTo>
                    <a:pt x="2302" y="3970"/>
                  </a:lnTo>
                  <a:lnTo>
                    <a:pt x="2302"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39"/>
            <p:cNvSpPr/>
            <p:nvPr/>
          </p:nvSpPr>
          <p:spPr>
            <a:xfrm flipH="1">
              <a:off x="3193576" y="2593260"/>
              <a:ext cx="278013" cy="509203"/>
            </a:xfrm>
            <a:custGeom>
              <a:avLst/>
              <a:gdLst/>
              <a:ahLst/>
              <a:cxnLst/>
              <a:rect l="l" t="t" r="r" b="b"/>
              <a:pathLst>
                <a:path w="9708" h="17781" extrusionOk="0">
                  <a:moveTo>
                    <a:pt x="234" y="1"/>
                  </a:moveTo>
                  <a:cubicBezTo>
                    <a:pt x="101" y="1"/>
                    <a:pt x="1" y="101"/>
                    <a:pt x="1" y="234"/>
                  </a:cubicBezTo>
                  <a:lnTo>
                    <a:pt x="1" y="17547"/>
                  </a:lnTo>
                  <a:cubicBezTo>
                    <a:pt x="1" y="17680"/>
                    <a:pt x="101" y="17780"/>
                    <a:pt x="234" y="17780"/>
                  </a:cubicBezTo>
                  <a:lnTo>
                    <a:pt x="9441" y="17780"/>
                  </a:lnTo>
                  <a:cubicBezTo>
                    <a:pt x="9608" y="17780"/>
                    <a:pt x="9708" y="17680"/>
                    <a:pt x="9708" y="17547"/>
                  </a:cubicBezTo>
                  <a:lnTo>
                    <a:pt x="9708" y="234"/>
                  </a:lnTo>
                  <a:cubicBezTo>
                    <a:pt x="9708" y="101"/>
                    <a:pt x="9608" y="1"/>
                    <a:pt x="9441"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39"/>
            <p:cNvSpPr/>
            <p:nvPr/>
          </p:nvSpPr>
          <p:spPr>
            <a:xfrm flipH="1">
              <a:off x="3367435" y="2646752"/>
              <a:ext cx="71651" cy="455709"/>
            </a:xfrm>
            <a:custGeom>
              <a:avLst/>
              <a:gdLst/>
              <a:ahLst/>
              <a:cxnLst/>
              <a:rect l="l" t="t" r="r" b="b"/>
              <a:pathLst>
                <a:path w="2502" h="15913" extrusionOk="0">
                  <a:moveTo>
                    <a:pt x="234" y="1"/>
                  </a:moveTo>
                  <a:cubicBezTo>
                    <a:pt x="100" y="1"/>
                    <a:pt x="0" y="101"/>
                    <a:pt x="0" y="268"/>
                  </a:cubicBezTo>
                  <a:lnTo>
                    <a:pt x="0" y="15679"/>
                  </a:lnTo>
                  <a:cubicBezTo>
                    <a:pt x="0" y="15812"/>
                    <a:pt x="100" y="15912"/>
                    <a:pt x="234" y="15912"/>
                  </a:cubicBezTo>
                  <a:lnTo>
                    <a:pt x="2268" y="15912"/>
                  </a:lnTo>
                  <a:cubicBezTo>
                    <a:pt x="2402" y="15912"/>
                    <a:pt x="2502" y="15812"/>
                    <a:pt x="2502" y="15679"/>
                  </a:cubicBezTo>
                  <a:lnTo>
                    <a:pt x="2502" y="268"/>
                  </a:lnTo>
                  <a:cubicBezTo>
                    <a:pt x="2502" y="101"/>
                    <a:pt x="2402" y="1"/>
                    <a:pt x="2268"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39"/>
            <p:cNvSpPr/>
            <p:nvPr/>
          </p:nvSpPr>
          <p:spPr>
            <a:xfrm flipH="1">
              <a:off x="3367435" y="2705972"/>
              <a:ext cx="71651" cy="41123"/>
            </a:xfrm>
            <a:custGeom>
              <a:avLst/>
              <a:gdLst/>
              <a:ahLst/>
              <a:cxnLst/>
              <a:rect l="l" t="t" r="r" b="b"/>
              <a:pathLst>
                <a:path w="2502" h="1436" extrusionOk="0">
                  <a:moveTo>
                    <a:pt x="0" y="1"/>
                  </a:moveTo>
                  <a:lnTo>
                    <a:pt x="0" y="1435"/>
                  </a:lnTo>
                  <a:lnTo>
                    <a:pt x="2502" y="1435"/>
                  </a:lnTo>
                  <a:lnTo>
                    <a:pt x="2502" y="1"/>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39"/>
            <p:cNvSpPr/>
            <p:nvPr/>
          </p:nvSpPr>
          <p:spPr>
            <a:xfrm flipH="1">
              <a:off x="3367435" y="2824440"/>
              <a:ext cx="71651" cy="41095"/>
            </a:xfrm>
            <a:custGeom>
              <a:avLst/>
              <a:gdLst/>
              <a:ahLst/>
              <a:cxnLst/>
              <a:rect l="l" t="t" r="r" b="b"/>
              <a:pathLst>
                <a:path w="2502" h="1435" extrusionOk="0">
                  <a:moveTo>
                    <a:pt x="0" y="0"/>
                  </a:moveTo>
                  <a:lnTo>
                    <a:pt x="0" y="1434"/>
                  </a:lnTo>
                  <a:lnTo>
                    <a:pt x="2502" y="1434"/>
                  </a:lnTo>
                  <a:lnTo>
                    <a:pt x="2502"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39"/>
            <p:cNvSpPr/>
            <p:nvPr/>
          </p:nvSpPr>
          <p:spPr>
            <a:xfrm flipH="1">
              <a:off x="3367435" y="2942880"/>
              <a:ext cx="71651" cy="40150"/>
            </a:xfrm>
            <a:custGeom>
              <a:avLst/>
              <a:gdLst/>
              <a:ahLst/>
              <a:cxnLst/>
              <a:rect l="l" t="t" r="r" b="b"/>
              <a:pathLst>
                <a:path w="2502" h="1402" extrusionOk="0">
                  <a:moveTo>
                    <a:pt x="0" y="0"/>
                  </a:moveTo>
                  <a:lnTo>
                    <a:pt x="0" y="1401"/>
                  </a:lnTo>
                  <a:lnTo>
                    <a:pt x="2502" y="1401"/>
                  </a:lnTo>
                  <a:lnTo>
                    <a:pt x="2502"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39"/>
            <p:cNvSpPr/>
            <p:nvPr/>
          </p:nvSpPr>
          <p:spPr>
            <a:xfrm flipH="1">
              <a:off x="3059843" y="2646752"/>
              <a:ext cx="306650" cy="455709"/>
            </a:xfrm>
            <a:custGeom>
              <a:avLst/>
              <a:gdLst/>
              <a:ahLst/>
              <a:cxnLst/>
              <a:rect l="l" t="t" r="r" b="b"/>
              <a:pathLst>
                <a:path w="10708" h="15913" extrusionOk="0">
                  <a:moveTo>
                    <a:pt x="234" y="1"/>
                  </a:moveTo>
                  <a:cubicBezTo>
                    <a:pt x="100" y="1"/>
                    <a:pt x="0" y="101"/>
                    <a:pt x="0" y="268"/>
                  </a:cubicBezTo>
                  <a:lnTo>
                    <a:pt x="0" y="15679"/>
                  </a:lnTo>
                  <a:cubicBezTo>
                    <a:pt x="0" y="15812"/>
                    <a:pt x="100" y="15912"/>
                    <a:pt x="234" y="15912"/>
                  </a:cubicBezTo>
                  <a:lnTo>
                    <a:pt x="10474" y="15912"/>
                  </a:lnTo>
                  <a:cubicBezTo>
                    <a:pt x="10608" y="15912"/>
                    <a:pt x="10708" y="15812"/>
                    <a:pt x="10708" y="15679"/>
                  </a:cubicBezTo>
                  <a:lnTo>
                    <a:pt x="10708" y="268"/>
                  </a:lnTo>
                  <a:cubicBezTo>
                    <a:pt x="10708" y="101"/>
                    <a:pt x="10608" y="1"/>
                    <a:pt x="10474"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39"/>
            <p:cNvSpPr/>
            <p:nvPr/>
          </p:nvSpPr>
          <p:spPr>
            <a:xfrm flipH="1">
              <a:off x="3269041" y="2606633"/>
              <a:ext cx="64978" cy="495830"/>
            </a:xfrm>
            <a:custGeom>
              <a:avLst/>
              <a:gdLst/>
              <a:ahLst/>
              <a:cxnLst/>
              <a:rect l="l" t="t" r="r" b="b"/>
              <a:pathLst>
                <a:path w="2269" h="17314" extrusionOk="0">
                  <a:moveTo>
                    <a:pt x="234" y="1"/>
                  </a:moveTo>
                  <a:cubicBezTo>
                    <a:pt x="100" y="1"/>
                    <a:pt x="0" y="134"/>
                    <a:pt x="0" y="268"/>
                  </a:cubicBezTo>
                  <a:lnTo>
                    <a:pt x="0" y="17080"/>
                  </a:lnTo>
                  <a:cubicBezTo>
                    <a:pt x="0" y="17213"/>
                    <a:pt x="100" y="17313"/>
                    <a:pt x="234" y="17313"/>
                  </a:cubicBezTo>
                  <a:lnTo>
                    <a:pt x="2035" y="17313"/>
                  </a:lnTo>
                  <a:cubicBezTo>
                    <a:pt x="2169" y="17313"/>
                    <a:pt x="2269" y="17213"/>
                    <a:pt x="2269" y="17080"/>
                  </a:cubicBezTo>
                  <a:lnTo>
                    <a:pt x="2269" y="268"/>
                  </a:lnTo>
                  <a:cubicBezTo>
                    <a:pt x="2269" y="134"/>
                    <a:pt x="2169" y="1"/>
                    <a:pt x="2035"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39"/>
            <p:cNvSpPr/>
            <p:nvPr/>
          </p:nvSpPr>
          <p:spPr>
            <a:xfrm flipH="1">
              <a:off x="3269041" y="2704082"/>
              <a:ext cx="64978" cy="92671"/>
            </a:xfrm>
            <a:custGeom>
              <a:avLst/>
              <a:gdLst/>
              <a:ahLst/>
              <a:cxnLst/>
              <a:rect l="l" t="t" r="r" b="b"/>
              <a:pathLst>
                <a:path w="2269" h="3236" extrusionOk="0">
                  <a:moveTo>
                    <a:pt x="0" y="0"/>
                  </a:moveTo>
                  <a:lnTo>
                    <a:pt x="0" y="3236"/>
                  </a:lnTo>
                  <a:lnTo>
                    <a:pt x="2269" y="3236"/>
                  </a:lnTo>
                  <a:lnTo>
                    <a:pt x="2269"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39"/>
            <p:cNvSpPr/>
            <p:nvPr/>
          </p:nvSpPr>
          <p:spPr>
            <a:xfrm flipH="1">
              <a:off x="3269041" y="2825385"/>
              <a:ext cx="64978" cy="57332"/>
            </a:xfrm>
            <a:custGeom>
              <a:avLst/>
              <a:gdLst/>
              <a:ahLst/>
              <a:cxnLst/>
              <a:rect l="l" t="t" r="r" b="b"/>
              <a:pathLst>
                <a:path w="2269" h="2002" extrusionOk="0">
                  <a:moveTo>
                    <a:pt x="0" y="0"/>
                  </a:moveTo>
                  <a:lnTo>
                    <a:pt x="0" y="2002"/>
                  </a:lnTo>
                  <a:lnTo>
                    <a:pt x="2269" y="2002"/>
                  </a:lnTo>
                  <a:lnTo>
                    <a:pt x="2269"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39"/>
            <p:cNvSpPr/>
            <p:nvPr/>
          </p:nvSpPr>
          <p:spPr>
            <a:xfrm flipH="1">
              <a:off x="2991060" y="2606633"/>
              <a:ext cx="278013" cy="495830"/>
            </a:xfrm>
            <a:custGeom>
              <a:avLst/>
              <a:gdLst/>
              <a:ahLst/>
              <a:cxnLst/>
              <a:rect l="l" t="t" r="r" b="b"/>
              <a:pathLst>
                <a:path w="9708" h="17314" extrusionOk="0">
                  <a:moveTo>
                    <a:pt x="234" y="1"/>
                  </a:moveTo>
                  <a:cubicBezTo>
                    <a:pt x="101" y="1"/>
                    <a:pt x="1" y="134"/>
                    <a:pt x="1" y="268"/>
                  </a:cubicBezTo>
                  <a:lnTo>
                    <a:pt x="1" y="17080"/>
                  </a:lnTo>
                  <a:cubicBezTo>
                    <a:pt x="1" y="17213"/>
                    <a:pt x="101" y="17313"/>
                    <a:pt x="234" y="17313"/>
                  </a:cubicBezTo>
                  <a:lnTo>
                    <a:pt x="9474" y="17313"/>
                  </a:lnTo>
                  <a:cubicBezTo>
                    <a:pt x="9608" y="17313"/>
                    <a:pt x="9708" y="17213"/>
                    <a:pt x="9708" y="17080"/>
                  </a:cubicBezTo>
                  <a:lnTo>
                    <a:pt x="9708" y="268"/>
                  </a:lnTo>
                  <a:cubicBezTo>
                    <a:pt x="9708" y="134"/>
                    <a:pt x="9608" y="1"/>
                    <a:pt x="9474"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39"/>
            <p:cNvSpPr/>
            <p:nvPr/>
          </p:nvSpPr>
          <p:spPr>
            <a:xfrm flipH="1">
              <a:off x="3172565" y="2676362"/>
              <a:ext cx="71680" cy="426097"/>
            </a:xfrm>
            <a:custGeom>
              <a:avLst/>
              <a:gdLst/>
              <a:ahLst/>
              <a:cxnLst/>
              <a:rect l="l" t="t" r="r" b="b"/>
              <a:pathLst>
                <a:path w="2503" h="14879" extrusionOk="0">
                  <a:moveTo>
                    <a:pt x="268" y="1"/>
                  </a:moveTo>
                  <a:cubicBezTo>
                    <a:pt x="101" y="1"/>
                    <a:pt x="1" y="101"/>
                    <a:pt x="1" y="268"/>
                  </a:cubicBezTo>
                  <a:lnTo>
                    <a:pt x="1" y="14611"/>
                  </a:lnTo>
                  <a:cubicBezTo>
                    <a:pt x="1" y="14778"/>
                    <a:pt x="101" y="14878"/>
                    <a:pt x="268" y="14878"/>
                  </a:cubicBezTo>
                  <a:lnTo>
                    <a:pt x="2236" y="14878"/>
                  </a:lnTo>
                  <a:cubicBezTo>
                    <a:pt x="2403" y="14878"/>
                    <a:pt x="2503" y="14778"/>
                    <a:pt x="2503" y="14611"/>
                  </a:cubicBezTo>
                  <a:lnTo>
                    <a:pt x="2503" y="268"/>
                  </a:lnTo>
                  <a:cubicBezTo>
                    <a:pt x="2503" y="101"/>
                    <a:pt x="2403" y="1"/>
                    <a:pt x="2236"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39"/>
            <p:cNvSpPr/>
            <p:nvPr/>
          </p:nvSpPr>
          <p:spPr>
            <a:xfrm flipH="1">
              <a:off x="3172565" y="2771893"/>
              <a:ext cx="71680" cy="79326"/>
            </a:xfrm>
            <a:custGeom>
              <a:avLst/>
              <a:gdLst/>
              <a:ahLst/>
              <a:cxnLst/>
              <a:rect l="l" t="t" r="r" b="b"/>
              <a:pathLst>
                <a:path w="2503" h="2770" extrusionOk="0">
                  <a:moveTo>
                    <a:pt x="1" y="0"/>
                  </a:moveTo>
                  <a:lnTo>
                    <a:pt x="1" y="2769"/>
                  </a:lnTo>
                  <a:lnTo>
                    <a:pt x="2503" y="2769"/>
                  </a:lnTo>
                  <a:lnTo>
                    <a:pt x="2503"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39"/>
            <p:cNvSpPr/>
            <p:nvPr/>
          </p:nvSpPr>
          <p:spPr>
            <a:xfrm flipH="1">
              <a:off x="3172565" y="3030764"/>
              <a:ext cx="71680" cy="19130"/>
            </a:xfrm>
            <a:custGeom>
              <a:avLst/>
              <a:gdLst/>
              <a:ahLst/>
              <a:cxnLst/>
              <a:rect l="l" t="t" r="r" b="b"/>
              <a:pathLst>
                <a:path w="2503" h="668" extrusionOk="0">
                  <a:moveTo>
                    <a:pt x="1" y="0"/>
                  </a:moveTo>
                  <a:lnTo>
                    <a:pt x="1" y="667"/>
                  </a:lnTo>
                  <a:lnTo>
                    <a:pt x="2503" y="667"/>
                  </a:lnTo>
                  <a:lnTo>
                    <a:pt x="2503"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39"/>
            <p:cNvSpPr/>
            <p:nvPr/>
          </p:nvSpPr>
          <p:spPr>
            <a:xfrm flipH="1">
              <a:off x="3172565" y="2868368"/>
              <a:ext cx="71680" cy="79326"/>
            </a:xfrm>
            <a:custGeom>
              <a:avLst/>
              <a:gdLst/>
              <a:ahLst/>
              <a:cxnLst/>
              <a:rect l="l" t="t" r="r" b="b"/>
              <a:pathLst>
                <a:path w="2503" h="2770" extrusionOk="0">
                  <a:moveTo>
                    <a:pt x="1" y="1"/>
                  </a:moveTo>
                  <a:lnTo>
                    <a:pt x="1" y="2769"/>
                  </a:lnTo>
                  <a:lnTo>
                    <a:pt x="2503" y="2769"/>
                  </a:lnTo>
                  <a:lnTo>
                    <a:pt x="2503" y="1"/>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39"/>
            <p:cNvSpPr/>
            <p:nvPr/>
          </p:nvSpPr>
          <p:spPr>
            <a:xfrm flipH="1">
              <a:off x="2864973" y="2676362"/>
              <a:ext cx="306650" cy="426097"/>
            </a:xfrm>
            <a:custGeom>
              <a:avLst/>
              <a:gdLst/>
              <a:ahLst/>
              <a:cxnLst/>
              <a:rect l="l" t="t" r="r" b="b"/>
              <a:pathLst>
                <a:path w="10708" h="14879" extrusionOk="0">
                  <a:moveTo>
                    <a:pt x="267" y="1"/>
                  </a:moveTo>
                  <a:cubicBezTo>
                    <a:pt x="100" y="1"/>
                    <a:pt x="0" y="101"/>
                    <a:pt x="0" y="268"/>
                  </a:cubicBezTo>
                  <a:lnTo>
                    <a:pt x="0" y="14611"/>
                  </a:lnTo>
                  <a:cubicBezTo>
                    <a:pt x="0" y="14778"/>
                    <a:pt x="100" y="14878"/>
                    <a:pt x="267" y="14878"/>
                  </a:cubicBezTo>
                  <a:lnTo>
                    <a:pt x="10441" y="14878"/>
                  </a:lnTo>
                  <a:cubicBezTo>
                    <a:pt x="10608" y="14878"/>
                    <a:pt x="10708" y="14778"/>
                    <a:pt x="10708" y="14611"/>
                  </a:cubicBezTo>
                  <a:lnTo>
                    <a:pt x="10708" y="268"/>
                  </a:lnTo>
                  <a:cubicBezTo>
                    <a:pt x="10708" y="101"/>
                    <a:pt x="10608" y="1"/>
                    <a:pt x="10441"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39"/>
            <p:cNvSpPr/>
            <p:nvPr/>
          </p:nvSpPr>
          <p:spPr>
            <a:xfrm flipH="1">
              <a:off x="-46821" y="3851525"/>
              <a:ext cx="628593" cy="752794"/>
            </a:xfrm>
            <a:custGeom>
              <a:avLst/>
              <a:gdLst/>
              <a:ahLst/>
              <a:cxnLst/>
              <a:rect l="l" t="t" r="r" b="b"/>
              <a:pathLst>
                <a:path w="21950" h="26287" extrusionOk="0">
                  <a:moveTo>
                    <a:pt x="0" y="1"/>
                  </a:moveTo>
                  <a:lnTo>
                    <a:pt x="0" y="26286"/>
                  </a:lnTo>
                  <a:lnTo>
                    <a:pt x="21949" y="26286"/>
                  </a:lnTo>
                  <a:lnTo>
                    <a:pt x="21949"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39"/>
            <p:cNvSpPr/>
            <p:nvPr/>
          </p:nvSpPr>
          <p:spPr>
            <a:xfrm flipH="1">
              <a:off x="-180313" y="3634474"/>
              <a:ext cx="754684" cy="224489"/>
            </a:xfrm>
            <a:custGeom>
              <a:avLst/>
              <a:gdLst/>
              <a:ahLst/>
              <a:cxnLst/>
              <a:rect l="l" t="t" r="r" b="b"/>
              <a:pathLst>
                <a:path w="26353" h="7839" extrusionOk="0">
                  <a:moveTo>
                    <a:pt x="4403" y="0"/>
                  </a:moveTo>
                  <a:lnTo>
                    <a:pt x="0" y="7839"/>
                  </a:lnTo>
                  <a:lnTo>
                    <a:pt x="21949" y="7839"/>
                  </a:lnTo>
                  <a:lnTo>
                    <a:pt x="26352"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39"/>
            <p:cNvSpPr/>
            <p:nvPr/>
          </p:nvSpPr>
          <p:spPr>
            <a:xfrm flipH="1">
              <a:off x="1059580" y="3634474"/>
              <a:ext cx="754684" cy="224489"/>
            </a:xfrm>
            <a:custGeom>
              <a:avLst/>
              <a:gdLst/>
              <a:ahLst/>
              <a:cxnLst/>
              <a:rect l="l" t="t" r="r" b="b"/>
              <a:pathLst>
                <a:path w="26353" h="7839" extrusionOk="0">
                  <a:moveTo>
                    <a:pt x="1" y="0"/>
                  </a:moveTo>
                  <a:lnTo>
                    <a:pt x="4404" y="7839"/>
                  </a:lnTo>
                  <a:lnTo>
                    <a:pt x="26353" y="7839"/>
                  </a:lnTo>
                  <a:lnTo>
                    <a:pt x="21950"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39"/>
            <p:cNvSpPr/>
            <p:nvPr/>
          </p:nvSpPr>
          <p:spPr>
            <a:xfrm flipH="1">
              <a:off x="574343" y="3851525"/>
              <a:ext cx="1113836" cy="752762"/>
            </a:xfrm>
            <a:custGeom>
              <a:avLst/>
              <a:gdLst/>
              <a:ahLst/>
              <a:cxnLst/>
              <a:rect l="l" t="t" r="r" b="b"/>
              <a:pathLst>
                <a:path w="38896" h="26287" extrusionOk="0">
                  <a:moveTo>
                    <a:pt x="1" y="1"/>
                  </a:moveTo>
                  <a:lnTo>
                    <a:pt x="1" y="26286"/>
                  </a:lnTo>
                  <a:lnTo>
                    <a:pt x="38895" y="26286"/>
                  </a:lnTo>
                  <a:lnTo>
                    <a:pt x="38895"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39"/>
            <p:cNvSpPr/>
            <p:nvPr/>
          </p:nvSpPr>
          <p:spPr>
            <a:xfrm flipH="1">
              <a:off x="574343" y="4053095"/>
              <a:ext cx="350594" cy="350594"/>
            </a:xfrm>
            <a:custGeom>
              <a:avLst/>
              <a:gdLst/>
              <a:ahLst/>
              <a:cxnLst/>
              <a:rect l="l" t="t" r="r" b="b"/>
              <a:pathLst>
                <a:path w="12243" h="12243" extrusionOk="0">
                  <a:moveTo>
                    <a:pt x="0" y="0"/>
                  </a:moveTo>
                  <a:lnTo>
                    <a:pt x="0" y="12242"/>
                  </a:lnTo>
                  <a:lnTo>
                    <a:pt x="12242" y="12242"/>
                  </a:lnTo>
                  <a:lnTo>
                    <a:pt x="12242" y="0"/>
                  </a:ln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39"/>
            <p:cNvSpPr/>
            <p:nvPr/>
          </p:nvSpPr>
          <p:spPr>
            <a:xfrm flipH="1">
              <a:off x="1336611" y="4053095"/>
              <a:ext cx="201599" cy="201571"/>
            </a:xfrm>
            <a:custGeom>
              <a:avLst/>
              <a:gdLst/>
              <a:ahLst/>
              <a:cxnLst/>
              <a:rect l="l" t="t" r="r" b="b"/>
              <a:pathLst>
                <a:path w="7040" h="7039" extrusionOk="0">
                  <a:moveTo>
                    <a:pt x="1" y="0"/>
                  </a:moveTo>
                  <a:lnTo>
                    <a:pt x="1" y="7039"/>
                  </a:lnTo>
                  <a:lnTo>
                    <a:pt x="7039" y="7039"/>
                  </a:lnTo>
                  <a:lnTo>
                    <a:pt x="7039" y="0"/>
                  </a:ln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39"/>
            <p:cNvSpPr/>
            <p:nvPr/>
          </p:nvSpPr>
          <p:spPr>
            <a:xfrm flipH="1">
              <a:off x="1336611" y="4302403"/>
              <a:ext cx="201599" cy="201571"/>
            </a:xfrm>
            <a:custGeom>
              <a:avLst/>
              <a:gdLst/>
              <a:ahLst/>
              <a:cxnLst/>
              <a:rect l="l" t="t" r="r" b="b"/>
              <a:pathLst>
                <a:path w="7040" h="7039" extrusionOk="0">
                  <a:moveTo>
                    <a:pt x="1" y="1"/>
                  </a:moveTo>
                  <a:lnTo>
                    <a:pt x="1" y="7039"/>
                  </a:lnTo>
                  <a:lnTo>
                    <a:pt x="7039" y="7039"/>
                  </a:lnTo>
                  <a:lnTo>
                    <a:pt x="7039" y="1"/>
                  </a:ln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39"/>
            <p:cNvSpPr/>
            <p:nvPr/>
          </p:nvSpPr>
          <p:spPr>
            <a:xfrm flipH="1">
              <a:off x="392846" y="4053095"/>
              <a:ext cx="181525" cy="350594"/>
            </a:xfrm>
            <a:custGeom>
              <a:avLst/>
              <a:gdLst/>
              <a:ahLst/>
              <a:cxnLst/>
              <a:rect l="l" t="t" r="r" b="b"/>
              <a:pathLst>
                <a:path w="6339" h="12243" extrusionOk="0">
                  <a:moveTo>
                    <a:pt x="0" y="0"/>
                  </a:moveTo>
                  <a:lnTo>
                    <a:pt x="0" y="12242"/>
                  </a:lnTo>
                  <a:lnTo>
                    <a:pt x="6338" y="12242"/>
                  </a:lnTo>
                  <a:lnTo>
                    <a:pt x="6338" y="0"/>
                  </a:ln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39"/>
            <p:cNvSpPr/>
            <p:nvPr/>
          </p:nvSpPr>
          <p:spPr>
            <a:xfrm flipH="1">
              <a:off x="-374177" y="4872665"/>
              <a:ext cx="4630943" cy="270355"/>
            </a:xfrm>
            <a:custGeom>
              <a:avLst/>
              <a:gdLst/>
              <a:ahLst/>
              <a:cxnLst/>
              <a:rect l="l" t="t" r="r" b="b"/>
              <a:pathLst>
                <a:path w="161716" h="9441" extrusionOk="0">
                  <a:moveTo>
                    <a:pt x="80858" y="1"/>
                  </a:moveTo>
                  <a:cubicBezTo>
                    <a:pt x="36193" y="1"/>
                    <a:pt x="0" y="2136"/>
                    <a:pt x="0" y="4738"/>
                  </a:cubicBezTo>
                  <a:cubicBezTo>
                    <a:pt x="0" y="7339"/>
                    <a:pt x="36193" y="9441"/>
                    <a:pt x="80858" y="9441"/>
                  </a:cubicBezTo>
                  <a:cubicBezTo>
                    <a:pt x="125523" y="9441"/>
                    <a:pt x="161716" y="7339"/>
                    <a:pt x="161716" y="4738"/>
                  </a:cubicBezTo>
                  <a:cubicBezTo>
                    <a:pt x="161716" y="2136"/>
                    <a:pt x="125523" y="1"/>
                    <a:pt x="80858"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39"/>
            <p:cNvSpPr/>
            <p:nvPr/>
          </p:nvSpPr>
          <p:spPr>
            <a:xfrm flipH="1">
              <a:off x="2782829" y="1461169"/>
              <a:ext cx="407924" cy="358727"/>
            </a:xfrm>
            <a:custGeom>
              <a:avLst/>
              <a:gdLst/>
              <a:ahLst/>
              <a:cxnLst/>
              <a:rect l="l" t="t" r="r" b="b"/>
              <a:pathLst>
                <a:path w="14245" h="12527" extrusionOk="0">
                  <a:moveTo>
                    <a:pt x="7101" y="1"/>
                  </a:moveTo>
                  <a:cubicBezTo>
                    <a:pt x="5884" y="1"/>
                    <a:pt x="4654" y="351"/>
                    <a:pt x="3570" y="1082"/>
                  </a:cubicBezTo>
                  <a:cubicBezTo>
                    <a:pt x="735" y="3050"/>
                    <a:pt x="1" y="6953"/>
                    <a:pt x="1969" y="9788"/>
                  </a:cubicBezTo>
                  <a:cubicBezTo>
                    <a:pt x="3170" y="11569"/>
                    <a:pt x="5129" y="12527"/>
                    <a:pt x="7121" y="12527"/>
                  </a:cubicBezTo>
                  <a:cubicBezTo>
                    <a:pt x="8337" y="12527"/>
                    <a:pt x="9566" y="12169"/>
                    <a:pt x="10642" y="11422"/>
                  </a:cubicBezTo>
                  <a:cubicBezTo>
                    <a:pt x="13511" y="9488"/>
                    <a:pt x="14244" y="5585"/>
                    <a:pt x="12276" y="2716"/>
                  </a:cubicBezTo>
                  <a:cubicBezTo>
                    <a:pt x="11072" y="952"/>
                    <a:pt x="9106" y="1"/>
                    <a:pt x="7101" y="1"/>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39"/>
            <p:cNvSpPr/>
            <p:nvPr/>
          </p:nvSpPr>
          <p:spPr>
            <a:xfrm flipH="1">
              <a:off x="2867850" y="1580010"/>
              <a:ext cx="235963" cy="48510"/>
            </a:xfrm>
            <a:custGeom>
              <a:avLst/>
              <a:gdLst/>
              <a:ahLst/>
              <a:cxnLst/>
              <a:rect l="l" t="t" r="r" b="b"/>
              <a:pathLst>
                <a:path w="8240" h="1694" extrusionOk="0">
                  <a:moveTo>
                    <a:pt x="234" y="1"/>
                  </a:moveTo>
                  <a:cubicBezTo>
                    <a:pt x="134" y="1"/>
                    <a:pt x="67" y="34"/>
                    <a:pt x="0" y="67"/>
                  </a:cubicBezTo>
                  <a:lnTo>
                    <a:pt x="3503" y="1568"/>
                  </a:lnTo>
                  <a:cubicBezTo>
                    <a:pt x="3686" y="1652"/>
                    <a:pt x="3895" y="1693"/>
                    <a:pt x="4108" y="1693"/>
                  </a:cubicBezTo>
                  <a:cubicBezTo>
                    <a:pt x="4320" y="1693"/>
                    <a:pt x="4537" y="1652"/>
                    <a:pt x="4737" y="1568"/>
                  </a:cubicBezTo>
                  <a:lnTo>
                    <a:pt x="8240" y="67"/>
                  </a:lnTo>
                  <a:cubicBezTo>
                    <a:pt x="8140" y="34"/>
                    <a:pt x="8073" y="1"/>
                    <a:pt x="797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39"/>
            <p:cNvSpPr/>
            <p:nvPr/>
          </p:nvSpPr>
          <p:spPr>
            <a:xfrm flipH="1">
              <a:off x="2861149" y="1596247"/>
              <a:ext cx="251255" cy="113715"/>
            </a:xfrm>
            <a:custGeom>
              <a:avLst/>
              <a:gdLst/>
              <a:ahLst/>
              <a:cxnLst/>
              <a:rect l="l" t="t" r="r" b="b"/>
              <a:pathLst>
                <a:path w="8774" h="3971" extrusionOk="0">
                  <a:moveTo>
                    <a:pt x="0" y="1"/>
                  </a:moveTo>
                  <a:cubicBezTo>
                    <a:pt x="0" y="34"/>
                    <a:pt x="0" y="34"/>
                    <a:pt x="0" y="67"/>
                  </a:cubicBezTo>
                  <a:lnTo>
                    <a:pt x="0" y="3470"/>
                  </a:lnTo>
                  <a:cubicBezTo>
                    <a:pt x="0" y="3737"/>
                    <a:pt x="234" y="3970"/>
                    <a:pt x="501" y="3970"/>
                  </a:cubicBezTo>
                  <a:lnTo>
                    <a:pt x="8273" y="3970"/>
                  </a:lnTo>
                  <a:cubicBezTo>
                    <a:pt x="8540" y="3970"/>
                    <a:pt x="8773" y="3737"/>
                    <a:pt x="8773" y="3470"/>
                  </a:cubicBezTo>
                  <a:lnTo>
                    <a:pt x="8773" y="67"/>
                  </a:lnTo>
                  <a:cubicBezTo>
                    <a:pt x="8773" y="34"/>
                    <a:pt x="8773" y="34"/>
                    <a:pt x="8740" y="1"/>
                  </a:cubicBezTo>
                  <a:lnTo>
                    <a:pt x="5171" y="1535"/>
                  </a:lnTo>
                  <a:cubicBezTo>
                    <a:pt x="4937" y="1635"/>
                    <a:pt x="4637" y="1702"/>
                    <a:pt x="4370" y="1702"/>
                  </a:cubicBezTo>
                  <a:cubicBezTo>
                    <a:pt x="4103" y="1702"/>
                    <a:pt x="3836" y="1635"/>
                    <a:pt x="3603" y="1535"/>
                  </a:cubicBez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39"/>
            <p:cNvSpPr/>
            <p:nvPr/>
          </p:nvSpPr>
          <p:spPr>
            <a:xfrm flipH="1">
              <a:off x="1922166" y="638163"/>
              <a:ext cx="400278" cy="358755"/>
            </a:xfrm>
            <a:custGeom>
              <a:avLst/>
              <a:gdLst/>
              <a:ahLst/>
              <a:cxnLst/>
              <a:rect l="l" t="t" r="r" b="b"/>
              <a:pathLst>
                <a:path w="13978" h="12528" extrusionOk="0">
                  <a:moveTo>
                    <a:pt x="6966" y="0"/>
                  </a:moveTo>
                  <a:cubicBezTo>
                    <a:pt x="4264" y="0"/>
                    <a:pt x="1788" y="1765"/>
                    <a:pt x="968" y="4470"/>
                  </a:cubicBezTo>
                  <a:cubicBezTo>
                    <a:pt x="1" y="7806"/>
                    <a:pt x="1902" y="11275"/>
                    <a:pt x="5204" y="12276"/>
                  </a:cubicBezTo>
                  <a:cubicBezTo>
                    <a:pt x="5787" y="12447"/>
                    <a:pt x="6377" y="12528"/>
                    <a:pt x="6957" y="12528"/>
                  </a:cubicBezTo>
                  <a:cubicBezTo>
                    <a:pt x="9665" y="12528"/>
                    <a:pt x="12180" y="10759"/>
                    <a:pt x="12977" y="8039"/>
                  </a:cubicBezTo>
                  <a:cubicBezTo>
                    <a:pt x="13977" y="4737"/>
                    <a:pt x="12076" y="1235"/>
                    <a:pt x="8774" y="267"/>
                  </a:cubicBezTo>
                  <a:cubicBezTo>
                    <a:pt x="8170" y="86"/>
                    <a:pt x="7562" y="0"/>
                    <a:pt x="6966" y="0"/>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39"/>
            <p:cNvSpPr/>
            <p:nvPr/>
          </p:nvSpPr>
          <p:spPr>
            <a:xfrm flipH="1">
              <a:off x="2004323" y="735584"/>
              <a:ext cx="235018" cy="184389"/>
            </a:xfrm>
            <a:custGeom>
              <a:avLst/>
              <a:gdLst/>
              <a:ahLst/>
              <a:cxnLst/>
              <a:rect l="l" t="t" r="r" b="b"/>
              <a:pathLst>
                <a:path w="8207" h="6439" extrusionOk="0">
                  <a:moveTo>
                    <a:pt x="2669" y="1001"/>
                  </a:moveTo>
                  <a:cubicBezTo>
                    <a:pt x="2836" y="1001"/>
                    <a:pt x="3003" y="1135"/>
                    <a:pt x="3003" y="1335"/>
                  </a:cubicBezTo>
                  <a:cubicBezTo>
                    <a:pt x="3003" y="1502"/>
                    <a:pt x="2836" y="1635"/>
                    <a:pt x="2669" y="1635"/>
                  </a:cubicBezTo>
                  <a:lnTo>
                    <a:pt x="1302" y="1635"/>
                  </a:lnTo>
                  <a:cubicBezTo>
                    <a:pt x="1135" y="1635"/>
                    <a:pt x="968" y="1502"/>
                    <a:pt x="968" y="1335"/>
                  </a:cubicBezTo>
                  <a:lnTo>
                    <a:pt x="1001" y="1335"/>
                  </a:lnTo>
                  <a:cubicBezTo>
                    <a:pt x="1001" y="1135"/>
                    <a:pt x="1135" y="1001"/>
                    <a:pt x="1302" y="1001"/>
                  </a:cubicBezTo>
                  <a:close/>
                  <a:moveTo>
                    <a:pt x="6739" y="1001"/>
                  </a:moveTo>
                  <a:cubicBezTo>
                    <a:pt x="6906" y="1001"/>
                    <a:pt x="7039" y="1135"/>
                    <a:pt x="7039" y="1335"/>
                  </a:cubicBezTo>
                  <a:cubicBezTo>
                    <a:pt x="7039" y="1502"/>
                    <a:pt x="6906" y="1635"/>
                    <a:pt x="6705" y="1635"/>
                  </a:cubicBezTo>
                  <a:lnTo>
                    <a:pt x="3703" y="1635"/>
                  </a:lnTo>
                  <a:cubicBezTo>
                    <a:pt x="3537" y="1635"/>
                    <a:pt x="3403" y="1502"/>
                    <a:pt x="3403" y="1335"/>
                  </a:cubicBezTo>
                  <a:cubicBezTo>
                    <a:pt x="3403" y="1135"/>
                    <a:pt x="3537" y="1001"/>
                    <a:pt x="3703" y="1001"/>
                  </a:cubicBezTo>
                  <a:close/>
                  <a:moveTo>
                    <a:pt x="6705" y="2336"/>
                  </a:moveTo>
                  <a:cubicBezTo>
                    <a:pt x="6906" y="2336"/>
                    <a:pt x="7039" y="2469"/>
                    <a:pt x="7039" y="2636"/>
                  </a:cubicBezTo>
                  <a:cubicBezTo>
                    <a:pt x="7039" y="2803"/>
                    <a:pt x="6906" y="2970"/>
                    <a:pt x="6705" y="2970"/>
                  </a:cubicBezTo>
                  <a:lnTo>
                    <a:pt x="1602" y="2970"/>
                  </a:lnTo>
                  <a:cubicBezTo>
                    <a:pt x="1435" y="2970"/>
                    <a:pt x="1302" y="2803"/>
                    <a:pt x="1302" y="2636"/>
                  </a:cubicBezTo>
                  <a:cubicBezTo>
                    <a:pt x="1302" y="2469"/>
                    <a:pt x="1435" y="2336"/>
                    <a:pt x="1602" y="2336"/>
                  </a:cubicBezTo>
                  <a:close/>
                  <a:moveTo>
                    <a:pt x="6739" y="3670"/>
                  </a:moveTo>
                  <a:cubicBezTo>
                    <a:pt x="7139" y="3670"/>
                    <a:pt x="7139" y="4304"/>
                    <a:pt x="6739" y="4304"/>
                  </a:cubicBezTo>
                  <a:lnTo>
                    <a:pt x="4370" y="4304"/>
                  </a:lnTo>
                  <a:cubicBezTo>
                    <a:pt x="3937" y="4304"/>
                    <a:pt x="3937" y="3670"/>
                    <a:pt x="4370" y="3670"/>
                  </a:cubicBezTo>
                  <a:close/>
                  <a:moveTo>
                    <a:pt x="1101" y="1"/>
                  </a:moveTo>
                  <a:cubicBezTo>
                    <a:pt x="501" y="34"/>
                    <a:pt x="1" y="534"/>
                    <a:pt x="1" y="1135"/>
                  </a:cubicBezTo>
                  <a:lnTo>
                    <a:pt x="1" y="4204"/>
                  </a:lnTo>
                  <a:cubicBezTo>
                    <a:pt x="1" y="4838"/>
                    <a:pt x="501" y="5338"/>
                    <a:pt x="1135" y="5371"/>
                  </a:cubicBezTo>
                  <a:lnTo>
                    <a:pt x="5505" y="5371"/>
                  </a:lnTo>
                  <a:lnTo>
                    <a:pt x="5438" y="6439"/>
                  </a:lnTo>
                  <a:lnTo>
                    <a:pt x="6572" y="5371"/>
                  </a:lnTo>
                  <a:lnTo>
                    <a:pt x="7072" y="5371"/>
                  </a:lnTo>
                  <a:cubicBezTo>
                    <a:pt x="7706" y="5338"/>
                    <a:pt x="8207" y="4838"/>
                    <a:pt x="8207" y="4204"/>
                  </a:cubicBezTo>
                  <a:lnTo>
                    <a:pt x="8207" y="1135"/>
                  </a:lnTo>
                  <a:cubicBezTo>
                    <a:pt x="8207" y="501"/>
                    <a:pt x="7706" y="1"/>
                    <a:pt x="707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39"/>
            <p:cNvSpPr/>
            <p:nvPr/>
          </p:nvSpPr>
          <p:spPr>
            <a:xfrm flipH="1">
              <a:off x="2477165" y="905082"/>
              <a:ext cx="409814" cy="358812"/>
            </a:xfrm>
            <a:custGeom>
              <a:avLst/>
              <a:gdLst/>
              <a:ahLst/>
              <a:cxnLst/>
              <a:rect l="l" t="t" r="r" b="b"/>
              <a:pathLst>
                <a:path w="14311" h="12530" extrusionOk="0">
                  <a:moveTo>
                    <a:pt x="7160" y="1"/>
                  </a:moveTo>
                  <a:cubicBezTo>
                    <a:pt x="4959" y="1"/>
                    <a:pt x="2827" y="1155"/>
                    <a:pt x="1668" y="3222"/>
                  </a:cubicBezTo>
                  <a:cubicBezTo>
                    <a:pt x="1" y="6224"/>
                    <a:pt x="1068" y="10060"/>
                    <a:pt x="4103" y="11728"/>
                  </a:cubicBezTo>
                  <a:cubicBezTo>
                    <a:pt x="5064" y="12272"/>
                    <a:pt x="6110" y="12530"/>
                    <a:pt x="7144" y="12530"/>
                  </a:cubicBezTo>
                  <a:cubicBezTo>
                    <a:pt x="9339" y="12530"/>
                    <a:pt x="11475" y="11367"/>
                    <a:pt x="12610" y="9326"/>
                  </a:cubicBezTo>
                  <a:cubicBezTo>
                    <a:pt x="14311" y="6291"/>
                    <a:pt x="13210" y="2488"/>
                    <a:pt x="10208" y="787"/>
                  </a:cubicBezTo>
                  <a:cubicBezTo>
                    <a:pt x="9239" y="254"/>
                    <a:pt x="8192" y="1"/>
                    <a:pt x="7160" y="1"/>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39"/>
            <p:cNvSpPr/>
            <p:nvPr/>
          </p:nvSpPr>
          <p:spPr>
            <a:xfrm flipH="1">
              <a:off x="2576505" y="1008774"/>
              <a:ext cx="212080" cy="151915"/>
            </a:xfrm>
            <a:custGeom>
              <a:avLst/>
              <a:gdLst/>
              <a:ahLst/>
              <a:cxnLst/>
              <a:rect l="l" t="t" r="r" b="b"/>
              <a:pathLst>
                <a:path w="7406" h="5305" extrusionOk="0">
                  <a:moveTo>
                    <a:pt x="2836" y="1269"/>
                  </a:moveTo>
                  <a:lnTo>
                    <a:pt x="5271" y="2636"/>
                  </a:lnTo>
                  <a:lnTo>
                    <a:pt x="2836" y="4071"/>
                  </a:lnTo>
                  <a:lnTo>
                    <a:pt x="2836" y="1269"/>
                  </a:lnTo>
                  <a:close/>
                  <a:moveTo>
                    <a:pt x="1001" y="1"/>
                  </a:moveTo>
                  <a:cubicBezTo>
                    <a:pt x="467" y="1"/>
                    <a:pt x="0" y="435"/>
                    <a:pt x="0" y="968"/>
                  </a:cubicBezTo>
                  <a:lnTo>
                    <a:pt x="0" y="4304"/>
                  </a:lnTo>
                  <a:cubicBezTo>
                    <a:pt x="0" y="4871"/>
                    <a:pt x="467" y="5305"/>
                    <a:pt x="1001" y="5305"/>
                  </a:cubicBezTo>
                  <a:lnTo>
                    <a:pt x="6438" y="5305"/>
                  </a:lnTo>
                  <a:cubicBezTo>
                    <a:pt x="6972" y="5305"/>
                    <a:pt x="7406" y="4871"/>
                    <a:pt x="7406" y="4337"/>
                  </a:cubicBezTo>
                  <a:lnTo>
                    <a:pt x="7406" y="1002"/>
                  </a:lnTo>
                  <a:cubicBezTo>
                    <a:pt x="7406" y="435"/>
                    <a:pt x="6972" y="1"/>
                    <a:pt x="640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39"/>
            <p:cNvSpPr/>
            <p:nvPr/>
          </p:nvSpPr>
          <p:spPr>
            <a:xfrm flipH="1">
              <a:off x="1284092" y="756746"/>
              <a:ext cx="408869" cy="358412"/>
            </a:xfrm>
            <a:custGeom>
              <a:avLst/>
              <a:gdLst/>
              <a:ahLst/>
              <a:cxnLst/>
              <a:rect l="l" t="t" r="r" b="b"/>
              <a:pathLst>
                <a:path w="14278" h="12516" extrusionOk="0">
                  <a:moveTo>
                    <a:pt x="7139" y="0"/>
                  </a:moveTo>
                  <a:cubicBezTo>
                    <a:pt x="6244" y="0"/>
                    <a:pt x="5335" y="192"/>
                    <a:pt x="4471" y="596"/>
                  </a:cubicBezTo>
                  <a:cubicBezTo>
                    <a:pt x="1335" y="2064"/>
                    <a:pt x="1" y="5800"/>
                    <a:pt x="1469" y="8935"/>
                  </a:cubicBezTo>
                  <a:cubicBezTo>
                    <a:pt x="2530" y="11179"/>
                    <a:pt x="4778" y="12515"/>
                    <a:pt x="7127" y="12515"/>
                  </a:cubicBezTo>
                  <a:cubicBezTo>
                    <a:pt x="8026" y="12515"/>
                    <a:pt x="8940" y="12320"/>
                    <a:pt x="9808" y="11904"/>
                  </a:cubicBezTo>
                  <a:cubicBezTo>
                    <a:pt x="12944" y="10436"/>
                    <a:pt x="14278" y="6700"/>
                    <a:pt x="12810" y="3598"/>
                  </a:cubicBezTo>
                  <a:cubicBezTo>
                    <a:pt x="11747" y="1326"/>
                    <a:pt x="9492" y="0"/>
                    <a:pt x="7139" y="0"/>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39"/>
            <p:cNvSpPr/>
            <p:nvPr/>
          </p:nvSpPr>
          <p:spPr>
            <a:xfrm flipH="1">
              <a:off x="1366221" y="836698"/>
              <a:ext cx="218781" cy="195987"/>
            </a:xfrm>
            <a:custGeom>
              <a:avLst/>
              <a:gdLst/>
              <a:ahLst/>
              <a:cxnLst/>
              <a:rect l="l" t="t" r="r" b="b"/>
              <a:pathLst>
                <a:path w="7640" h="6844" extrusionOk="0">
                  <a:moveTo>
                    <a:pt x="4370" y="506"/>
                  </a:moveTo>
                  <a:cubicBezTo>
                    <a:pt x="6138" y="506"/>
                    <a:pt x="7005" y="2641"/>
                    <a:pt x="5771" y="3875"/>
                  </a:cubicBezTo>
                  <a:cubicBezTo>
                    <a:pt x="5371" y="4275"/>
                    <a:pt x="4862" y="4475"/>
                    <a:pt x="4358" y="4475"/>
                  </a:cubicBezTo>
                  <a:cubicBezTo>
                    <a:pt x="3853" y="4475"/>
                    <a:pt x="3353" y="4275"/>
                    <a:pt x="2969" y="3875"/>
                  </a:cubicBezTo>
                  <a:cubicBezTo>
                    <a:pt x="1702" y="2641"/>
                    <a:pt x="2569" y="506"/>
                    <a:pt x="4370" y="506"/>
                  </a:cubicBezTo>
                  <a:close/>
                  <a:moveTo>
                    <a:pt x="4338" y="0"/>
                  </a:moveTo>
                  <a:cubicBezTo>
                    <a:pt x="2303" y="0"/>
                    <a:pt x="1103" y="2385"/>
                    <a:pt x="2402" y="4042"/>
                  </a:cubicBezTo>
                  <a:cubicBezTo>
                    <a:pt x="2202" y="4175"/>
                    <a:pt x="2068" y="4309"/>
                    <a:pt x="1902" y="4475"/>
                  </a:cubicBezTo>
                  <a:cubicBezTo>
                    <a:pt x="1668" y="4676"/>
                    <a:pt x="1435" y="4876"/>
                    <a:pt x="1201" y="5076"/>
                  </a:cubicBezTo>
                  <a:cubicBezTo>
                    <a:pt x="968" y="5276"/>
                    <a:pt x="734" y="5476"/>
                    <a:pt x="534" y="5710"/>
                  </a:cubicBezTo>
                  <a:lnTo>
                    <a:pt x="200" y="6043"/>
                  </a:lnTo>
                  <a:cubicBezTo>
                    <a:pt x="134" y="6077"/>
                    <a:pt x="100" y="6143"/>
                    <a:pt x="67" y="6210"/>
                  </a:cubicBezTo>
                  <a:cubicBezTo>
                    <a:pt x="34" y="6243"/>
                    <a:pt x="34" y="6310"/>
                    <a:pt x="0" y="6344"/>
                  </a:cubicBezTo>
                  <a:cubicBezTo>
                    <a:pt x="0" y="6377"/>
                    <a:pt x="0" y="6444"/>
                    <a:pt x="0" y="6477"/>
                  </a:cubicBezTo>
                  <a:cubicBezTo>
                    <a:pt x="34" y="6677"/>
                    <a:pt x="167" y="6844"/>
                    <a:pt x="367" y="6844"/>
                  </a:cubicBezTo>
                  <a:lnTo>
                    <a:pt x="534" y="6844"/>
                  </a:lnTo>
                  <a:lnTo>
                    <a:pt x="634" y="6811"/>
                  </a:lnTo>
                  <a:cubicBezTo>
                    <a:pt x="701" y="6777"/>
                    <a:pt x="768" y="6710"/>
                    <a:pt x="834" y="6677"/>
                  </a:cubicBezTo>
                  <a:cubicBezTo>
                    <a:pt x="934" y="6544"/>
                    <a:pt x="1034" y="6444"/>
                    <a:pt x="1168" y="6344"/>
                  </a:cubicBezTo>
                  <a:cubicBezTo>
                    <a:pt x="1368" y="6110"/>
                    <a:pt x="1568" y="5876"/>
                    <a:pt x="1802" y="5676"/>
                  </a:cubicBezTo>
                  <a:cubicBezTo>
                    <a:pt x="2002" y="5443"/>
                    <a:pt x="2202" y="5209"/>
                    <a:pt x="2402" y="4976"/>
                  </a:cubicBezTo>
                  <a:cubicBezTo>
                    <a:pt x="2535" y="4809"/>
                    <a:pt x="2669" y="4642"/>
                    <a:pt x="2802" y="4475"/>
                  </a:cubicBezTo>
                  <a:cubicBezTo>
                    <a:pt x="3259" y="4841"/>
                    <a:pt x="3805" y="5018"/>
                    <a:pt x="4350" y="5018"/>
                  </a:cubicBezTo>
                  <a:cubicBezTo>
                    <a:pt x="5000" y="5018"/>
                    <a:pt x="5648" y="4765"/>
                    <a:pt x="6138" y="4275"/>
                  </a:cubicBezTo>
                  <a:cubicBezTo>
                    <a:pt x="7639" y="2741"/>
                    <a:pt x="6638" y="139"/>
                    <a:pt x="4504" y="6"/>
                  </a:cubicBezTo>
                  <a:cubicBezTo>
                    <a:pt x="4448" y="2"/>
                    <a:pt x="4393" y="0"/>
                    <a:pt x="43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39"/>
            <p:cNvSpPr/>
            <p:nvPr/>
          </p:nvSpPr>
          <p:spPr>
            <a:xfrm flipH="1">
              <a:off x="859961" y="1208741"/>
              <a:ext cx="407924" cy="358297"/>
            </a:xfrm>
            <a:custGeom>
              <a:avLst/>
              <a:gdLst/>
              <a:ahLst/>
              <a:cxnLst/>
              <a:rect l="l" t="t" r="r" b="b"/>
              <a:pathLst>
                <a:path w="14245" h="12512" extrusionOk="0">
                  <a:moveTo>
                    <a:pt x="7132" y="1"/>
                  </a:moveTo>
                  <a:cubicBezTo>
                    <a:pt x="5912" y="1"/>
                    <a:pt x="4681" y="355"/>
                    <a:pt x="3603" y="1090"/>
                  </a:cubicBezTo>
                  <a:cubicBezTo>
                    <a:pt x="735" y="3058"/>
                    <a:pt x="1" y="6928"/>
                    <a:pt x="1969" y="9797"/>
                  </a:cubicBezTo>
                  <a:cubicBezTo>
                    <a:pt x="3194" y="11561"/>
                    <a:pt x="5155" y="12512"/>
                    <a:pt x="7153" y="12512"/>
                  </a:cubicBezTo>
                  <a:cubicBezTo>
                    <a:pt x="8366" y="12512"/>
                    <a:pt x="9592" y="12162"/>
                    <a:pt x="10675" y="11431"/>
                  </a:cubicBezTo>
                  <a:cubicBezTo>
                    <a:pt x="13511" y="9463"/>
                    <a:pt x="14244" y="5560"/>
                    <a:pt x="12310" y="2725"/>
                  </a:cubicBezTo>
                  <a:cubicBezTo>
                    <a:pt x="11089" y="946"/>
                    <a:pt x="9125" y="1"/>
                    <a:pt x="7132" y="1"/>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39"/>
            <p:cNvSpPr/>
            <p:nvPr/>
          </p:nvSpPr>
          <p:spPr>
            <a:xfrm flipH="1">
              <a:off x="948790" y="1272428"/>
              <a:ext cx="229291" cy="230236"/>
            </a:xfrm>
            <a:custGeom>
              <a:avLst/>
              <a:gdLst/>
              <a:ahLst/>
              <a:cxnLst/>
              <a:rect l="l" t="t" r="r" b="b"/>
              <a:pathLst>
                <a:path w="8007" h="8040" extrusionOk="0">
                  <a:moveTo>
                    <a:pt x="2244" y="1184"/>
                  </a:moveTo>
                  <a:lnTo>
                    <a:pt x="2244" y="1184"/>
                  </a:lnTo>
                  <a:cubicBezTo>
                    <a:pt x="2148" y="1372"/>
                    <a:pt x="2030" y="1587"/>
                    <a:pt x="1969" y="1802"/>
                  </a:cubicBezTo>
                  <a:lnTo>
                    <a:pt x="1502" y="1802"/>
                  </a:lnTo>
                  <a:cubicBezTo>
                    <a:pt x="1728" y="1543"/>
                    <a:pt x="1985" y="1347"/>
                    <a:pt x="2244" y="1184"/>
                  </a:cubicBezTo>
                  <a:close/>
                  <a:moveTo>
                    <a:pt x="3670" y="734"/>
                  </a:moveTo>
                  <a:lnTo>
                    <a:pt x="3670" y="1802"/>
                  </a:lnTo>
                  <a:lnTo>
                    <a:pt x="2669" y="1802"/>
                  </a:lnTo>
                  <a:cubicBezTo>
                    <a:pt x="2869" y="1335"/>
                    <a:pt x="3203" y="935"/>
                    <a:pt x="3670" y="734"/>
                  </a:cubicBezTo>
                  <a:close/>
                  <a:moveTo>
                    <a:pt x="4337" y="734"/>
                  </a:moveTo>
                  <a:cubicBezTo>
                    <a:pt x="4404" y="768"/>
                    <a:pt x="4504" y="801"/>
                    <a:pt x="4604" y="868"/>
                  </a:cubicBezTo>
                  <a:cubicBezTo>
                    <a:pt x="4904" y="1101"/>
                    <a:pt x="5171" y="1435"/>
                    <a:pt x="5338" y="1802"/>
                  </a:cubicBezTo>
                  <a:lnTo>
                    <a:pt x="4337" y="1802"/>
                  </a:lnTo>
                  <a:lnTo>
                    <a:pt x="4337" y="734"/>
                  </a:lnTo>
                  <a:close/>
                  <a:moveTo>
                    <a:pt x="5705" y="1135"/>
                  </a:moveTo>
                  <a:lnTo>
                    <a:pt x="5705" y="1135"/>
                  </a:lnTo>
                  <a:cubicBezTo>
                    <a:pt x="5805" y="1201"/>
                    <a:pt x="5871" y="1235"/>
                    <a:pt x="5971" y="1301"/>
                  </a:cubicBezTo>
                  <a:cubicBezTo>
                    <a:pt x="6172" y="1435"/>
                    <a:pt x="6338" y="1602"/>
                    <a:pt x="6505" y="1802"/>
                  </a:cubicBezTo>
                  <a:lnTo>
                    <a:pt x="6038" y="1802"/>
                  </a:lnTo>
                  <a:cubicBezTo>
                    <a:pt x="5938" y="1568"/>
                    <a:pt x="5838" y="1335"/>
                    <a:pt x="5705" y="1135"/>
                  </a:cubicBezTo>
                  <a:close/>
                  <a:moveTo>
                    <a:pt x="1735" y="2436"/>
                  </a:moveTo>
                  <a:cubicBezTo>
                    <a:pt x="1635" y="2836"/>
                    <a:pt x="1568" y="3270"/>
                    <a:pt x="1568" y="3703"/>
                  </a:cubicBezTo>
                  <a:lnTo>
                    <a:pt x="668" y="3703"/>
                  </a:lnTo>
                  <a:cubicBezTo>
                    <a:pt x="701" y="3270"/>
                    <a:pt x="834" y="2836"/>
                    <a:pt x="1035" y="2469"/>
                  </a:cubicBezTo>
                  <a:lnTo>
                    <a:pt x="1035" y="2436"/>
                  </a:lnTo>
                  <a:close/>
                  <a:moveTo>
                    <a:pt x="3670" y="2436"/>
                  </a:moveTo>
                  <a:lnTo>
                    <a:pt x="3670" y="3703"/>
                  </a:lnTo>
                  <a:lnTo>
                    <a:pt x="2202" y="3703"/>
                  </a:lnTo>
                  <a:cubicBezTo>
                    <a:pt x="2235" y="3270"/>
                    <a:pt x="2302" y="2836"/>
                    <a:pt x="2436" y="2436"/>
                  </a:cubicBezTo>
                  <a:close/>
                  <a:moveTo>
                    <a:pt x="5571" y="2436"/>
                  </a:moveTo>
                  <a:cubicBezTo>
                    <a:pt x="5671" y="2769"/>
                    <a:pt x="5738" y="3136"/>
                    <a:pt x="5771" y="3470"/>
                  </a:cubicBezTo>
                  <a:lnTo>
                    <a:pt x="5771" y="3703"/>
                  </a:lnTo>
                  <a:lnTo>
                    <a:pt x="4304" y="3703"/>
                  </a:lnTo>
                  <a:lnTo>
                    <a:pt x="4304" y="2436"/>
                  </a:lnTo>
                  <a:close/>
                  <a:moveTo>
                    <a:pt x="6972" y="2436"/>
                  </a:moveTo>
                  <a:cubicBezTo>
                    <a:pt x="7139" y="2769"/>
                    <a:pt x="7272" y="3136"/>
                    <a:pt x="7339" y="3503"/>
                  </a:cubicBezTo>
                  <a:cubicBezTo>
                    <a:pt x="7339" y="3570"/>
                    <a:pt x="7339" y="3636"/>
                    <a:pt x="7372" y="3703"/>
                  </a:cubicBezTo>
                  <a:lnTo>
                    <a:pt x="6438" y="3703"/>
                  </a:lnTo>
                  <a:lnTo>
                    <a:pt x="6438" y="3403"/>
                  </a:lnTo>
                  <a:cubicBezTo>
                    <a:pt x="6405" y="3069"/>
                    <a:pt x="6338" y="2769"/>
                    <a:pt x="6272" y="2436"/>
                  </a:cubicBezTo>
                  <a:close/>
                  <a:moveTo>
                    <a:pt x="1568" y="4337"/>
                  </a:moveTo>
                  <a:lnTo>
                    <a:pt x="1568" y="4637"/>
                  </a:lnTo>
                  <a:cubicBezTo>
                    <a:pt x="1602" y="4971"/>
                    <a:pt x="1635" y="5304"/>
                    <a:pt x="1735" y="5605"/>
                  </a:cubicBezTo>
                  <a:lnTo>
                    <a:pt x="1035" y="5605"/>
                  </a:lnTo>
                  <a:cubicBezTo>
                    <a:pt x="868" y="5304"/>
                    <a:pt x="734" y="4937"/>
                    <a:pt x="701" y="4570"/>
                  </a:cubicBezTo>
                  <a:lnTo>
                    <a:pt x="668" y="4570"/>
                  </a:lnTo>
                  <a:cubicBezTo>
                    <a:pt x="668" y="4504"/>
                    <a:pt x="668" y="4437"/>
                    <a:pt x="668" y="4337"/>
                  </a:cubicBezTo>
                  <a:close/>
                  <a:moveTo>
                    <a:pt x="3703" y="4370"/>
                  </a:moveTo>
                  <a:lnTo>
                    <a:pt x="3703" y="5605"/>
                  </a:lnTo>
                  <a:lnTo>
                    <a:pt x="2436" y="5605"/>
                  </a:lnTo>
                  <a:cubicBezTo>
                    <a:pt x="2335" y="5271"/>
                    <a:pt x="2269" y="4937"/>
                    <a:pt x="2235" y="4604"/>
                  </a:cubicBezTo>
                  <a:lnTo>
                    <a:pt x="2235" y="4370"/>
                  </a:lnTo>
                  <a:close/>
                  <a:moveTo>
                    <a:pt x="5771" y="4370"/>
                  </a:moveTo>
                  <a:cubicBezTo>
                    <a:pt x="5771" y="4771"/>
                    <a:pt x="5705" y="5204"/>
                    <a:pt x="5571" y="5605"/>
                  </a:cubicBezTo>
                  <a:lnTo>
                    <a:pt x="4337" y="5605"/>
                  </a:lnTo>
                  <a:lnTo>
                    <a:pt x="4337" y="4370"/>
                  </a:lnTo>
                  <a:close/>
                  <a:moveTo>
                    <a:pt x="7339" y="4370"/>
                  </a:moveTo>
                  <a:cubicBezTo>
                    <a:pt x="7306" y="4804"/>
                    <a:pt x="7172" y="5238"/>
                    <a:pt x="6972" y="5638"/>
                  </a:cubicBezTo>
                  <a:lnTo>
                    <a:pt x="6972" y="5605"/>
                  </a:lnTo>
                  <a:lnTo>
                    <a:pt x="6272" y="5605"/>
                  </a:lnTo>
                  <a:cubicBezTo>
                    <a:pt x="6372" y="5204"/>
                    <a:pt x="6438" y="4771"/>
                    <a:pt x="6438" y="4370"/>
                  </a:cubicBezTo>
                  <a:close/>
                  <a:moveTo>
                    <a:pt x="1969" y="6272"/>
                  </a:moveTo>
                  <a:cubicBezTo>
                    <a:pt x="2069" y="6472"/>
                    <a:pt x="2169" y="6705"/>
                    <a:pt x="2302" y="6905"/>
                  </a:cubicBezTo>
                  <a:cubicBezTo>
                    <a:pt x="2002" y="6739"/>
                    <a:pt x="1735" y="6539"/>
                    <a:pt x="1502" y="6272"/>
                  </a:cubicBezTo>
                  <a:close/>
                  <a:moveTo>
                    <a:pt x="6505" y="6272"/>
                  </a:moveTo>
                  <a:cubicBezTo>
                    <a:pt x="6272" y="6539"/>
                    <a:pt x="6005" y="6772"/>
                    <a:pt x="5705" y="6939"/>
                  </a:cubicBezTo>
                  <a:cubicBezTo>
                    <a:pt x="5838" y="6739"/>
                    <a:pt x="5938" y="6505"/>
                    <a:pt x="6038" y="6272"/>
                  </a:cubicBezTo>
                  <a:close/>
                  <a:moveTo>
                    <a:pt x="3670" y="6272"/>
                  </a:moveTo>
                  <a:lnTo>
                    <a:pt x="3670" y="7372"/>
                  </a:lnTo>
                  <a:cubicBezTo>
                    <a:pt x="3570" y="7306"/>
                    <a:pt x="3503" y="7272"/>
                    <a:pt x="3403" y="7206"/>
                  </a:cubicBezTo>
                  <a:cubicBezTo>
                    <a:pt x="3069" y="6972"/>
                    <a:pt x="2836" y="6672"/>
                    <a:pt x="2669" y="6305"/>
                  </a:cubicBezTo>
                  <a:lnTo>
                    <a:pt x="3670" y="6272"/>
                  </a:lnTo>
                  <a:close/>
                  <a:moveTo>
                    <a:pt x="5338" y="6272"/>
                  </a:moveTo>
                  <a:cubicBezTo>
                    <a:pt x="5137" y="6739"/>
                    <a:pt x="4771" y="7139"/>
                    <a:pt x="4337" y="7372"/>
                  </a:cubicBezTo>
                  <a:lnTo>
                    <a:pt x="4337" y="7306"/>
                  </a:lnTo>
                  <a:lnTo>
                    <a:pt x="4337" y="6272"/>
                  </a:lnTo>
                  <a:close/>
                  <a:moveTo>
                    <a:pt x="3903" y="1"/>
                  </a:moveTo>
                  <a:cubicBezTo>
                    <a:pt x="3703" y="1"/>
                    <a:pt x="3536" y="34"/>
                    <a:pt x="3370" y="67"/>
                  </a:cubicBezTo>
                  <a:cubicBezTo>
                    <a:pt x="1435" y="367"/>
                    <a:pt x="0" y="2069"/>
                    <a:pt x="0" y="4037"/>
                  </a:cubicBezTo>
                  <a:lnTo>
                    <a:pt x="0" y="4070"/>
                  </a:lnTo>
                  <a:cubicBezTo>
                    <a:pt x="0" y="4270"/>
                    <a:pt x="0" y="4470"/>
                    <a:pt x="34" y="4671"/>
                  </a:cubicBezTo>
                  <a:cubicBezTo>
                    <a:pt x="367" y="6605"/>
                    <a:pt x="2035" y="8040"/>
                    <a:pt x="4003" y="8040"/>
                  </a:cubicBezTo>
                  <a:cubicBezTo>
                    <a:pt x="4203" y="8040"/>
                    <a:pt x="4404" y="8040"/>
                    <a:pt x="4637" y="8006"/>
                  </a:cubicBezTo>
                  <a:cubicBezTo>
                    <a:pt x="6538" y="7673"/>
                    <a:pt x="7973" y="6038"/>
                    <a:pt x="7973" y="4070"/>
                  </a:cubicBezTo>
                  <a:cubicBezTo>
                    <a:pt x="7973" y="4070"/>
                    <a:pt x="8006" y="4037"/>
                    <a:pt x="8006" y="4037"/>
                  </a:cubicBezTo>
                  <a:lnTo>
                    <a:pt x="8006" y="4003"/>
                  </a:lnTo>
                  <a:cubicBezTo>
                    <a:pt x="8006" y="3803"/>
                    <a:pt x="8006" y="3570"/>
                    <a:pt x="7973" y="3370"/>
                  </a:cubicBezTo>
                  <a:cubicBezTo>
                    <a:pt x="7639" y="1468"/>
                    <a:pt x="6038" y="67"/>
                    <a:pt x="41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39"/>
            <p:cNvSpPr/>
            <p:nvPr/>
          </p:nvSpPr>
          <p:spPr>
            <a:xfrm flipH="1">
              <a:off x="777803" y="1837278"/>
              <a:ext cx="406979" cy="358297"/>
            </a:xfrm>
            <a:custGeom>
              <a:avLst/>
              <a:gdLst/>
              <a:ahLst/>
              <a:cxnLst/>
              <a:rect l="l" t="t" r="r" b="b"/>
              <a:pathLst>
                <a:path w="14212" h="12512" extrusionOk="0">
                  <a:moveTo>
                    <a:pt x="7114" y="1"/>
                  </a:moveTo>
                  <a:cubicBezTo>
                    <a:pt x="5894" y="1"/>
                    <a:pt x="4660" y="355"/>
                    <a:pt x="3570" y="1090"/>
                  </a:cubicBezTo>
                  <a:cubicBezTo>
                    <a:pt x="735" y="3058"/>
                    <a:pt x="1" y="6928"/>
                    <a:pt x="1936" y="9797"/>
                  </a:cubicBezTo>
                  <a:cubicBezTo>
                    <a:pt x="3161" y="11561"/>
                    <a:pt x="5135" y="12512"/>
                    <a:pt x="7135" y="12512"/>
                  </a:cubicBezTo>
                  <a:cubicBezTo>
                    <a:pt x="8348" y="12512"/>
                    <a:pt x="9571" y="12162"/>
                    <a:pt x="10642" y="11431"/>
                  </a:cubicBezTo>
                  <a:cubicBezTo>
                    <a:pt x="13511" y="9463"/>
                    <a:pt x="14211" y="5560"/>
                    <a:pt x="12276" y="2725"/>
                  </a:cubicBezTo>
                  <a:cubicBezTo>
                    <a:pt x="11056" y="946"/>
                    <a:pt x="9104" y="1"/>
                    <a:pt x="7114" y="1"/>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39"/>
            <p:cNvSpPr/>
            <p:nvPr/>
          </p:nvSpPr>
          <p:spPr>
            <a:xfrm flipH="1">
              <a:off x="883843" y="1908611"/>
              <a:ext cx="225453" cy="215917"/>
            </a:xfrm>
            <a:custGeom>
              <a:avLst/>
              <a:gdLst/>
              <a:ahLst/>
              <a:cxnLst/>
              <a:rect l="l" t="t" r="r" b="b"/>
              <a:pathLst>
                <a:path w="7873" h="7540" extrusionOk="0">
                  <a:moveTo>
                    <a:pt x="4459" y="1934"/>
                  </a:moveTo>
                  <a:cubicBezTo>
                    <a:pt x="5176" y="1934"/>
                    <a:pt x="5871" y="2496"/>
                    <a:pt x="5871" y="3336"/>
                  </a:cubicBezTo>
                  <a:cubicBezTo>
                    <a:pt x="5871" y="4103"/>
                    <a:pt x="5237" y="4737"/>
                    <a:pt x="4470" y="4737"/>
                  </a:cubicBezTo>
                  <a:lnTo>
                    <a:pt x="4470" y="4704"/>
                  </a:lnTo>
                  <a:cubicBezTo>
                    <a:pt x="3236" y="4704"/>
                    <a:pt x="2635" y="3236"/>
                    <a:pt x="3503" y="2335"/>
                  </a:cubicBezTo>
                  <a:cubicBezTo>
                    <a:pt x="3780" y="2058"/>
                    <a:pt x="4122" y="1934"/>
                    <a:pt x="4459" y="1934"/>
                  </a:cubicBezTo>
                  <a:close/>
                  <a:moveTo>
                    <a:pt x="4470" y="0"/>
                  </a:moveTo>
                  <a:cubicBezTo>
                    <a:pt x="634" y="134"/>
                    <a:pt x="0" y="5571"/>
                    <a:pt x="3703" y="6572"/>
                  </a:cubicBezTo>
                  <a:lnTo>
                    <a:pt x="4470" y="7539"/>
                  </a:lnTo>
                  <a:lnTo>
                    <a:pt x="5237" y="6572"/>
                  </a:lnTo>
                  <a:cubicBezTo>
                    <a:pt x="6838" y="6138"/>
                    <a:pt x="7872" y="4604"/>
                    <a:pt x="7706" y="2969"/>
                  </a:cubicBezTo>
                  <a:cubicBezTo>
                    <a:pt x="7506" y="1301"/>
                    <a:pt x="6138" y="67"/>
                    <a:pt x="447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39"/>
            <p:cNvSpPr/>
            <p:nvPr/>
          </p:nvSpPr>
          <p:spPr>
            <a:xfrm flipH="1">
              <a:off x="2048251" y="4692142"/>
              <a:ext cx="96504" cy="213025"/>
            </a:xfrm>
            <a:custGeom>
              <a:avLst/>
              <a:gdLst/>
              <a:ahLst/>
              <a:cxnLst/>
              <a:rect l="l" t="t" r="r" b="b"/>
              <a:pathLst>
                <a:path w="3370" h="7439" extrusionOk="0">
                  <a:moveTo>
                    <a:pt x="0" y="0"/>
                  </a:moveTo>
                  <a:lnTo>
                    <a:pt x="167" y="7439"/>
                  </a:lnTo>
                  <a:lnTo>
                    <a:pt x="3369" y="7439"/>
                  </a:lnTo>
                  <a:lnTo>
                    <a:pt x="3236" y="0"/>
                  </a:ln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39"/>
            <p:cNvSpPr/>
            <p:nvPr/>
          </p:nvSpPr>
          <p:spPr>
            <a:xfrm flipH="1">
              <a:off x="1495199" y="4692142"/>
              <a:ext cx="133760" cy="213025"/>
            </a:xfrm>
            <a:custGeom>
              <a:avLst/>
              <a:gdLst/>
              <a:ahLst/>
              <a:cxnLst/>
              <a:rect l="l" t="t" r="r" b="b"/>
              <a:pathLst>
                <a:path w="4671" h="7439" extrusionOk="0">
                  <a:moveTo>
                    <a:pt x="1" y="0"/>
                  </a:moveTo>
                  <a:lnTo>
                    <a:pt x="1435" y="7439"/>
                  </a:lnTo>
                  <a:lnTo>
                    <a:pt x="4671" y="7439"/>
                  </a:lnTo>
                  <a:lnTo>
                    <a:pt x="3237" y="0"/>
                  </a:ln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39"/>
            <p:cNvSpPr/>
            <p:nvPr/>
          </p:nvSpPr>
          <p:spPr>
            <a:xfrm flipH="1">
              <a:off x="1464615" y="4894658"/>
              <a:ext cx="281838" cy="105095"/>
            </a:xfrm>
            <a:custGeom>
              <a:avLst/>
              <a:gdLst/>
              <a:ahLst/>
              <a:cxnLst/>
              <a:rect l="l" t="t" r="r" b="b"/>
              <a:pathLst>
                <a:path w="9842" h="3670" extrusionOk="0">
                  <a:moveTo>
                    <a:pt x="5338" y="0"/>
                  </a:moveTo>
                  <a:cubicBezTo>
                    <a:pt x="5138" y="0"/>
                    <a:pt x="4938" y="67"/>
                    <a:pt x="4804" y="200"/>
                  </a:cubicBezTo>
                  <a:cubicBezTo>
                    <a:pt x="4004" y="934"/>
                    <a:pt x="3070" y="1668"/>
                    <a:pt x="568" y="2202"/>
                  </a:cubicBezTo>
                  <a:cubicBezTo>
                    <a:pt x="1" y="2335"/>
                    <a:pt x="134" y="3669"/>
                    <a:pt x="1502" y="3669"/>
                  </a:cubicBezTo>
                  <a:cubicBezTo>
                    <a:pt x="2836" y="3669"/>
                    <a:pt x="4838" y="3569"/>
                    <a:pt x="5838" y="3569"/>
                  </a:cubicBezTo>
                  <a:cubicBezTo>
                    <a:pt x="7440" y="3569"/>
                    <a:pt x="8040" y="3636"/>
                    <a:pt x="9308" y="3669"/>
                  </a:cubicBezTo>
                  <a:cubicBezTo>
                    <a:pt x="9608" y="3669"/>
                    <a:pt x="9841" y="3369"/>
                    <a:pt x="9775" y="3069"/>
                  </a:cubicBezTo>
                  <a:lnTo>
                    <a:pt x="9208" y="234"/>
                  </a:lnTo>
                  <a:cubicBezTo>
                    <a:pt x="9174" y="100"/>
                    <a:pt x="9074" y="0"/>
                    <a:pt x="894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39"/>
            <p:cNvSpPr/>
            <p:nvPr/>
          </p:nvSpPr>
          <p:spPr>
            <a:xfrm flipH="1">
              <a:off x="2013888" y="4894658"/>
              <a:ext cx="359185" cy="105095"/>
            </a:xfrm>
            <a:custGeom>
              <a:avLst/>
              <a:gdLst/>
              <a:ahLst/>
              <a:cxnLst/>
              <a:rect l="l" t="t" r="r" b="b"/>
              <a:pathLst>
                <a:path w="12543" h="3670" extrusionOk="0">
                  <a:moveTo>
                    <a:pt x="8140" y="0"/>
                  </a:moveTo>
                  <a:cubicBezTo>
                    <a:pt x="7873" y="0"/>
                    <a:pt x="7606" y="100"/>
                    <a:pt x="7373" y="267"/>
                  </a:cubicBezTo>
                  <a:cubicBezTo>
                    <a:pt x="5171" y="1601"/>
                    <a:pt x="3103" y="1668"/>
                    <a:pt x="568" y="2202"/>
                  </a:cubicBezTo>
                  <a:cubicBezTo>
                    <a:pt x="1" y="2335"/>
                    <a:pt x="368" y="3669"/>
                    <a:pt x="1669" y="3669"/>
                  </a:cubicBezTo>
                  <a:cubicBezTo>
                    <a:pt x="3870" y="3669"/>
                    <a:pt x="5471" y="3569"/>
                    <a:pt x="7339" y="3569"/>
                  </a:cubicBezTo>
                  <a:cubicBezTo>
                    <a:pt x="8940" y="3569"/>
                    <a:pt x="10775" y="3636"/>
                    <a:pt x="12009" y="3669"/>
                  </a:cubicBezTo>
                  <a:cubicBezTo>
                    <a:pt x="12343" y="3669"/>
                    <a:pt x="12543" y="3369"/>
                    <a:pt x="12510" y="3069"/>
                  </a:cubicBezTo>
                  <a:lnTo>
                    <a:pt x="11943" y="234"/>
                  </a:lnTo>
                  <a:cubicBezTo>
                    <a:pt x="11909" y="100"/>
                    <a:pt x="11809" y="0"/>
                    <a:pt x="1167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39"/>
            <p:cNvSpPr/>
            <p:nvPr/>
          </p:nvSpPr>
          <p:spPr>
            <a:xfrm flipH="1">
              <a:off x="2141863" y="1926766"/>
              <a:ext cx="704051" cy="351596"/>
            </a:xfrm>
            <a:custGeom>
              <a:avLst/>
              <a:gdLst/>
              <a:ahLst/>
              <a:cxnLst/>
              <a:rect l="l" t="t" r="r" b="b"/>
              <a:pathLst>
                <a:path w="24586" h="12278" extrusionOk="0">
                  <a:moveTo>
                    <a:pt x="21149" y="0"/>
                  </a:moveTo>
                  <a:cubicBezTo>
                    <a:pt x="21149" y="0"/>
                    <a:pt x="12746" y="7706"/>
                    <a:pt x="11086" y="7706"/>
                  </a:cubicBezTo>
                  <a:cubicBezTo>
                    <a:pt x="11083" y="7706"/>
                    <a:pt x="11079" y="7706"/>
                    <a:pt x="11075" y="7706"/>
                  </a:cubicBezTo>
                  <a:cubicBezTo>
                    <a:pt x="8807" y="7672"/>
                    <a:pt x="4137" y="7439"/>
                    <a:pt x="1535" y="6872"/>
                  </a:cubicBezTo>
                  <a:cubicBezTo>
                    <a:pt x="1068" y="7172"/>
                    <a:pt x="101" y="8239"/>
                    <a:pt x="1" y="8740"/>
                  </a:cubicBezTo>
                  <a:cubicBezTo>
                    <a:pt x="2539" y="10765"/>
                    <a:pt x="8613" y="12278"/>
                    <a:pt x="11552" y="12278"/>
                  </a:cubicBezTo>
                  <a:cubicBezTo>
                    <a:pt x="12050" y="12278"/>
                    <a:pt x="12458" y="12234"/>
                    <a:pt x="12743" y="12142"/>
                  </a:cubicBezTo>
                  <a:cubicBezTo>
                    <a:pt x="17180" y="10641"/>
                    <a:pt x="24585" y="3069"/>
                    <a:pt x="24585" y="3069"/>
                  </a:cubicBezTo>
                  <a:lnTo>
                    <a:pt x="21149" y="0"/>
                  </a:ln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39"/>
            <p:cNvSpPr/>
            <p:nvPr/>
          </p:nvSpPr>
          <p:spPr>
            <a:xfrm flipH="1">
              <a:off x="2086824" y="1867174"/>
              <a:ext cx="371269" cy="360502"/>
            </a:xfrm>
            <a:custGeom>
              <a:avLst/>
              <a:gdLst/>
              <a:ahLst/>
              <a:cxnLst/>
              <a:rect l="l" t="t" r="r" b="b"/>
              <a:pathLst>
                <a:path w="12965" h="12589" extrusionOk="0">
                  <a:moveTo>
                    <a:pt x="9707" y="1"/>
                  </a:moveTo>
                  <a:cubicBezTo>
                    <a:pt x="8633" y="1"/>
                    <a:pt x="7398" y="406"/>
                    <a:pt x="6172" y="1281"/>
                  </a:cubicBezTo>
                  <a:cubicBezTo>
                    <a:pt x="3937" y="3015"/>
                    <a:pt x="1869" y="4983"/>
                    <a:pt x="1" y="7118"/>
                  </a:cubicBezTo>
                  <a:lnTo>
                    <a:pt x="4771" y="12589"/>
                  </a:lnTo>
                  <a:cubicBezTo>
                    <a:pt x="4771" y="12589"/>
                    <a:pt x="12943" y="6451"/>
                    <a:pt x="12943" y="3382"/>
                  </a:cubicBezTo>
                  <a:cubicBezTo>
                    <a:pt x="12965" y="1239"/>
                    <a:pt x="11583" y="1"/>
                    <a:pt x="970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39"/>
            <p:cNvSpPr/>
            <p:nvPr/>
          </p:nvSpPr>
          <p:spPr>
            <a:xfrm flipH="1">
              <a:off x="2088371" y="1969205"/>
              <a:ext cx="233128" cy="258471"/>
            </a:xfrm>
            <a:custGeom>
              <a:avLst/>
              <a:gdLst/>
              <a:ahLst/>
              <a:cxnLst/>
              <a:rect l="l" t="t" r="r" b="b"/>
              <a:pathLst>
                <a:path w="8141" h="9026" extrusionOk="0">
                  <a:moveTo>
                    <a:pt x="7582" y="1"/>
                  </a:moveTo>
                  <a:cubicBezTo>
                    <a:pt x="5914" y="1"/>
                    <a:pt x="1777" y="2913"/>
                    <a:pt x="1" y="9026"/>
                  </a:cubicBezTo>
                  <a:cubicBezTo>
                    <a:pt x="1" y="9026"/>
                    <a:pt x="7540" y="3355"/>
                    <a:pt x="8140" y="186"/>
                  </a:cubicBezTo>
                  <a:cubicBezTo>
                    <a:pt x="8017" y="63"/>
                    <a:pt x="7826" y="1"/>
                    <a:pt x="7582" y="1"/>
                  </a:cubicBezTo>
                  <a:close/>
                </a:path>
              </a:pathLst>
            </a:custGeom>
            <a:solidFill>
              <a:srgbClr val="1C24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39"/>
            <p:cNvSpPr/>
            <p:nvPr/>
          </p:nvSpPr>
          <p:spPr>
            <a:xfrm flipH="1">
              <a:off x="2787611" y="2053797"/>
              <a:ext cx="154779" cy="135679"/>
            </a:xfrm>
            <a:custGeom>
              <a:avLst/>
              <a:gdLst/>
              <a:ahLst/>
              <a:cxnLst/>
              <a:rect l="l" t="t" r="r" b="b"/>
              <a:pathLst>
                <a:path w="5405" h="4738" extrusionOk="0">
                  <a:moveTo>
                    <a:pt x="2569" y="1"/>
                  </a:moveTo>
                  <a:lnTo>
                    <a:pt x="1" y="3270"/>
                  </a:lnTo>
                  <a:cubicBezTo>
                    <a:pt x="1268" y="3970"/>
                    <a:pt x="2669" y="4471"/>
                    <a:pt x="4070" y="4737"/>
                  </a:cubicBezTo>
                  <a:lnTo>
                    <a:pt x="5405" y="2603"/>
                  </a:lnTo>
                  <a:lnTo>
                    <a:pt x="2569" y="1"/>
                  </a:ln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39"/>
            <p:cNvSpPr/>
            <p:nvPr/>
          </p:nvSpPr>
          <p:spPr>
            <a:xfrm flipH="1">
              <a:off x="2868795" y="2009869"/>
              <a:ext cx="123251" cy="137569"/>
            </a:xfrm>
            <a:custGeom>
              <a:avLst/>
              <a:gdLst/>
              <a:ahLst/>
              <a:cxnLst/>
              <a:rect l="l" t="t" r="r" b="b"/>
              <a:pathLst>
                <a:path w="4304" h="4804" extrusionOk="0">
                  <a:moveTo>
                    <a:pt x="901" y="0"/>
                  </a:moveTo>
                  <a:lnTo>
                    <a:pt x="0" y="2469"/>
                  </a:lnTo>
                  <a:lnTo>
                    <a:pt x="1735" y="4804"/>
                  </a:lnTo>
                  <a:lnTo>
                    <a:pt x="4303" y="1535"/>
                  </a:lnTo>
                  <a:lnTo>
                    <a:pt x="901" y="0"/>
                  </a:ln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39"/>
            <p:cNvSpPr/>
            <p:nvPr/>
          </p:nvSpPr>
          <p:spPr>
            <a:xfrm flipH="1">
              <a:off x="2050170" y="4692142"/>
              <a:ext cx="94586" cy="109877"/>
            </a:xfrm>
            <a:custGeom>
              <a:avLst/>
              <a:gdLst/>
              <a:ahLst/>
              <a:cxnLst/>
              <a:rect l="l" t="t" r="r" b="b"/>
              <a:pathLst>
                <a:path w="3303" h="3837" extrusionOk="0">
                  <a:moveTo>
                    <a:pt x="0" y="0"/>
                  </a:moveTo>
                  <a:lnTo>
                    <a:pt x="100" y="3836"/>
                  </a:lnTo>
                  <a:lnTo>
                    <a:pt x="3302" y="3836"/>
                  </a:lnTo>
                  <a:lnTo>
                    <a:pt x="3236" y="0"/>
                  </a:lnTo>
                  <a:close/>
                </a:path>
              </a:pathLst>
            </a:custGeom>
            <a:solidFill>
              <a:srgbClr val="994E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39"/>
            <p:cNvSpPr/>
            <p:nvPr/>
          </p:nvSpPr>
          <p:spPr>
            <a:xfrm flipH="1">
              <a:off x="1515244" y="4692142"/>
              <a:ext cx="113715" cy="109877"/>
            </a:xfrm>
            <a:custGeom>
              <a:avLst/>
              <a:gdLst/>
              <a:ahLst/>
              <a:cxnLst/>
              <a:rect l="l" t="t" r="r" b="b"/>
              <a:pathLst>
                <a:path w="3971" h="3837" extrusionOk="0">
                  <a:moveTo>
                    <a:pt x="1" y="0"/>
                  </a:moveTo>
                  <a:lnTo>
                    <a:pt x="768" y="3836"/>
                  </a:lnTo>
                  <a:lnTo>
                    <a:pt x="3970" y="3836"/>
                  </a:lnTo>
                  <a:lnTo>
                    <a:pt x="3237" y="0"/>
                  </a:lnTo>
                  <a:close/>
                </a:path>
              </a:pathLst>
            </a:custGeom>
            <a:solidFill>
              <a:srgbClr val="994E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39"/>
            <p:cNvSpPr/>
            <p:nvPr/>
          </p:nvSpPr>
          <p:spPr>
            <a:xfrm flipH="1">
              <a:off x="1690040" y="1842690"/>
              <a:ext cx="632403" cy="824410"/>
            </a:xfrm>
            <a:custGeom>
              <a:avLst/>
              <a:gdLst/>
              <a:ahLst/>
              <a:cxnLst/>
              <a:rect l="l" t="t" r="r" b="b"/>
              <a:pathLst>
                <a:path w="22084" h="28789" extrusionOk="0">
                  <a:moveTo>
                    <a:pt x="12660" y="1"/>
                  </a:moveTo>
                  <a:cubicBezTo>
                    <a:pt x="11442" y="1"/>
                    <a:pt x="10225" y="34"/>
                    <a:pt x="9007" y="101"/>
                  </a:cubicBezTo>
                  <a:cubicBezTo>
                    <a:pt x="7339" y="268"/>
                    <a:pt x="5671" y="568"/>
                    <a:pt x="4037" y="1001"/>
                  </a:cubicBezTo>
                  <a:cubicBezTo>
                    <a:pt x="4037" y="1001"/>
                    <a:pt x="1" y="10708"/>
                    <a:pt x="3170" y="28788"/>
                  </a:cubicBezTo>
                  <a:lnTo>
                    <a:pt x="20382" y="28788"/>
                  </a:lnTo>
                  <a:cubicBezTo>
                    <a:pt x="20549" y="26153"/>
                    <a:pt x="19214" y="13277"/>
                    <a:pt x="22083" y="835"/>
                  </a:cubicBezTo>
                  <a:cubicBezTo>
                    <a:pt x="20182" y="468"/>
                    <a:pt x="18247" y="201"/>
                    <a:pt x="16312" y="101"/>
                  </a:cubicBezTo>
                  <a:cubicBezTo>
                    <a:pt x="15095" y="34"/>
                    <a:pt x="13877" y="1"/>
                    <a:pt x="1266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39"/>
            <p:cNvSpPr/>
            <p:nvPr/>
          </p:nvSpPr>
          <p:spPr>
            <a:xfrm flipH="1">
              <a:off x="1698660" y="1900077"/>
              <a:ext cx="110822" cy="415484"/>
            </a:xfrm>
            <a:custGeom>
              <a:avLst/>
              <a:gdLst/>
              <a:ahLst/>
              <a:cxnLst/>
              <a:rect l="l" t="t" r="r" b="b"/>
              <a:pathLst>
                <a:path w="3870" h="14509" extrusionOk="0">
                  <a:moveTo>
                    <a:pt x="3218" y="1"/>
                  </a:moveTo>
                  <a:cubicBezTo>
                    <a:pt x="2091" y="1"/>
                    <a:pt x="609" y="302"/>
                    <a:pt x="334" y="1900"/>
                  </a:cubicBezTo>
                  <a:cubicBezTo>
                    <a:pt x="0" y="3934"/>
                    <a:pt x="534" y="8838"/>
                    <a:pt x="2335" y="14509"/>
                  </a:cubicBezTo>
                  <a:cubicBezTo>
                    <a:pt x="2435" y="9638"/>
                    <a:pt x="2936" y="4835"/>
                    <a:pt x="3870" y="65"/>
                  </a:cubicBezTo>
                  <a:lnTo>
                    <a:pt x="3870" y="32"/>
                  </a:lnTo>
                  <a:cubicBezTo>
                    <a:pt x="3678" y="14"/>
                    <a:pt x="3456" y="1"/>
                    <a:pt x="3218" y="1"/>
                  </a:cubicBezTo>
                  <a:close/>
                </a:path>
              </a:pathLst>
            </a:custGeom>
            <a:solidFill>
              <a:srgbClr val="1C24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39"/>
            <p:cNvSpPr/>
            <p:nvPr/>
          </p:nvSpPr>
          <p:spPr>
            <a:xfrm flipH="1">
              <a:off x="1855300" y="1650684"/>
              <a:ext cx="267491" cy="263683"/>
            </a:xfrm>
            <a:custGeom>
              <a:avLst/>
              <a:gdLst/>
              <a:ahLst/>
              <a:cxnLst/>
              <a:rect l="l" t="t" r="r" b="b"/>
              <a:pathLst>
                <a:path w="9341" h="9208" extrusionOk="0">
                  <a:moveTo>
                    <a:pt x="8573" y="1"/>
                  </a:moveTo>
                  <a:lnTo>
                    <a:pt x="4203" y="1135"/>
                  </a:lnTo>
                  <a:cubicBezTo>
                    <a:pt x="4637" y="2970"/>
                    <a:pt x="4670" y="6205"/>
                    <a:pt x="2035" y="6839"/>
                  </a:cubicBezTo>
                  <a:cubicBezTo>
                    <a:pt x="2035" y="6839"/>
                    <a:pt x="0" y="9208"/>
                    <a:pt x="3970" y="9208"/>
                  </a:cubicBezTo>
                  <a:cubicBezTo>
                    <a:pt x="8340" y="9208"/>
                    <a:pt x="9340" y="6839"/>
                    <a:pt x="9340" y="6839"/>
                  </a:cubicBezTo>
                  <a:cubicBezTo>
                    <a:pt x="7739" y="5238"/>
                    <a:pt x="8039" y="2336"/>
                    <a:pt x="8573" y="1"/>
                  </a:cubicBez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39"/>
            <p:cNvSpPr/>
            <p:nvPr/>
          </p:nvSpPr>
          <p:spPr>
            <a:xfrm flipH="1">
              <a:off x="1971850" y="1905747"/>
              <a:ext cx="72622" cy="73567"/>
            </a:xfrm>
            <a:custGeom>
              <a:avLst/>
              <a:gdLst/>
              <a:ahLst/>
              <a:cxnLst/>
              <a:rect l="l" t="t" r="r" b="b"/>
              <a:pathLst>
                <a:path w="2536" h="2569" extrusionOk="0">
                  <a:moveTo>
                    <a:pt x="1251" y="0"/>
                  </a:moveTo>
                  <a:cubicBezTo>
                    <a:pt x="1168" y="0"/>
                    <a:pt x="1085" y="34"/>
                    <a:pt x="1035" y="100"/>
                  </a:cubicBezTo>
                  <a:lnTo>
                    <a:pt x="101" y="1134"/>
                  </a:lnTo>
                  <a:cubicBezTo>
                    <a:pt x="34" y="1201"/>
                    <a:pt x="1" y="1335"/>
                    <a:pt x="34" y="1401"/>
                  </a:cubicBezTo>
                  <a:lnTo>
                    <a:pt x="334" y="2335"/>
                  </a:lnTo>
                  <a:cubicBezTo>
                    <a:pt x="367" y="2435"/>
                    <a:pt x="468" y="2502"/>
                    <a:pt x="568" y="2535"/>
                  </a:cubicBezTo>
                  <a:lnTo>
                    <a:pt x="1602" y="2569"/>
                  </a:lnTo>
                  <a:cubicBezTo>
                    <a:pt x="1702" y="2569"/>
                    <a:pt x="1802" y="2535"/>
                    <a:pt x="1835" y="2435"/>
                  </a:cubicBezTo>
                  <a:lnTo>
                    <a:pt x="2469" y="1568"/>
                  </a:lnTo>
                  <a:cubicBezTo>
                    <a:pt x="2536" y="1468"/>
                    <a:pt x="2536" y="1301"/>
                    <a:pt x="2469" y="1201"/>
                  </a:cubicBezTo>
                  <a:lnTo>
                    <a:pt x="1468" y="100"/>
                  </a:lnTo>
                  <a:cubicBezTo>
                    <a:pt x="1418" y="34"/>
                    <a:pt x="1335" y="0"/>
                    <a:pt x="1251" y="0"/>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39"/>
            <p:cNvSpPr/>
            <p:nvPr/>
          </p:nvSpPr>
          <p:spPr>
            <a:xfrm flipH="1">
              <a:off x="1828554" y="1818808"/>
              <a:ext cx="180580" cy="159561"/>
            </a:xfrm>
            <a:custGeom>
              <a:avLst/>
              <a:gdLst/>
              <a:ahLst/>
              <a:cxnLst/>
              <a:rect l="l" t="t" r="r" b="b"/>
              <a:pathLst>
                <a:path w="6306" h="5572" extrusionOk="0">
                  <a:moveTo>
                    <a:pt x="4871" y="0"/>
                  </a:moveTo>
                  <a:cubicBezTo>
                    <a:pt x="4866" y="0"/>
                    <a:pt x="4595" y="1779"/>
                    <a:pt x="1" y="2903"/>
                  </a:cubicBezTo>
                  <a:cubicBezTo>
                    <a:pt x="501" y="3703"/>
                    <a:pt x="768" y="4637"/>
                    <a:pt x="801" y="5571"/>
                  </a:cubicBezTo>
                  <a:cubicBezTo>
                    <a:pt x="801" y="5571"/>
                    <a:pt x="6305" y="3637"/>
                    <a:pt x="6138" y="835"/>
                  </a:cubicBezTo>
                  <a:cubicBezTo>
                    <a:pt x="6138" y="835"/>
                    <a:pt x="5371" y="368"/>
                    <a:pt x="4871" y="1"/>
                  </a:cubicBezTo>
                  <a:cubicBezTo>
                    <a:pt x="4871" y="1"/>
                    <a:pt x="4871" y="0"/>
                    <a:pt x="487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39"/>
            <p:cNvSpPr/>
            <p:nvPr/>
          </p:nvSpPr>
          <p:spPr>
            <a:xfrm flipH="1">
              <a:off x="2009106" y="1832181"/>
              <a:ext cx="102231" cy="141406"/>
            </a:xfrm>
            <a:custGeom>
              <a:avLst/>
              <a:gdLst/>
              <a:ahLst/>
              <a:cxnLst/>
              <a:rect l="l" t="t" r="r" b="b"/>
              <a:pathLst>
                <a:path w="3570" h="4938" extrusionOk="0">
                  <a:moveTo>
                    <a:pt x="2235" y="1"/>
                  </a:moveTo>
                  <a:lnTo>
                    <a:pt x="2235" y="1"/>
                  </a:lnTo>
                  <a:cubicBezTo>
                    <a:pt x="1768" y="134"/>
                    <a:pt x="1301" y="268"/>
                    <a:pt x="834" y="468"/>
                  </a:cubicBezTo>
                  <a:cubicBezTo>
                    <a:pt x="1" y="3270"/>
                    <a:pt x="2469" y="4938"/>
                    <a:pt x="2469" y="4938"/>
                  </a:cubicBezTo>
                  <a:cubicBezTo>
                    <a:pt x="2669" y="4037"/>
                    <a:pt x="3069" y="3203"/>
                    <a:pt x="3570" y="2436"/>
                  </a:cubicBezTo>
                  <a:cubicBezTo>
                    <a:pt x="1869" y="1836"/>
                    <a:pt x="2235" y="1"/>
                    <a:pt x="22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39"/>
            <p:cNvSpPr/>
            <p:nvPr/>
          </p:nvSpPr>
          <p:spPr>
            <a:xfrm flipH="1">
              <a:off x="2001460" y="1973558"/>
              <a:ext cx="65949" cy="547382"/>
            </a:xfrm>
            <a:custGeom>
              <a:avLst/>
              <a:gdLst/>
              <a:ahLst/>
              <a:cxnLst/>
              <a:rect l="l" t="t" r="r" b="b"/>
              <a:pathLst>
                <a:path w="2303" h="19115" extrusionOk="0">
                  <a:moveTo>
                    <a:pt x="1602" y="1"/>
                  </a:moveTo>
                  <a:cubicBezTo>
                    <a:pt x="1602" y="1"/>
                    <a:pt x="34" y="11509"/>
                    <a:pt x="1" y="13510"/>
                  </a:cubicBezTo>
                  <a:cubicBezTo>
                    <a:pt x="34" y="15412"/>
                    <a:pt x="335" y="17313"/>
                    <a:pt x="902" y="19114"/>
                  </a:cubicBezTo>
                  <a:cubicBezTo>
                    <a:pt x="902" y="19114"/>
                    <a:pt x="1969" y="17080"/>
                    <a:pt x="2136" y="13444"/>
                  </a:cubicBezTo>
                  <a:cubicBezTo>
                    <a:pt x="2303" y="9808"/>
                    <a:pt x="2102" y="2036"/>
                    <a:pt x="2169" y="1"/>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39"/>
            <p:cNvSpPr/>
            <p:nvPr/>
          </p:nvSpPr>
          <p:spPr>
            <a:xfrm flipH="1">
              <a:off x="1877264" y="1649739"/>
              <a:ext cx="128033" cy="143325"/>
            </a:xfrm>
            <a:custGeom>
              <a:avLst/>
              <a:gdLst/>
              <a:ahLst/>
              <a:cxnLst/>
              <a:rect l="l" t="t" r="r" b="b"/>
              <a:pathLst>
                <a:path w="4471" h="5005" extrusionOk="0">
                  <a:moveTo>
                    <a:pt x="4470" y="1"/>
                  </a:moveTo>
                  <a:lnTo>
                    <a:pt x="100" y="1135"/>
                  </a:lnTo>
                  <a:cubicBezTo>
                    <a:pt x="367" y="2202"/>
                    <a:pt x="467" y="3770"/>
                    <a:pt x="0" y="5004"/>
                  </a:cubicBezTo>
                  <a:cubicBezTo>
                    <a:pt x="400" y="4937"/>
                    <a:pt x="801" y="4804"/>
                    <a:pt x="1168" y="4637"/>
                  </a:cubicBezTo>
                  <a:cubicBezTo>
                    <a:pt x="2669" y="3937"/>
                    <a:pt x="3436" y="2836"/>
                    <a:pt x="4237" y="1201"/>
                  </a:cubicBezTo>
                  <a:cubicBezTo>
                    <a:pt x="4303" y="801"/>
                    <a:pt x="4370" y="368"/>
                    <a:pt x="4470" y="1"/>
                  </a:cubicBezTo>
                  <a:close/>
                </a:path>
              </a:pathLst>
            </a:custGeom>
            <a:solidFill>
              <a:srgbClr val="994E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39"/>
            <p:cNvSpPr/>
            <p:nvPr/>
          </p:nvSpPr>
          <p:spPr>
            <a:xfrm flipH="1">
              <a:off x="2018641" y="1544300"/>
              <a:ext cx="91292" cy="109763"/>
            </a:xfrm>
            <a:custGeom>
              <a:avLst/>
              <a:gdLst/>
              <a:ahLst/>
              <a:cxnLst/>
              <a:rect l="l" t="t" r="r" b="b"/>
              <a:pathLst>
                <a:path w="3188" h="3833" extrusionOk="0">
                  <a:moveTo>
                    <a:pt x="1562" y="0"/>
                  </a:moveTo>
                  <a:cubicBezTo>
                    <a:pt x="683" y="0"/>
                    <a:pt x="0" y="843"/>
                    <a:pt x="218" y="1715"/>
                  </a:cubicBezTo>
                  <a:cubicBezTo>
                    <a:pt x="352" y="2515"/>
                    <a:pt x="819" y="3182"/>
                    <a:pt x="1486" y="3616"/>
                  </a:cubicBezTo>
                  <a:cubicBezTo>
                    <a:pt x="1703" y="3766"/>
                    <a:pt x="1915" y="3833"/>
                    <a:pt x="2113" y="3833"/>
                  </a:cubicBezTo>
                  <a:cubicBezTo>
                    <a:pt x="2706" y="3833"/>
                    <a:pt x="3162" y="3232"/>
                    <a:pt x="3187" y="2482"/>
                  </a:cubicBezTo>
                  <a:cubicBezTo>
                    <a:pt x="3187" y="1548"/>
                    <a:pt x="2787" y="180"/>
                    <a:pt x="1753" y="13"/>
                  </a:cubicBezTo>
                  <a:cubicBezTo>
                    <a:pt x="1688" y="4"/>
                    <a:pt x="1625" y="0"/>
                    <a:pt x="1562" y="0"/>
                  </a:cubicBez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39"/>
            <p:cNvSpPr/>
            <p:nvPr/>
          </p:nvSpPr>
          <p:spPr>
            <a:xfrm flipH="1">
              <a:off x="2018641" y="1544300"/>
              <a:ext cx="91292" cy="109763"/>
            </a:xfrm>
            <a:custGeom>
              <a:avLst/>
              <a:gdLst/>
              <a:ahLst/>
              <a:cxnLst/>
              <a:rect l="l" t="t" r="r" b="b"/>
              <a:pathLst>
                <a:path w="3188" h="3833" extrusionOk="0">
                  <a:moveTo>
                    <a:pt x="1562" y="0"/>
                  </a:moveTo>
                  <a:cubicBezTo>
                    <a:pt x="683" y="0"/>
                    <a:pt x="0" y="843"/>
                    <a:pt x="218" y="1715"/>
                  </a:cubicBezTo>
                  <a:cubicBezTo>
                    <a:pt x="352" y="2515"/>
                    <a:pt x="819" y="3182"/>
                    <a:pt x="1486" y="3616"/>
                  </a:cubicBezTo>
                  <a:cubicBezTo>
                    <a:pt x="1703" y="3766"/>
                    <a:pt x="1915" y="3833"/>
                    <a:pt x="2113" y="3833"/>
                  </a:cubicBezTo>
                  <a:cubicBezTo>
                    <a:pt x="2706" y="3833"/>
                    <a:pt x="3162" y="3232"/>
                    <a:pt x="3187" y="2482"/>
                  </a:cubicBezTo>
                  <a:cubicBezTo>
                    <a:pt x="3187" y="1548"/>
                    <a:pt x="2787" y="180"/>
                    <a:pt x="1753" y="13"/>
                  </a:cubicBezTo>
                  <a:cubicBezTo>
                    <a:pt x="1688" y="4"/>
                    <a:pt x="1625" y="0"/>
                    <a:pt x="156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39"/>
            <p:cNvSpPr/>
            <p:nvPr/>
          </p:nvSpPr>
          <p:spPr>
            <a:xfrm flipH="1">
              <a:off x="1898455" y="1417556"/>
              <a:ext cx="201428" cy="167322"/>
            </a:xfrm>
            <a:custGeom>
              <a:avLst/>
              <a:gdLst/>
              <a:ahLst/>
              <a:cxnLst/>
              <a:rect l="l" t="t" r="r" b="b"/>
              <a:pathLst>
                <a:path w="7034" h="5843" extrusionOk="0">
                  <a:moveTo>
                    <a:pt x="4277" y="0"/>
                  </a:moveTo>
                  <a:cubicBezTo>
                    <a:pt x="4242" y="0"/>
                    <a:pt x="4207" y="1"/>
                    <a:pt x="4170" y="3"/>
                  </a:cubicBezTo>
                  <a:cubicBezTo>
                    <a:pt x="2469" y="70"/>
                    <a:pt x="1" y="3939"/>
                    <a:pt x="1535" y="5607"/>
                  </a:cubicBezTo>
                  <a:cubicBezTo>
                    <a:pt x="1685" y="5769"/>
                    <a:pt x="1863" y="5843"/>
                    <a:pt x="2059" y="5843"/>
                  </a:cubicBezTo>
                  <a:cubicBezTo>
                    <a:pt x="3815" y="5843"/>
                    <a:pt x="7033" y="0"/>
                    <a:pt x="427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39"/>
            <p:cNvSpPr/>
            <p:nvPr/>
          </p:nvSpPr>
          <p:spPr>
            <a:xfrm flipH="1">
              <a:off x="1772026" y="1417499"/>
              <a:ext cx="335016" cy="350050"/>
            </a:xfrm>
            <a:custGeom>
              <a:avLst/>
              <a:gdLst/>
              <a:ahLst/>
              <a:cxnLst/>
              <a:rect l="l" t="t" r="r" b="b"/>
              <a:pathLst>
                <a:path w="11699" h="12224" extrusionOk="0">
                  <a:moveTo>
                    <a:pt x="6474" y="1"/>
                  </a:moveTo>
                  <a:cubicBezTo>
                    <a:pt x="6413" y="1"/>
                    <a:pt x="6351" y="2"/>
                    <a:pt x="6288" y="5"/>
                  </a:cubicBezTo>
                  <a:cubicBezTo>
                    <a:pt x="2919" y="105"/>
                    <a:pt x="785" y="4408"/>
                    <a:pt x="351" y="7310"/>
                  </a:cubicBezTo>
                  <a:cubicBezTo>
                    <a:pt x="0" y="9952"/>
                    <a:pt x="1959" y="12223"/>
                    <a:pt x="4396" y="12223"/>
                  </a:cubicBezTo>
                  <a:cubicBezTo>
                    <a:pt x="4975" y="12223"/>
                    <a:pt x="5580" y="12095"/>
                    <a:pt x="6188" y="11813"/>
                  </a:cubicBezTo>
                  <a:cubicBezTo>
                    <a:pt x="8257" y="10846"/>
                    <a:pt x="8924" y="9078"/>
                    <a:pt x="10291" y="6143"/>
                  </a:cubicBezTo>
                  <a:cubicBezTo>
                    <a:pt x="11698" y="3296"/>
                    <a:pt x="9608" y="1"/>
                    <a:pt x="6474" y="1"/>
                  </a:cubicBez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39"/>
            <p:cNvSpPr/>
            <p:nvPr/>
          </p:nvSpPr>
          <p:spPr>
            <a:xfrm flipH="1">
              <a:off x="1700263" y="1298229"/>
              <a:ext cx="335617" cy="351625"/>
            </a:xfrm>
            <a:custGeom>
              <a:avLst/>
              <a:gdLst/>
              <a:ahLst/>
              <a:cxnLst/>
              <a:rect l="l" t="t" r="r" b="b"/>
              <a:pathLst>
                <a:path w="11720" h="12279" extrusionOk="0">
                  <a:moveTo>
                    <a:pt x="3236" y="0"/>
                  </a:moveTo>
                  <a:lnTo>
                    <a:pt x="3236" y="0"/>
                  </a:lnTo>
                  <a:cubicBezTo>
                    <a:pt x="3470" y="734"/>
                    <a:pt x="3103" y="1535"/>
                    <a:pt x="2402" y="1835"/>
                  </a:cubicBezTo>
                  <a:cubicBezTo>
                    <a:pt x="1135" y="2502"/>
                    <a:pt x="234" y="3036"/>
                    <a:pt x="168" y="3903"/>
                  </a:cubicBezTo>
                  <a:cubicBezTo>
                    <a:pt x="1" y="6572"/>
                    <a:pt x="5671" y="7839"/>
                    <a:pt x="7406" y="7906"/>
                  </a:cubicBezTo>
                  <a:cubicBezTo>
                    <a:pt x="6472" y="9907"/>
                    <a:pt x="6272" y="12209"/>
                    <a:pt x="7239" y="12276"/>
                  </a:cubicBezTo>
                  <a:cubicBezTo>
                    <a:pt x="7269" y="12277"/>
                    <a:pt x="7298" y="12278"/>
                    <a:pt x="7328" y="12278"/>
                  </a:cubicBezTo>
                  <a:cubicBezTo>
                    <a:pt x="9439" y="12278"/>
                    <a:pt x="11720" y="7624"/>
                    <a:pt x="10075" y="6572"/>
                  </a:cubicBezTo>
                  <a:cubicBezTo>
                    <a:pt x="11650" y="4930"/>
                    <a:pt x="10190" y="2934"/>
                    <a:pt x="7537" y="2934"/>
                  </a:cubicBezTo>
                  <a:cubicBezTo>
                    <a:pt x="7493" y="2934"/>
                    <a:pt x="7450" y="2935"/>
                    <a:pt x="7406" y="2936"/>
                  </a:cubicBezTo>
                  <a:cubicBezTo>
                    <a:pt x="6710" y="2951"/>
                    <a:pt x="5788" y="3069"/>
                    <a:pt x="5034" y="3069"/>
                  </a:cubicBezTo>
                  <a:cubicBezTo>
                    <a:pt x="4126" y="3069"/>
                    <a:pt x="3463" y="2897"/>
                    <a:pt x="3737" y="2168"/>
                  </a:cubicBezTo>
                  <a:cubicBezTo>
                    <a:pt x="4004" y="1435"/>
                    <a:pt x="3837" y="567"/>
                    <a:pt x="323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39"/>
            <p:cNvSpPr/>
            <p:nvPr/>
          </p:nvSpPr>
          <p:spPr>
            <a:xfrm flipH="1">
              <a:off x="1707251" y="1483334"/>
              <a:ext cx="50658" cy="22193"/>
            </a:xfrm>
            <a:custGeom>
              <a:avLst/>
              <a:gdLst/>
              <a:ahLst/>
              <a:cxnLst/>
              <a:rect l="l" t="t" r="r" b="b"/>
              <a:pathLst>
                <a:path w="1769" h="775" extrusionOk="0">
                  <a:moveTo>
                    <a:pt x="634" y="1"/>
                  </a:moveTo>
                  <a:cubicBezTo>
                    <a:pt x="285" y="1"/>
                    <a:pt x="1" y="108"/>
                    <a:pt x="1" y="108"/>
                  </a:cubicBezTo>
                  <a:cubicBezTo>
                    <a:pt x="634" y="174"/>
                    <a:pt x="1235" y="408"/>
                    <a:pt x="1769" y="775"/>
                  </a:cubicBezTo>
                  <a:cubicBezTo>
                    <a:pt x="1535" y="146"/>
                    <a:pt x="1040" y="1"/>
                    <a:pt x="63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39"/>
            <p:cNvSpPr/>
            <p:nvPr/>
          </p:nvSpPr>
          <p:spPr>
            <a:xfrm flipH="1">
              <a:off x="1785571" y="1631670"/>
              <a:ext cx="123251" cy="88543"/>
            </a:xfrm>
            <a:custGeom>
              <a:avLst/>
              <a:gdLst/>
              <a:ahLst/>
              <a:cxnLst/>
              <a:rect l="l" t="t" r="r" b="b"/>
              <a:pathLst>
                <a:path w="4304" h="3092" extrusionOk="0">
                  <a:moveTo>
                    <a:pt x="2727" y="1"/>
                  </a:moveTo>
                  <a:cubicBezTo>
                    <a:pt x="1957" y="1"/>
                    <a:pt x="1122" y="569"/>
                    <a:pt x="667" y="1099"/>
                  </a:cubicBezTo>
                  <a:cubicBezTo>
                    <a:pt x="0" y="1866"/>
                    <a:pt x="100" y="2933"/>
                    <a:pt x="1134" y="3067"/>
                  </a:cubicBezTo>
                  <a:cubicBezTo>
                    <a:pt x="1268" y="3083"/>
                    <a:pt x="1401" y="3092"/>
                    <a:pt x="1534" y="3092"/>
                  </a:cubicBezTo>
                  <a:cubicBezTo>
                    <a:pt x="2198" y="3092"/>
                    <a:pt x="2847" y="2883"/>
                    <a:pt x="3403" y="2466"/>
                  </a:cubicBezTo>
                  <a:cubicBezTo>
                    <a:pt x="4203" y="1866"/>
                    <a:pt x="4303" y="732"/>
                    <a:pt x="3436" y="198"/>
                  </a:cubicBezTo>
                  <a:cubicBezTo>
                    <a:pt x="3217" y="60"/>
                    <a:pt x="2975" y="1"/>
                    <a:pt x="2727" y="1"/>
                  </a:cubicBez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39"/>
            <p:cNvSpPr/>
            <p:nvPr/>
          </p:nvSpPr>
          <p:spPr>
            <a:xfrm flipH="1">
              <a:off x="1907848" y="2667071"/>
              <a:ext cx="353457" cy="2113929"/>
            </a:xfrm>
            <a:custGeom>
              <a:avLst/>
              <a:gdLst/>
              <a:ahLst/>
              <a:cxnLst/>
              <a:rect l="l" t="t" r="r" b="b"/>
              <a:pathLst>
                <a:path w="12343" h="73820" extrusionOk="0">
                  <a:moveTo>
                    <a:pt x="1035" y="0"/>
                  </a:moveTo>
                  <a:cubicBezTo>
                    <a:pt x="1035" y="0"/>
                    <a:pt x="0" y="24051"/>
                    <a:pt x="101" y="33858"/>
                  </a:cubicBezTo>
                  <a:cubicBezTo>
                    <a:pt x="234" y="44065"/>
                    <a:pt x="2969" y="73820"/>
                    <a:pt x="2969" y="73820"/>
                  </a:cubicBezTo>
                  <a:lnTo>
                    <a:pt x="8440" y="73820"/>
                  </a:lnTo>
                  <a:cubicBezTo>
                    <a:pt x="8440" y="73820"/>
                    <a:pt x="9441" y="44665"/>
                    <a:pt x="9908" y="34625"/>
                  </a:cubicBezTo>
                  <a:cubicBezTo>
                    <a:pt x="10441" y="23717"/>
                    <a:pt x="12343" y="0"/>
                    <a:pt x="12343" y="0"/>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39"/>
            <p:cNvSpPr/>
            <p:nvPr/>
          </p:nvSpPr>
          <p:spPr>
            <a:xfrm flipH="1">
              <a:off x="2008132" y="4726535"/>
              <a:ext cx="188226" cy="57330"/>
            </a:xfrm>
            <a:custGeom>
              <a:avLst/>
              <a:gdLst/>
              <a:ahLst/>
              <a:cxnLst/>
              <a:rect l="l" t="t" r="r" b="b"/>
              <a:pathLst>
                <a:path w="6573" h="2002" extrusionOk="0">
                  <a:moveTo>
                    <a:pt x="1" y="0"/>
                  </a:moveTo>
                  <a:lnTo>
                    <a:pt x="234" y="2002"/>
                  </a:lnTo>
                  <a:lnTo>
                    <a:pt x="6505" y="2002"/>
                  </a:lnTo>
                  <a:cubicBezTo>
                    <a:pt x="6505" y="2002"/>
                    <a:pt x="6572" y="234"/>
                    <a:pt x="6572" y="234"/>
                  </a:cubicBezTo>
                  <a:lnTo>
                    <a:pt x="1" y="0"/>
                  </a:lnTo>
                  <a:close/>
                </a:path>
              </a:pathLst>
            </a:custGeom>
            <a:solidFill>
              <a:srgbClr val="263238"/>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39"/>
            <p:cNvSpPr/>
            <p:nvPr/>
          </p:nvSpPr>
          <p:spPr>
            <a:xfrm flipH="1">
              <a:off x="1934594" y="2849513"/>
              <a:ext cx="91722" cy="716451"/>
            </a:xfrm>
            <a:custGeom>
              <a:avLst/>
              <a:gdLst/>
              <a:ahLst/>
              <a:cxnLst/>
              <a:rect l="l" t="t" r="r" b="b"/>
              <a:pathLst>
                <a:path w="3203" h="25019" extrusionOk="0">
                  <a:moveTo>
                    <a:pt x="200" y="0"/>
                  </a:moveTo>
                  <a:cubicBezTo>
                    <a:pt x="0" y="11942"/>
                    <a:pt x="567" y="19181"/>
                    <a:pt x="1868" y="25018"/>
                  </a:cubicBezTo>
                  <a:cubicBezTo>
                    <a:pt x="2202" y="19314"/>
                    <a:pt x="2736" y="11809"/>
                    <a:pt x="3203" y="5538"/>
                  </a:cubicBezTo>
                  <a:lnTo>
                    <a:pt x="200" y="0"/>
                  </a:lnTo>
                  <a:close/>
                </a:path>
              </a:pathLst>
            </a:custGeom>
            <a:solidFill>
              <a:srgbClr val="2F9C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39"/>
            <p:cNvSpPr/>
            <p:nvPr/>
          </p:nvSpPr>
          <p:spPr>
            <a:xfrm flipH="1">
              <a:off x="1480852" y="2667071"/>
              <a:ext cx="576047" cy="2113929"/>
            </a:xfrm>
            <a:custGeom>
              <a:avLst/>
              <a:gdLst/>
              <a:ahLst/>
              <a:cxnLst/>
              <a:rect l="l" t="t" r="r" b="b"/>
              <a:pathLst>
                <a:path w="20116" h="73820" extrusionOk="0">
                  <a:moveTo>
                    <a:pt x="1" y="0"/>
                  </a:moveTo>
                  <a:cubicBezTo>
                    <a:pt x="1" y="0"/>
                    <a:pt x="3036" y="24584"/>
                    <a:pt x="4838" y="33758"/>
                  </a:cubicBezTo>
                  <a:cubicBezTo>
                    <a:pt x="6772" y="43865"/>
                    <a:pt x="14211" y="73820"/>
                    <a:pt x="14211" y="73820"/>
                  </a:cubicBezTo>
                  <a:lnTo>
                    <a:pt x="20115" y="73820"/>
                  </a:lnTo>
                  <a:cubicBezTo>
                    <a:pt x="20115" y="73820"/>
                    <a:pt x="15445" y="44699"/>
                    <a:pt x="14478" y="34692"/>
                  </a:cubicBezTo>
                  <a:cubicBezTo>
                    <a:pt x="13377" y="23850"/>
                    <a:pt x="11142" y="0"/>
                    <a:pt x="11142" y="0"/>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39"/>
            <p:cNvSpPr/>
            <p:nvPr/>
          </p:nvSpPr>
          <p:spPr>
            <a:xfrm flipH="1">
              <a:off x="1472261" y="4729398"/>
              <a:ext cx="200626" cy="54466"/>
            </a:xfrm>
            <a:custGeom>
              <a:avLst/>
              <a:gdLst/>
              <a:ahLst/>
              <a:cxnLst/>
              <a:rect l="l" t="t" r="r" b="b"/>
              <a:pathLst>
                <a:path w="7006" h="1902" extrusionOk="0">
                  <a:moveTo>
                    <a:pt x="0" y="0"/>
                  </a:moveTo>
                  <a:lnTo>
                    <a:pt x="501" y="1902"/>
                  </a:lnTo>
                  <a:lnTo>
                    <a:pt x="7005" y="1902"/>
                  </a:lnTo>
                  <a:cubicBezTo>
                    <a:pt x="7005" y="1902"/>
                    <a:pt x="6772" y="267"/>
                    <a:pt x="6739" y="267"/>
                  </a:cubicBezTo>
                  <a:lnTo>
                    <a:pt x="0"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39"/>
            <p:cNvSpPr/>
            <p:nvPr/>
          </p:nvSpPr>
          <p:spPr>
            <a:xfrm flipH="1">
              <a:off x="1544854" y="2766410"/>
              <a:ext cx="237881" cy="1915251"/>
            </a:xfrm>
            <a:custGeom>
              <a:avLst/>
              <a:gdLst/>
              <a:ahLst/>
              <a:cxnLst/>
              <a:rect l="l" t="t" r="r" b="b"/>
              <a:pathLst>
                <a:path w="8307" h="66882" extrusionOk="0">
                  <a:moveTo>
                    <a:pt x="67" y="0"/>
                  </a:moveTo>
                  <a:cubicBezTo>
                    <a:pt x="34" y="0"/>
                    <a:pt x="0" y="34"/>
                    <a:pt x="0" y="67"/>
                  </a:cubicBezTo>
                  <a:cubicBezTo>
                    <a:pt x="34" y="300"/>
                    <a:pt x="2069" y="21883"/>
                    <a:pt x="3069" y="31589"/>
                  </a:cubicBezTo>
                  <a:cubicBezTo>
                    <a:pt x="3970" y="40563"/>
                    <a:pt x="8140" y="66514"/>
                    <a:pt x="8206" y="66815"/>
                  </a:cubicBezTo>
                  <a:cubicBezTo>
                    <a:pt x="8206" y="66848"/>
                    <a:pt x="8206" y="66881"/>
                    <a:pt x="8240" y="66881"/>
                  </a:cubicBezTo>
                  <a:lnTo>
                    <a:pt x="8273" y="66881"/>
                  </a:lnTo>
                  <a:cubicBezTo>
                    <a:pt x="8273" y="66848"/>
                    <a:pt x="8306" y="66848"/>
                    <a:pt x="8306" y="66815"/>
                  </a:cubicBezTo>
                  <a:cubicBezTo>
                    <a:pt x="8273" y="66514"/>
                    <a:pt x="4070" y="40563"/>
                    <a:pt x="3169" y="31589"/>
                  </a:cubicBezTo>
                  <a:cubicBezTo>
                    <a:pt x="2169" y="21849"/>
                    <a:pt x="134" y="267"/>
                    <a:pt x="134" y="67"/>
                  </a:cubicBezTo>
                  <a:cubicBezTo>
                    <a:pt x="100" y="34"/>
                    <a:pt x="100" y="0"/>
                    <a:pt x="67" y="0"/>
                  </a:cubicBez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39"/>
            <p:cNvSpPr/>
            <p:nvPr/>
          </p:nvSpPr>
          <p:spPr>
            <a:xfrm flipH="1">
              <a:off x="1947967" y="1553722"/>
              <a:ext cx="21993" cy="25859"/>
            </a:xfrm>
            <a:custGeom>
              <a:avLst/>
              <a:gdLst/>
              <a:ahLst/>
              <a:cxnLst/>
              <a:rect l="l" t="t" r="r" b="b"/>
              <a:pathLst>
                <a:path w="768" h="903" extrusionOk="0">
                  <a:moveTo>
                    <a:pt x="479" y="1"/>
                  </a:moveTo>
                  <a:cubicBezTo>
                    <a:pt x="335" y="1"/>
                    <a:pt x="183" y="130"/>
                    <a:pt x="100" y="351"/>
                  </a:cubicBezTo>
                  <a:cubicBezTo>
                    <a:pt x="0" y="585"/>
                    <a:pt x="67" y="818"/>
                    <a:pt x="201" y="885"/>
                  </a:cubicBezTo>
                  <a:cubicBezTo>
                    <a:pt x="229" y="897"/>
                    <a:pt x="259" y="902"/>
                    <a:pt x="289" y="902"/>
                  </a:cubicBezTo>
                  <a:cubicBezTo>
                    <a:pt x="433" y="902"/>
                    <a:pt x="585" y="773"/>
                    <a:pt x="668" y="552"/>
                  </a:cubicBezTo>
                  <a:cubicBezTo>
                    <a:pt x="768" y="318"/>
                    <a:pt x="734" y="85"/>
                    <a:pt x="567" y="18"/>
                  </a:cubicBezTo>
                  <a:cubicBezTo>
                    <a:pt x="539" y="6"/>
                    <a:pt x="509" y="1"/>
                    <a:pt x="47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39"/>
            <p:cNvSpPr/>
            <p:nvPr/>
          </p:nvSpPr>
          <p:spPr>
            <a:xfrm flipH="1">
              <a:off x="2026287" y="1524169"/>
              <a:ext cx="21993" cy="26689"/>
            </a:xfrm>
            <a:custGeom>
              <a:avLst/>
              <a:gdLst/>
              <a:ahLst/>
              <a:cxnLst/>
              <a:rect l="l" t="t" r="r" b="b"/>
              <a:pathLst>
                <a:path w="768" h="932" extrusionOk="0">
                  <a:moveTo>
                    <a:pt x="490" y="1"/>
                  </a:moveTo>
                  <a:cubicBezTo>
                    <a:pt x="342" y="1"/>
                    <a:pt x="185" y="151"/>
                    <a:pt x="100" y="349"/>
                  </a:cubicBezTo>
                  <a:cubicBezTo>
                    <a:pt x="0" y="616"/>
                    <a:pt x="67" y="850"/>
                    <a:pt x="234" y="916"/>
                  </a:cubicBezTo>
                  <a:cubicBezTo>
                    <a:pt x="254" y="927"/>
                    <a:pt x="276" y="931"/>
                    <a:pt x="300" y="931"/>
                  </a:cubicBezTo>
                  <a:cubicBezTo>
                    <a:pt x="434" y="931"/>
                    <a:pt x="611" y="781"/>
                    <a:pt x="667" y="583"/>
                  </a:cubicBezTo>
                  <a:cubicBezTo>
                    <a:pt x="767" y="316"/>
                    <a:pt x="734" y="116"/>
                    <a:pt x="567" y="16"/>
                  </a:cubicBezTo>
                  <a:cubicBezTo>
                    <a:pt x="542" y="6"/>
                    <a:pt x="516" y="1"/>
                    <a:pt x="49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39"/>
            <p:cNvSpPr/>
            <p:nvPr/>
          </p:nvSpPr>
          <p:spPr>
            <a:xfrm flipH="1">
              <a:off x="2005268" y="1553264"/>
              <a:ext cx="56385" cy="66894"/>
            </a:xfrm>
            <a:custGeom>
              <a:avLst/>
              <a:gdLst/>
              <a:ahLst/>
              <a:cxnLst/>
              <a:rect l="l" t="t" r="r" b="b"/>
              <a:pathLst>
                <a:path w="1969" h="2336" extrusionOk="0">
                  <a:moveTo>
                    <a:pt x="1968" y="1"/>
                  </a:moveTo>
                  <a:lnTo>
                    <a:pt x="1968" y="1"/>
                  </a:lnTo>
                  <a:cubicBezTo>
                    <a:pt x="1401" y="634"/>
                    <a:pt x="734" y="1201"/>
                    <a:pt x="0" y="1668"/>
                  </a:cubicBezTo>
                  <a:cubicBezTo>
                    <a:pt x="234" y="2035"/>
                    <a:pt x="634" y="2269"/>
                    <a:pt x="1068" y="2336"/>
                  </a:cubicBezTo>
                  <a:lnTo>
                    <a:pt x="1968" y="1"/>
                  </a:lnTo>
                  <a:close/>
                </a:path>
              </a:pathLst>
            </a:custGeom>
            <a:solidFill>
              <a:srgbClr val="A027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39"/>
            <p:cNvSpPr/>
            <p:nvPr/>
          </p:nvSpPr>
          <p:spPr>
            <a:xfrm flipH="1">
              <a:off x="1960395" y="1636595"/>
              <a:ext cx="60193" cy="13946"/>
            </a:xfrm>
            <a:custGeom>
              <a:avLst/>
              <a:gdLst/>
              <a:ahLst/>
              <a:cxnLst/>
              <a:rect l="l" t="t" r="r" b="b"/>
              <a:pathLst>
                <a:path w="2102" h="487" extrusionOk="0">
                  <a:moveTo>
                    <a:pt x="2019" y="1"/>
                  </a:moveTo>
                  <a:cubicBezTo>
                    <a:pt x="2002" y="1"/>
                    <a:pt x="1985" y="9"/>
                    <a:pt x="1969" y="26"/>
                  </a:cubicBezTo>
                  <a:cubicBezTo>
                    <a:pt x="1627" y="227"/>
                    <a:pt x="1249" y="331"/>
                    <a:pt x="871" y="331"/>
                  </a:cubicBezTo>
                  <a:cubicBezTo>
                    <a:pt x="622" y="331"/>
                    <a:pt x="373" y="286"/>
                    <a:pt x="134" y="193"/>
                  </a:cubicBezTo>
                  <a:cubicBezTo>
                    <a:pt x="114" y="183"/>
                    <a:pt x="98" y="179"/>
                    <a:pt x="84" y="179"/>
                  </a:cubicBezTo>
                  <a:cubicBezTo>
                    <a:pt x="51" y="179"/>
                    <a:pt x="34" y="203"/>
                    <a:pt x="34" y="226"/>
                  </a:cubicBezTo>
                  <a:cubicBezTo>
                    <a:pt x="0" y="259"/>
                    <a:pt x="34" y="293"/>
                    <a:pt x="67" y="326"/>
                  </a:cubicBezTo>
                  <a:cubicBezTo>
                    <a:pt x="334" y="433"/>
                    <a:pt x="612" y="486"/>
                    <a:pt x="887" y="486"/>
                  </a:cubicBezTo>
                  <a:cubicBezTo>
                    <a:pt x="1300" y="486"/>
                    <a:pt x="1708" y="366"/>
                    <a:pt x="2069" y="126"/>
                  </a:cubicBezTo>
                  <a:cubicBezTo>
                    <a:pt x="2102" y="93"/>
                    <a:pt x="2102" y="26"/>
                    <a:pt x="2069" y="26"/>
                  </a:cubicBezTo>
                  <a:cubicBezTo>
                    <a:pt x="2052" y="9"/>
                    <a:pt x="2035" y="1"/>
                    <a:pt x="201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39"/>
            <p:cNvSpPr/>
            <p:nvPr/>
          </p:nvSpPr>
          <p:spPr>
            <a:xfrm flipH="1">
              <a:off x="1910711" y="1517669"/>
              <a:ext cx="33447" cy="35624"/>
            </a:xfrm>
            <a:custGeom>
              <a:avLst/>
              <a:gdLst/>
              <a:ahLst/>
              <a:cxnLst/>
              <a:rect l="l" t="t" r="r" b="b"/>
              <a:pathLst>
                <a:path w="1168" h="1244" extrusionOk="0">
                  <a:moveTo>
                    <a:pt x="182" y="0"/>
                  </a:moveTo>
                  <a:cubicBezTo>
                    <a:pt x="110" y="0"/>
                    <a:pt x="61" y="55"/>
                    <a:pt x="33" y="109"/>
                  </a:cubicBezTo>
                  <a:cubicBezTo>
                    <a:pt x="0" y="176"/>
                    <a:pt x="33" y="276"/>
                    <a:pt x="133" y="310"/>
                  </a:cubicBezTo>
                  <a:cubicBezTo>
                    <a:pt x="500" y="443"/>
                    <a:pt x="767" y="743"/>
                    <a:pt x="834" y="1143"/>
                  </a:cubicBezTo>
                  <a:cubicBezTo>
                    <a:pt x="867" y="1177"/>
                    <a:pt x="901" y="1210"/>
                    <a:pt x="934" y="1244"/>
                  </a:cubicBezTo>
                  <a:cubicBezTo>
                    <a:pt x="967" y="1244"/>
                    <a:pt x="1001" y="1244"/>
                    <a:pt x="1034" y="1210"/>
                  </a:cubicBezTo>
                  <a:cubicBezTo>
                    <a:pt x="1101" y="1177"/>
                    <a:pt x="1168" y="1110"/>
                    <a:pt x="1134" y="1043"/>
                  </a:cubicBezTo>
                  <a:cubicBezTo>
                    <a:pt x="1034" y="543"/>
                    <a:pt x="667" y="176"/>
                    <a:pt x="234" y="9"/>
                  </a:cubicBezTo>
                  <a:cubicBezTo>
                    <a:pt x="215" y="3"/>
                    <a:pt x="198" y="0"/>
                    <a:pt x="18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39"/>
            <p:cNvSpPr/>
            <p:nvPr/>
          </p:nvSpPr>
          <p:spPr>
            <a:xfrm flipH="1">
              <a:off x="2010996" y="1481530"/>
              <a:ext cx="45904" cy="18270"/>
            </a:xfrm>
            <a:custGeom>
              <a:avLst/>
              <a:gdLst/>
              <a:ahLst/>
              <a:cxnLst/>
              <a:rect l="l" t="t" r="r" b="b"/>
              <a:pathLst>
                <a:path w="1603" h="638" extrusionOk="0">
                  <a:moveTo>
                    <a:pt x="1103" y="0"/>
                  </a:moveTo>
                  <a:cubicBezTo>
                    <a:pt x="731" y="0"/>
                    <a:pt x="378" y="119"/>
                    <a:pt x="101" y="371"/>
                  </a:cubicBezTo>
                  <a:cubicBezTo>
                    <a:pt x="1" y="437"/>
                    <a:pt x="34" y="571"/>
                    <a:pt x="134" y="638"/>
                  </a:cubicBezTo>
                  <a:cubicBezTo>
                    <a:pt x="201" y="638"/>
                    <a:pt x="268" y="638"/>
                    <a:pt x="301" y="604"/>
                  </a:cubicBezTo>
                  <a:cubicBezTo>
                    <a:pt x="525" y="405"/>
                    <a:pt x="804" y="299"/>
                    <a:pt x="1083" y="299"/>
                  </a:cubicBezTo>
                  <a:cubicBezTo>
                    <a:pt x="1179" y="299"/>
                    <a:pt x="1275" y="312"/>
                    <a:pt x="1369" y="337"/>
                  </a:cubicBezTo>
                  <a:cubicBezTo>
                    <a:pt x="1469" y="337"/>
                    <a:pt x="1535" y="304"/>
                    <a:pt x="1569" y="237"/>
                  </a:cubicBezTo>
                  <a:cubicBezTo>
                    <a:pt x="1602" y="137"/>
                    <a:pt x="1535" y="70"/>
                    <a:pt x="1469" y="37"/>
                  </a:cubicBezTo>
                  <a:cubicBezTo>
                    <a:pt x="1346" y="13"/>
                    <a:pt x="1223" y="0"/>
                    <a:pt x="110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39"/>
            <p:cNvSpPr/>
            <p:nvPr/>
          </p:nvSpPr>
          <p:spPr>
            <a:xfrm flipH="1">
              <a:off x="1206717" y="1976422"/>
              <a:ext cx="564564" cy="491914"/>
            </a:xfrm>
            <a:custGeom>
              <a:avLst/>
              <a:gdLst/>
              <a:ahLst/>
              <a:cxnLst/>
              <a:rect l="l" t="t" r="r" b="b"/>
              <a:pathLst>
                <a:path w="19715" h="17178" extrusionOk="0">
                  <a:moveTo>
                    <a:pt x="4504" y="1"/>
                  </a:moveTo>
                  <a:lnTo>
                    <a:pt x="1" y="1435"/>
                  </a:lnTo>
                  <a:cubicBezTo>
                    <a:pt x="1" y="1435"/>
                    <a:pt x="3270" y="11409"/>
                    <a:pt x="6705" y="14478"/>
                  </a:cubicBezTo>
                  <a:cubicBezTo>
                    <a:pt x="7931" y="15594"/>
                    <a:pt x="13245" y="17177"/>
                    <a:pt x="17206" y="17177"/>
                  </a:cubicBezTo>
                  <a:cubicBezTo>
                    <a:pt x="18098" y="17177"/>
                    <a:pt x="18922" y="17097"/>
                    <a:pt x="19615" y="16913"/>
                  </a:cubicBezTo>
                  <a:cubicBezTo>
                    <a:pt x="19715" y="16446"/>
                    <a:pt x="19314" y="15078"/>
                    <a:pt x="19014" y="14645"/>
                  </a:cubicBezTo>
                  <a:cubicBezTo>
                    <a:pt x="16412" y="14111"/>
                    <a:pt x="12209" y="11909"/>
                    <a:pt x="10141" y="11075"/>
                  </a:cubicBezTo>
                  <a:cubicBezTo>
                    <a:pt x="8607" y="10475"/>
                    <a:pt x="4504" y="1"/>
                    <a:pt x="4504" y="1"/>
                  </a:cubicBez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39"/>
            <p:cNvSpPr/>
            <p:nvPr/>
          </p:nvSpPr>
          <p:spPr>
            <a:xfrm flipH="1">
              <a:off x="1511436" y="1864912"/>
              <a:ext cx="334987" cy="419120"/>
            </a:xfrm>
            <a:custGeom>
              <a:avLst/>
              <a:gdLst/>
              <a:ahLst/>
              <a:cxnLst/>
              <a:rect l="l" t="t" r="r" b="b"/>
              <a:pathLst>
                <a:path w="11698" h="14636" extrusionOk="0">
                  <a:moveTo>
                    <a:pt x="4667" y="1"/>
                  </a:moveTo>
                  <a:cubicBezTo>
                    <a:pt x="1834" y="1"/>
                    <a:pt x="0" y="2318"/>
                    <a:pt x="1224" y="5896"/>
                  </a:cubicBezTo>
                  <a:cubicBezTo>
                    <a:pt x="2525" y="9632"/>
                    <a:pt x="5227" y="14636"/>
                    <a:pt x="5227" y="14636"/>
                  </a:cubicBezTo>
                  <a:lnTo>
                    <a:pt x="11698" y="11033"/>
                  </a:lnTo>
                  <a:cubicBezTo>
                    <a:pt x="11698" y="11033"/>
                    <a:pt x="8462" y="492"/>
                    <a:pt x="5460" y="59"/>
                  </a:cubicBezTo>
                  <a:cubicBezTo>
                    <a:pt x="5189" y="20"/>
                    <a:pt x="4924" y="1"/>
                    <a:pt x="466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39"/>
            <p:cNvSpPr/>
            <p:nvPr/>
          </p:nvSpPr>
          <p:spPr>
            <a:xfrm flipH="1">
              <a:off x="1598347" y="4887155"/>
              <a:ext cx="48739" cy="23997"/>
            </a:xfrm>
            <a:custGeom>
              <a:avLst/>
              <a:gdLst/>
              <a:ahLst/>
              <a:cxnLst/>
              <a:rect l="l" t="t" r="r" b="b"/>
              <a:pathLst>
                <a:path w="1702" h="838" extrusionOk="0">
                  <a:moveTo>
                    <a:pt x="334" y="162"/>
                  </a:moveTo>
                  <a:cubicBezTo>
                    <a:pt x="701" y="229"/>
                    <a:pt x="1068" y="362"/>
                    <a:pt x="1401" y="596"/>
                  </a:cubicBezTo>
                  <a:cubicBezTo>
                    <a:pt x="1241" y="639"/>
                    <a:pt x="1074" y="664"/>
                    <a:pt x="907" y="664"/>
                  </a:cubicBezTo>
                  <a:cubicBezTo>
                    <a:pt x="691" y="664"/>
                    <a:pt x="474" y="623"/>
                    <a:pt x="267" y="529"/>
                  </a:cubicBezTo>
                  <a:cubicBezTo>
                    <a:pt x="200" y="462"/>
                    <a:pt x="167" y="362"/>
                    <a:pt x="167" y="262"/>
                  </a:cubicBezTo>
                  <a:cubicBezTo>
                    <a:pt x="167" y="195"/>
                    <a:pt x="200" y="162"/>
                    <a:pt x="234" y="162"/>
                  </a:cubicBezTo>
                  <a:close/>
                  <a:moveTo>
                    <a:pt x="308" y="1"/>
                  </a:moveTo>
                  <a:cubicBezTo>
                    <a:pt x="253" y="1"/>
                    <a:pt x="205" y="9"/>
                    <a:pt x="167" y="29"/>
                  </a:cubicBezTo>
                  <a:cubicBezTo>
                    <a:pt x="67" y="62"/>
                    <a:pt x="33" y="162"/>
                    <a:pt x="33" y="262"/>
                  </a:cubicBezTo>
                  <a:cubicBezTo>
                    <a:pt x="0" y="395"/>
                    <a:pt x="33" y="562"/>
                    <a:pt x="167" y="662"/>
                  </a:cubicBezTo>
                  <a:cubicBezTo>
                    <a:pt x="333" y="773"/>
                    <a:pt x="499" y="838"/>
                    <a:pt x="683" y="838"/>
                  </a:cubicBezTo>
                  <a:cubicBezTo>
                    <a:pt x="722" y="838"/>
                    <a:pt x="761" y="835"/>
                    <a:pt x="801" y="829"/>
                  </a:cubicBezTo>
                  <a:cubicBezTo>
                    <a:pt x="1068" y="829"/>
                    <a:pt x="1368" y="762"/>
                    <a:pt x="1635" y="696"/>
                  </a:cubicBezTo>
                  <a:cubicBezTo>
                    <a:pt x="1668" y="696"/>
                    <a:pt x="1668" y="662"/>
                    <a:pt x="1701" y="629"/>
                  </a:cubicBezTo>
                  <a:cubicBezTo>
                    <a:pt x="1701" y="596"/>
                    <a:pt x="1668" y="562"/>
                    <a:pt x="1668" y="562"/>
                  </a:cubicBezTo>
                  <a:cubicBezTo>
                    <a:pt x="1550" y="503"/>
                    <a:pt x="727" y="1"/>
                    <a:pt x="308" y="1"/>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39"/>
            <p:cNvSpPr/>
            <p:nvPr/>
          </p:nvSpPr>
          <p:spPr>
            <a:xfrm flipH="1">
              <a:off x="1598347" y="4865993"/>
              <a:ext cx="30612" cy="42067"/>
            </a:xfrm>
            <a:custGeom>
              <a:avLst/>
              <a:gdLst/>
              <a:ahLst/>
              <a:cxnLst/>
              <a:rect l="l" t="t" r="r" b="b"/>
              <a:pathLst>
                <a:path w="1069" h="1469" extrusionOk="0">
                  <a:moveTo>
                    <a:pt x="405" y="153"/>
                  </a:moveTo>
                  <a:cubicBezTo>
                    <a:pt x="440" y="153"/>
                    <a:pt x="487" y="177"/>
                    <a:pt x="535" y="200"/>
                  </a:cubicBezTo>
                  <a:cubicBezTo>
                    <a:pt x="735" y="501"/>
                    <a:pt x="868" y="868"/>
                    <a:pt x="868" y="1235"/>
                  </a:cubicBezTo>
                  <a:cubicBezTo>
                    <a:pt x="568" y="968"/>
                    <a:pt x="168" y="434"/>
                    <a:pt x="201" y="234"/>
                  </a:cubicBezTo>
                  <a:cubicBezTo>
                    <a:pt x="201" y="200"/>
                    <a:pt x="234" y="167"/>
                    <a:pt x="334" y="167"/>
                  </a:cubicBezTo>
                  <a:lnTo>
                    <a:pt x="368" y="167"/>
                  </a:lnTo>
                  <a:cubicBezTo>
                    <a:pt x="378" y="157"/>
                    <a:pt x="390" y="153"/>
                    <a:pt x="405" y="153"/>
                  </a:cubicBezTo>
                  <a:close/>
                  <a:moveTo>
                    <a:pt x="301" y="0"/>
                  </a:moveTo>
                  <a:cubicBezTo>
                    <a:pt x="201" y="0"/>
                    <a:pt x="101" y="100"/>
                    <a:pt x="68" y="200"/>
                  </a:cubicBezTo>
                  <a:cubicBezTo>
                    <a:pt x="1" y="567"/>
                    <a:pt x="601" y="1268"/>
                    <a:pt x="935" y="1468"/>
                  </a:cubicBezTo>
                  <a:lnTo>
                    <a:pt x="968" y="1468"/>
                  </a:lnTo>
                  <a:cubicBezTo>
                    <a:pt x="1002" y="1468"/>
                    <a:pt x="1002" y="1468"/>
                    <a:pt x="1002" y="1435"/>
                  </a:cubicBezTo>
                  <a:cubicBezTo>
                    <a:pt x="1035" y="1435"/>
                    <a:pt x="1068" y="1401"/>
                    <a:pt x="1035" y="1368"/>
                  </a:cubicBezTo>
                  <a:cubicBezTo>
                    <a:pt x="1035" y="1368"/>
                    <a:pt x="1002" y="401"/>
                    <a:pt x="635" y="100"/>
                  </a:cubicBezTo>
                  <a:cubicBezTo>
                    <a:pt x="535" y="34"/>
                    <a:pt x="435" y="0"/>
                    <a:pt x="301" y="0"/>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39"/>
            <p:cNvSpPr/>
            <p:nvPr/>
          </p:nvSpPr>
          <p:spPr>
            <a:xfrm flipH="1">
              <a:off x="2147619" y="4887442"/>
              <a:ext cx="57330" cy="23711"/>
            </a:xfrm>
            <a:custGeom>
              <a:avLst/>
              <a:gdLst/>
              <a:ahLst/>
              <a:cxnLst/>
              <a:rect l="l" t="t" r="r" b="b"/>
              <a:pathLst>
                <a:path w="2002" h="828" extrusionOk="0">
                  <a:moveTo>
                    <a:pt x="367" y="152"/>
                  </a:moveTo>
                  <a:cubicBezTo>
                    <a:pt x="834" y="219"/>
                    <a:pt x="1268" y="385"/>
                    <a:pt x="1702" y="586"/>
                  </a:cubicBezTo>
                  <a:cubicBezTo>
                    <a:pt x="1395" y="641"/>
                    <a:pt x="1130" y="668"/>
                    <a:pt x="910" y="668"/>
                  </a:cubicBezTo>
                  <a:cubicBezTo>
                    <a:pt x="602" y="668"/>
                    <a:pt x="384" y="616"/>
                    <a:pt x="267" y="519"/>
                  </a:cubicBezTo>
                  <a:cubicBezTo>
                    <a:pt x="201" y="452"/>
                    <a:pt x="167" y="352"/>
                    <a:pt x="167" y="252"/>
                  </a:cubicBezTo>
                  <a:cubicBezTo>
                    <a:pt x="167" y="219"/>
                    <a:pt x="201" y="185"/>
                    <a:pt x="234" y="185"/>
                  </a:cubicBezTo>
                  <a:cubicBezTo>
                    <a:pt x="267" y="152"/>
                    <a:pt x="301" y="152"/>
                    <a:pt x="367" y="152"/>
                  </a:cubicBezTo>
                  <a:close/>
                  <a:moveTo>
                    <a:pt x="395" y="1"/>
                  </a:moveTo>
                  <a:cubicBezTo>
                    <a:pt x="302" y="1"/>
                    <a:pt x="224" y="16"/>
                    <a:pt x="167" y="52"/>
                  </a:cubicBezTo>
                  <a:cubicBezTo>
                    <a:pt x="67" y="85"/>
                    <a:pt x="34" y="152"/>
                    <a:pt x="34" y="252"/>
                  </a:cubicBezTo>
                  <a:cubicBezTo>
                    <a:pt x="1" y="385"/>
                    <a:pt x="67" y="519"/>
                    <a:pt x="167" y="619"/>
                  </a:cubicBezTo>
                  <a:cubicBezTo>
                    <a:pt x="334" y="758"/>
                    <a:pt x="570" y="827"/>
                    <a:pt x="799" y="827"/>
                  </a:cubicBezTo>
                  <a:cubicBezTo>
                    <a:pt x="845" y="827"/>
                    <a:pt x="890" y="825"/>
                    <a:pt x="935" y="819"/>
                  </a:cubicBezTo>
                  <a:cubicBezTo>
                    <a:pt x="1268" y="819"/>
                    <a:pt x="1602" y="786"/>
                    <a:pt x="1935" y="686"/>
                  </a:cubicBezTo>
                  <a:cubicBezTo>
                    <a:pt x="1969" y="686"/>
                    <a:pt x="2002" y="686"/>
                    <a:pt x="2002" y="652"/>
                  </a:cubicBezTo>
                  <a:cubicBezTo>
                    <a:pt x="2002" y="619"/>
                    <a:pt x="2002" y="586"/>
                    <a:pt x="1969" y="552"/>
                  </a:cubicBezTo>
                  <a:cubicBezTo>
                    <a:pt x="1856" y="468"/>
                    <a:pt x="907" y="1"/>
                    <a:pt x="395" y="1"/>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39"/>
            <p:cNvSpPr/>
            <p:nvPr/>
          </p:nvSpPr>
          <p:spPr>
            <a:xfrm flipH="1">
              <a:off x="2147619" y="4865735"/>
              <a:ext cx="35366" cy="42324"/>
            </a:xfrm>
            <a:custGeom>
              <a:avLst/>
              <a:gdLst/>
              <a:ahLst/>
              <a:cxnLst/>
              <a:rect l="l" t="t" r="r" b="b"/>
              <a:pathLst>
                <a:path w="1235" h="1478" extrusionOk="0">
                  <a:moveTo>
                    <a:pt x="401" y="176"/>
                  </a:moveTo>
                  <a:cubicBezTo>
                    <a:pt x="501" y="176"/>
                    <a:pt x="601" y="209"/>
                    <a:pt x="668" y="243"/>
                  </a:cubicBezTo>
                  <a:cubicBezTo>
                    <a:pt x="901" y="543"/>
                    <a:pt x="1035" y="877"/>
                    <a:pt x="1068" y="1244"/>
                  </a:cubicBezTo>
                  <a:cubicBezTo>
                    <a:pt x="668" y="1010"/>
                    <a:pt x="168" y="476"/>
                    <a:pt x="201" y="243"/>
                  </a:cubicBezTo>
                  <a:cubicBezTo>
                    <a:pt x="234" y="243"/>
                    <a:pt x="234" y="176"/>
                    <a:pt x="368" y="176"/>
                  </a:cubicBezTo>
                  <a:close/>
                  <a:moveTo>
                    <a:pt x="441" y="1"/>
                  </a:moveTo>
                  <a:cubicBezTo>
                    <a:pt x="416" y="1"/>
                    <a:pt x="391" y="3"/>
                    <a:pt x="368" y="9"/>
                  </a:cubicBezTo>
                  <a:cubicBezTo>
                    <a:pt x="134" y="9"/>
                    <a:pt x="67" y="143"/>
                    <a:pt x="67" y="209"/>
                  </a:cubicBezTo>
                  <a:cubicBezTo>
                    <a:pt x="1" y="610"/>
                    <a:pt x="735" y="1277"/>
                    <a:pt x="1135" y="1477"/>
                  </a:cubicBezTo>
                  <a:lnTo>
                    <a:pt x="1168" y="1477"/>
                  </a:lnTo>
                  <a:cubicBezTo>
                    <a:pt x="1168" y="1477"/>
                    <a:pt x="1202" y="1477"/>
                    <a:pt x="1202" y="1444"/>
                  </a:cubicBezTo>
                  <a:cubicBezTo>
                    <a:pt x="1235" y="1444"/>
                    <a:pt x="1235" y="1410"/>
                    <a:pt x="1235" y="1377"/>
                  </a:cubicBezTo>
                  <a:cubicBezTo>
                    <a:pt x="1235" y="1344"/>
                    <a:pt x="1202" y="476"/>
                    <a:pt x="768" y="143"/>
                  </a:cubicBezTo>
                  <a:cubicBezTo>
                    <a:pt x="686" y="60"/>
                    <a:pt x="558" y="1"/>
                    <a:pt x="441" y="1"/>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39"/>
            <p:cNvSpPr/>
            <p:nvPr/>
          </p:nvSpPr>
          <p:spPr>
            <a:xfrm flipH="1">
              <a:off x="1130287" y="2371889"/>
              <a:ext cx="136624" cy="95559"/>
            </a:xfrm>
            <a:custGeom>
              <a:avLst/>
              <a:gdLst/>
              <a:ahLst/>
              <a:cxnLst/>
              <a:rect l="l" t="t" r="r" b="b"/>
              <a:pathLst>
                <a:path w="4771" h="3337" extrusionOk="0">
                  <a:moveTo>
                    <a:pt x="3128" y="1"/>
                  </a:moveTo>
                  <a:cubicBezTo>
                    <a:pt x="2967" y="1"/>
                    <a:pt x="420" y="32"/>
                    <a:pt x="0" y="2002"/>
                  </a:cubicBezTo>
                  <a:lnTo>
                    <a:pt x="1701" y="3170"/>
                  </a:lnTo>
                  <a:lnTo>
                    <a:pt x="4770" y="3336"/>
                  </a:lnTo>
                  <a:lnTo>
                    <a:pt x="3136" y="1"/>
                  </a:lnTo>
                  <a:cubicBezTo>
                    <a:pt x="3136" y="1"/>
                    <a:pt x="3133" y="1"/>
                    <a:pt x="3128" y="1"/>
                  </a:cubicBez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39"/>
            <p:cNvSpPr/>
            <p:nvPr/>
          </p:nvSpPr>
          <p:spPr>
            <a:xfrm flipH="1">
              <a:off x="1059613" y="2336551"/>
              <a:ext cx="117523" cy="130896"/>
            </a:xfrm>
            <a:custGeom>
              <a:avLst/>
              <a:gdLst/>
              <a:ahLst/>
              <a:cxnLst/>
              <a:rect l="l" t="t" r="r" b="b"/>
              <a:pathLst>
                <a:path w="4104" h="4571" extrusionOk="0">
                  <a:moveTo>
                    <a:pt x="2469" y="0"/>
                  </a:moveTo>
                  <a:lnTo>
                    <a:pt x="1" y="1235"/>
                  </a:lnTo>
                  <a:lnTo>
                    <a:pt x="1635" y="4570"/>
                  </a:lnTo>
                  <a:lnTo>
                    <a:pt x="4104" y="2936"/>
                  </a:lnTo>
                  <a:lnTo>
                    <a:pt x="2469" y="0"/>
                  </a:ln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1" name="Google Shape;981;p39"/>
          <p:cNvSpPr txBox="1">
            <a:spLocks noGrp="1"/>
          </p:cNvSpPr>
          <p:nvPr>
            <p:ph type="ctrTitle"/>
          </p:nvPr>
        </p:nvSpPr>
        <p:spPr>
          <a:xfrm>
            <a:off x="4514534" y="2044901"/>
            <a:ext cx="4828552" cy="9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zh-CN" altLang="en-US"/>
              <a:t> </a:t>
            </a:r>
            <a:r>
              <a:rPr lang="en-US" altLang="zh-CN"/>
              <a:t>Introduction</a:t>
            </a:r>
            <a:endParaRPr/>
          </a:p>
        </p:txBody>
      </p:sp>
      <p:sp>
        <p:nvSpPr>
          <p:cNvPr id="983" name="Google Shape;983;p39"/>
          <p:cNvSpPr txBox="1">
            <a:spLocks noGrp="1"/>
          </p:cNvSpPr>
          <p:nvPr>
            <p:ph type="title" idx="2"/>
          </p:nvPr>
        </p:nvSpPr>
        <p:spPr>
          <a:xfrm>
            <a:off x="4969750" y="989881"/>
            <a:ext cx="1554900" cy="1053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0</a:t>
            </a:r>
            <a:r>
              <a:rPr lang="en-US" altLang="zh-CN"/>
              <a:t>1</a:t>
            </a:r>
            <a:endParaRPr/>
          </a:p>
        </p:txBody>
      </p:sp>
      <p:sp>
        <p:nvSpPr>
          <p:cNvPr id="984" name="Google Shape;984;p39"/>
          <p:cNvSpPr/>
          <p:nvPr/>
        </p:nvSpPr>
        <p:spPr>
          <a:xfrm rot="-5422515" flipH="1">
            <a:off x="7897160" y="3514267"/>
            <a:ext cx="328545" cy="328306"/>
          </a:xfrm>
          <a:custGeom>
            <a:avLst/>
            <a:gdLst/>
            <a:ahLst/>
            <a:cxnLst/>
            <a:rect l="l" t="t" r="r" b="b"/>
            <a:pathLst>
              <a:path w="45300" h="45267" extrusionOk="0">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rgbClr val="C3FF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39"/>
          <p:cNvSpPr/>
          <p:nvPr/>
        </p:nvSpPr>
        <p:spPr>
          <a:xfrm rot="-5421983" flipH="1">
            <a:off x="8199077" y="3813219"/>
            <a:ext cx="513599" cy="513225"/>
          </a:xfrm>
          <a:custGeom>
            <a:avLst/>
            <a:gdLst/>
            <a:ahLst/>
            <a:cxnLst/>
            <a:rect l="l" t="t" r="r" b="b"/>
            <a:pathLst>
              <a:path w="45300" h="45267" extrusionOk="0">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TextBox 2">
            <a:extLst>
              <a:ext uri="{FF2B5EF4-FFF2-40B4-BE49-F238E27FC236}">
                <a16:creationId xmlns:a16="http://schemas.microsoft.com/office/drawing/2014/main" id="{4199378D-9100-094E-E9D6-0959EAD6E45E}"/>
              </a:ext>
            </a:extLst>
          </p:cNvPr>
          <p:cNvSpPr txBox="1"/>
          <p:nvPr/>
        </p:nvSpPr>
        <p:spPr>
          <a:xfrm>
            <a:off x="48491" y="4842164"/>
            <a:ext cx="346364" cy="253916"/>
          </a:xfrm>
          <a:prstGeom prst="rect">
            <a:avLst/>
          </a:prstGeom>
          <a:noFill/>
        </p:spPr>
        <p:txBody>
          <a:bodyPr wrap="square" rtlCol="0">
            <a:spAutoFit/>
          </a:bodyPr>
          <a:lstStyle/>
          <a:p>
            <a:r>
              <a:rPr lang="en-US" sz="1000" dirty="0">
                <a:solidFill>
                  <a:srgbClr val="002060"/>
                </a:solidFill>
              </a:rPr>
              <a:t>3</a:t>
            </a:r>
          </a:p>
        </p:txBody>
      </p:sp>
    </p:spTree>
    <p:extLst>
      <p:ext uri="{BB962C8B-B14F-4D97-AF65-F5344CB8AC3E}">
        <p14:creationId xmlns:p14="http://schemas.microsoft.com/office/powerpoint/2010/main" val="21184229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987C22EF-1969-1A49-1B0D-6AD867FDC167}"/>
              </a:ext>
            </a:extLst>
          </p:cNvPr>
          <p:cNvSpPr>
            <a:spLocks noGrp="1"/>
          </p:cNvSpPr>
          <p:nvPr>
            <p:ph type="title" idx="21"/>
          </p:nvPr>
        </p:nvSpPr>
        <p:spPr>
          <a:xfrm>
            <a:off x="703650" y="197659"/>
            <a:ext cx="7736700" cy="572700"/>
          </a:xfrm>
        </p:spPr>
        <p:txBody>
          <a:bodyPr/>
          <a:lstStyle/>
          <a:p>
            <a:r>
              <a:rPr lang="en-US" dirty="0"/>
              <a:t>CAUSALITY TEST</a:t>
            </a:r>
          </a:p>
        </p:txBody>
      </p:sp>
      <p:pic>
        <p:nvPicPr>
          <p:cNvPr id="22" name="Picture 21">
            <a:extLst>
              <a:ext uri="{FF2B5EF4-FFF2-40B4-BE49-F238E27FC236}">
                <a16:creationId xmlns:a16="http://schemas.microsoft.com/office/drawing/2014/main" id="{6C92970F-9962-1E82-70BC-70040ACE5911}"/>
              </a:ext>
            </a:extLst>
          </p:cNvPr>
          <p:cNvPicPr>
            <a:picLocks noChangeAspect="1"/>
          </p:cNvPicPr>
          <p:nvPr/>
        </p:nvPicPr>
        <p:blipFill>
          <a:blip r:embed="rId3"/>
          <a:stretch>
            <a:fillRect/>
          </a:stretch>
        </p:blipFill>
        <p:spPr>
          <a:xfrm>
            <a:off x="2336113" y="3807961"/>
            <a:ext cx="4816185" cy="1066940"/>
          </a:xfrm>
          <a:prstGeom prst="rect">
            <a:avLst/>
          </a:prstGeom>
          <a:ln w="12700" cap="sq">
            <a:solidFill>
              <a:srgbClr val="000000"/>
            </a:solidFill>
            <a:miter lim="800000"/>
          </a:ln>
          <a:effectLst>
            <a:outerShdw blurRad="57150" dist="50800" dir="2700000" algn="tl" rotWithShape="0">
              <a:srgbClr val="000000">
                <a:alpha val="40000"/>
              </a:srgbClr>
            </a:outerShdw>
          </a:effectLst>
        </p:spPr>
      </p:pic>
      <p:sp>
        <p:nvSpPr>
          <p:cNvPr id="23" name="TextBox 22">
            <a:extLst>
              <a:ext uri="{FF2B5EF4-FFF2-40B4-BE49-F238E27FC236}">
                <a16:creationId xmlns:a16="http://schemas.microsoft.com/office/drawing/2014/main" id="{9487C2B7-2555-3F0D-42E6-929D30A06ADC}"/>
              </a:ext>
            </a:extLst>
          </p:cNvPr>
          <p:cNvSpPr txBox="1"/>
          <p:nvPr/>
        </p:nvSpPr>
        <p:spPr>
          <a:xfrm>
            <a:off x="1991702" y="899899"/>
            <a:ext cx="5663515" cy="3108543"/>
          </a:xfrm>
          <a:prstGeom prst="rect">
            <a:avLst/>
          </a:prstGeom>
          <a:noFill/>
        </p:spPr>
        <p:txBody>
          <a:bodyPr wrap="square" rtlCol="0">
            <a:spAutoFit/>
          </a:bodyPr>
          <a:lstStyle/>
          <a:p>
            <a:pPr algn="just" fontAlgn="base"/>
            <a:r>
              <a:rPr lang="en-US" b="1" i="0" dirty="0">
                <a:solidFill>
                  <a:schemeClr val="bg1"/>
                </a:solidFill>
                <a:effectLst/>
                <a:latin typeface="Calibri" panose="020F0502020204030204" pitchFamily="34" charset="0"/>
                <a:cs typeface="Calibri" panose="020F0502020204030204" pitchFamily="34" charset="0"/>
              </a:rPr>
              <a:t>Since we have multiple </a:t>
            </a:r>
            <a:r>
              <a:rPr lang="en-US" b="1" dirty="0">
                <a:solidFill>
                  <a:schemeClr val="bg1"/>
                </a:solidFill>
                <a:latin typeface="Calibri" panose="020F0502020204030204" pitchFamily="34" charset="0"/>
                <a:cs typeface="Calibri" panose="020F0502020204030204" pitchFamily="34" charset="0"/>
              </a:rPr>
              <a:t>series, we performed the </a:t>
            </a:r>
            <a:r>
              <a:rPr lang="en-US" b="1" i="0" dirty="0">
                <a:solidFill>
                  <a:schemeClr val="bg1"/>
                </a:solidFill>
                <a:effectLst/>
                <a:latin typeface="Calibri" panose="020F0502020204030204" pitchFamily="34" charset="0"/>
                <a:cs typeface="Calibri" panose="020F0502020204030204" pitchFamily="34" charset="0"/>
              </a:rPr>
              <a:t>Granger Causality test</a:t>
            </a:r>
            <a:r>
              <a:rPr lang="en-US" b="0" i="0" dirty="0">
                <a:solidFill>
                  <a:schemeClr val="bg1"/>
                </a:solidFill>
                <a:effectLst/>
                <a:latin typeface="Calibri" panose="020F0502020204030204" pitchFamily="34" charset="0"/>
                <a:cs typeface="Calibri" panose="020F0502020204030204" pitchFamily="34" charset="0"/>
              </a:rPr>
              <a:t> to determine whether one-time</a:t>
            </a:r>
            <a:r>
              <a:rPr lang="en-US" dirty="0">
                <a:solidFill>
                  <a:schemeClr val="bg1"/>
                </a:solidFill>
                <a:latin typeface="Calibri" panose="020F0502020204030204" pitchFamily="34" charset="0"/>
                <a:cs typeface="Calibri" panose="020F0502020204030204" pitchFamily="34" charset="0"/>
              </a:rPr>
              <a:t> series</a:t>
            </a:r>
            <a:r>
              <a:rPr lang="en-US" b="0" i="0" dirty="0">
                <a:solidFill>
                  <a:schemeClr val="bg1"/>
                </a:solidFill>
                <a:effectLst/>
                <a:latin typeface="Calibri" panose="020F0502020204030204" pitchFamily="34" charset="0"/>
                <a:cs typeface="Calibri" panose="020F0502020204030204" pitchFamily="34" charset="0"/>
              </a:rPr>
              <a:t> is useful for forecasting another.</a:t>
            </a:r>
          </a:p>
          <a:p>
            <a:pPr algn="just" fontAlgn="base"/>
            <a:endParaRPr lang="en-US" b="1" i="0" dirty="0">
              <a:solidFill>
                <a:schemeClr val="bg1"/>
              </a:solidFill>
              <a:effectLst/>
              <a:latin typeface="Calibri" panose="020F0502020204030204" pitchFamily="34" charset="0"/>
              <a:cs typeface="Calibri" panose="020F0502020204030204" pitchFamily="34" charset="0"/>
            </a:endParaRPr>
          </a:p>
          <a:p>
            <a:pPr algn="just" fontAlgn="base"/>
            <a:r>
              <a:rPr lang="en-US" b="1" i="0" dirty="0">
                <a:solidFill>
                  <a:schemeClr val="bg1"/>
                </a:solidFill>
                <a:effectLst/>
                <a:latin typeface="Calibri" panose="020F0502020204030204" pitchFamily="34" charset="0"/>
                <a:cs typeface="Calibri" panose="020F0502020204030204" pitchFamily="34" charset="0"/>
              </a:rPr>
              <a:t>Null Hypothesis (</a:t>
            </a:r>
            <a:r>
              <a:rPr lang="en-US" b="1" i="0" dirty="0" err="1">
                <a:solidFill>
                  <a:schemeClr val="bg1"/>
                </a:solidFill>
                <a:effectLst/>
                <a:latin typeface="Calibri" panose="020F0502020204030204" pitchFamily="34" charset="0"/>
                <a:cs typeface="Calibri" panose="020F0502020204030204" pitchFamily="34" charset="0"/>
              </a:rPr>
              <a:t>H</a:t>
            </a:r>
            <a:r>
              <a:rPr lang="en-US" b="1" i="0" baseline="-25000" dirty="0" err="1">
                <a:solidFill>
                  <a:schemeClr val="bg1"/>
                </a:solidFill>
                <a:effectLst/>
                <a:latin typeface="Calibri" panose="020F0502020204030204" pitchFamily="34" charset="0"/>
                <a:cs typeface="Calibri" panose="020F0502020204030204" pitchFamily="34" charset="0"/>
              </a:rPr>
              <a:t>0</a:t>
            </a:r>
            <a:r>
              <a:rPr lang="en-US" b="1" i="0" dirty="0">
                <a:solidFill>
                  <a:schemeClr val="bg1"/>
                </a:solidFill>
                <a:effectLst/>
                <a:latin typeface="Calibri" panose="020F0502020204030204" pitchFamily="34" charset="0"/>
                <a:cs typeface="Calibri" panose="020F0502020204030204" pitchFamily="34" charset="0"/>
              </a:rPr>
              <a:t>):</a:t>
            </a:r>
            <a:r>
              <a:rPr lang="en-US" b="0" i="0" dirty="0">
                <a:solidFill>
                  <a:schemeClr val="bg1"/>
                </a:solidFill>
                <a:effectLst/>
                <a:latin typeface="Calibri" panose="020F0502020204030204" pitchFamily="34" charset="0"/>
                <a:cs typeface="Calibri" panose="020F0502020204030204" pitchFamily="34" charset="0"/>
              </a:rPr>
              <a:t> Time series </a:t>
            </a:r>
            <a:r>
              <a:rPr lang="en-US" b="0" i="1" dirty="0">
                <a:solidFill>
                  <a:schemeClr val="bg1"/>
                </a:solidFill>
                <a:effectLst/>
                <a:latin typeface="Calibri" panose="020F0502020204030204" pitchFamily="34" charset="0"/>
                <a:cs typeface="Calibri" panose="020F0502020204030204" pitchFamily="34" charset="0"/>
              </a:rPr>
              <a:t>x</a:t>
            </a:r>
            <a:r>
              <a:rPr lang="en-US" b="0" i="0" dirty="0">
                <a:solidFill>
                  <a:schemeClr val="bg1"/>
                </a:solidFill>
                <a:effectLst/>
                <a:latin typeface="Calibri" panose="020F0502020204030204" pitchFamily="34" charset="0"/>
                <a:cs typeface="Calibri" panose="020F0502020204030204" pitchFamily="34" charset="0"/>
              </a:rPr>
              <a:t> does not Granger-cause time series </a:t>
            </a:r>
            <a:r>
              <a:rPr lang="en-US" b="0" i="1" dirty="0">
                <a:solidFill>
                  <a:schemeClr val="bg1"/>
                </a:solidFill>
                <a:effectLst/>
                <a:latin typeface="Calibri" panose="020F0502020204030204" pitchFamily="34" charset="0"/>
                <a:cs typeface="Calibri" panose="020F0502020204030204" pitchFamily="34" charset="0"/>
              </a:rPr>
              <a:t>y</a:t>
            </a:r>
            <a:endParaRPr lang="en-US" b="0" i="0" dirty="0">
              <a:solidFill>
                <a:schemeClr val="bg1"/>
              </a:solidFill>
              <a:effectLst/>
              <a:latin typeface="Calibri" panose="020F0502020204030204" pitchFamily="34" charset="0"/>
              <a:cs typeface="Calibri" panose="020F0502020204030204" pitchFamily="34" charset="0"/>
            </a:endParaRPr>
          </a:p>
          <a:p>
            <a:pPr algn="just" fontAlgn="base"/>
            <a:r>
              <a:rPr lang="en-US" b="1" i="0" dirty="0">
                <a:solidFill>
                  <a:schemeClr val="bg1"/>
                </a:solidFill>
                <a:effectLst/>
                <a:latin typeface="Calibri" panose="020F0502020204030204" pitchFamily="34" charset="0"/>
                <a:cs typeface="Calibri" panose="020F0502020204030204" pitchFamily="34" charset="0"/>
              </a:rPr>
              <a:t>Alternative Hypothesis (H</a:t>
            </a:r>
            <a:r>
              <a:rPr lang="en-US" b="1" i="0" baseline="-25000" dirty="0">
                <a:solidFill>
                  <a:schemeClr val="bg1"/>
                </a:solidFill>
                <a:effectLst/>
                <a:latin typeface="Calibri" panose="020F0502020204030204" pitchFamily="34" charset="0"/>
                <a:cs typeface="Calibri" panose="020F0502020204030204" pitchFamily="34" charset="0"/>
              </a:rPr>
              <a:t>A</a:t>
            </a:r>
            <a:r>
              <a:rPr lang="en-US" b="1" i="0" dirty="0">
                <a:solidFill>
                  <a:schemeClr val="bg1"/>
                </a:solidFill>
                <a:effectLst/>
                <a:latin typeface="Calibri" panose="020F0502020204030204" pitchFamily="34" charset="0"/>
                <a:cs typeface="Calibri" panose="020F0502020204030204" pitchFamily="34" charset="0"/>
              </a:rPr>
              <a:t>):</a:t>
            </a:r>
            <a:r>
              <a:rPr lang="en-US" b="0" i="0" dirty="0">
                <a:solidFill>
                  <a:schemeClr val="bg1"/>
                </a:solidFill>
                <a:effectLst/>
                <a:latin typeface="Calibri" panose="020F0502020204030204" pitchFamily="34" charset="0"/>
                <a:cs typeface="Calibri" panose="020F0502020204030204" pitchFamily="34" charset="0"/>
              </a:rPr>
              <a:t> Time series </a:t>
            </a:r>
            <a:r>
              <a:rPr lang="en-US" b="0" i="1" dirty="0">
                <a:solidFill>
                  <a:schemeClr val="bg1"/>
                </a:solidFill>
                <a:effectLst/>
                <a:latin typeface="Calibri" panose="020F0502020204030204" pitchFamily="34" charset="0"/>
                <a:cs typeface="Calibri" panose="020F0502020204030204" pitchFamily="34" charset="0"/>
              </a:rPr>
              <a:t>x</a:t>
            </a:r>
            <a:r>
              <a:rPr lang="en-US" b="0" i="0" dirty="0">
                <a:solidFill>
                  <a:schemeClr val="bg1"/>
                </a:solidFill>
                <a:effectLst/>
                <a:latin typeface="Calibri" panose="020F0502020204030204" pitchFamily="34" charset="0"/>
                <a:cs typeface="Calibri" panose="020F0502020204030204" pitchFamily="34" charset="0"/>
              </a:rPr>
              <a:t> Granger causes series </a:t>
            </a:r>
            <a:r>
              <a:rPr lang="en-US" b="0" i="1" dirty="0">
                <a:solidFill>
                  <a:schemeClr val="bg1"/>
                </a:solidFill>
                <a:effectLst/>
                <a:latin typeface="Calibri" panose="020F0502020204030204" pitchFamily="34" charset="0"/>
                <a:cs typeface="Calibri" panose="020F0502020204030204" pitchFamily="34" charset="0"/>
              </a:rPr>
              <a:t>y</a:t>
            </a:r>
          </a:p>
          <a:p>
            <a:pPr algn="just" fontAlgn="base"/>
            <a:endParaRPr lang="en-US" dirty="0">
              <a:solidFill>
                <a:schemeClr val="bg1"/>
              </a:solidFill>
              <a:latin typeface="Calibri" panose="020F0502020204030204" pitchFamily="34" charset="0"/>
              <a:cs typeface="Calibri" panose="020F0502020204030204" pitchFamily="34" charset="0"/>
            </a:endParaRPr>
          </a:p>
          <a:p>
            <a:pPr algn="just" fontAlgn="base"/>
            <a:r>
              <a:rPr lang="en-US" b="0" i="0" dirty="0">
                <a:solidFill>
                  <a:schemeClr val="bg1"/>
                </a:solidFill>
                <a:effectLst/>
                <a:latin typeface="Calibri" panose="020F0502020204030204" pitchFamily="34" charset="0"/>
                <a:cs typeface="Calibri" panose="020F0502020204030204" pitchFamily="34" charset="0"/>
              </a:rPr>
              <a:t>“Granger-causes” means that knowing the value of time series </a:t>
            </a:r>
            <a:r>
              <a:rPr lang="en-US" b="0" i="1" dirty="0">
                <a:solidFill>
                  <a:schemeClr val="bg1"/>
                </a:solidFill>
                <a:effectLst/>
                <a:latin typeface="Calibri" panose="020F0502020204030204" pitchFamily="34" charset="0"/>
                <a:cs typeface="Calibri" panose="020F0502020204030204" pitchFamily="34" charset="0"/>
              </a:rPr>
              <a:t>x</a:t>
            </a:r>
            <a:r>
              <a:rPr lang="en-US" b="0" i="0" dirty="0">
                <a:solidFill>
                  <a:schemeClr val="bg1"/>
                </a:solidFill>
                <a:effectLst/>
                <a:latin typeface="Calibri" panose="020F0502020204030204" pitchFamily="34" charset="0"/>
                <a:cs typeface="Calibri" panose="020F0502020204030204" pitchFamily="34" charset="0"/>
              </a:rPr>
              <a:t> at a certain lag is useful for predicting the value of time series </a:t>
            </a:r>
            <a:r>
              <a:rPr lang="en-US" b="0" i="1" dirty="0">
                <a:solidFill>
                  <a:schemeClr val="bg1"/>
                </a:solidFill>
                <a:effectLst/>
                <a:latin typeface="Calibri" panose="020F0502020204030204" pitchFamily="34" charset="0"/>
                <a:cs typeface="Calibri" panose="020F0502020204030204" pitchFamily="34" charset="0"/>
              </a:rPr>
              <a:t>y</a:t>
            </a:r>
            <a:r>
              <a:rPr lang="en-US" b="0" i="0" dirty="0">
                <a:solidFill>
                  <a:schemeClr val="bg1"/>
                </a:solidFill>
                <a:effectLst/>
                <a:latin typeface="Calibri" panose="020F0502020204030204" pitchFamily="34" charset="0"/>
                <a:cs typeface="Calibri" panose="020F0502020204030204" pitchFamily="34" charset="0"/>
              </a:rPr>
              <a:t> at a later time period.</a:t>
            </a:r>
          </a:p>
          <a:p>
            <a:pPr algn="just"/>
            <a:endParaRPr lang="en-US" b="0" i="0" dirty="0">
              <a:solidFill>
                <a:schemeClr val="bg1"/>
              </a:solidFill>
              <a:effectLst/>
              <a:latin typeface="Calibri" panose="020F0502020204030204" pitchFamily="34" charset="0"/>
              <a:cs typeface="Calibri" panose="020F0502020204030204" pitchFamily="34" charset="0"/>
            </a:endParaRPr>
          </a:p>
          <a:p>
            <a:pPr algn="just"/>
            <a:r>
              <a:rPr lang="en-US" b="0" i="0" dirty="0">
                <a:solidFill>
                  <a:schemeClr val="bg1"/>
                </a:solidFill>
                <a:effectLst/>
                <a:latin typeface="Calibri" panose="020F0502020204030204" pitchFamily="34" charset="0"/>
                <a:cs typeface="Calibri" panose="020F0502020204030204" pitchFamily="34" charset="0"/>
              </a:rPr>
              <a:t>The row is the response (y) and the columns are the predictors (x). If a given p-value is &lt; significance level (0.05), for example, take the value 0.0 in (row 1, column 2), we can reject the null hypothesis </a:t>
            </a:r>
          </a:p>
          <a:p>
            <a:pPr algn="just"/>
            <a:endParaRPr lang="en-US" dirty="0">
              <a:solidFill>
                <a:schemeClr val="bg1"/>
              </a:solidFill>
              <a:latin typeface="Calibri" panose="020F0502020204030204" pitchFamily="34" charset="0"/>
              <a:cs typeface="Calibri" panose="020F0502020204030204" pitchFamily="34" charset="0"/>
            </a:endParaRPr>
          </a:p>
        </p:txBody>
      </p:sp>
      <p:sp>
        <p:nvSpPr>
          <p:cNvPr id="24" name="TextBox 23">
            <a:extLst>
              <a:ext uri="{FF2B5EF4-FFF2-40B4-BE49-F238E27FC236}">
                <a16:creationId xmlns:a16="http://schemas.microsoft.com/office/drawing/2014/main" id="{8477DD87-369E-A8DA-E60F-976F5266B3D2}"/>
              </a:ext>
            </a:extLst>
          </p:cNvPr>
          <p:cNvSpPr txBox="1"/>
          <p:nvPr/>
        </p:nvSpPr>
        <p:spPr>
          <a:xfrm>
            <a:off x="3070860" y="4874901"/>
            <a:ext cx="3627120" cy="261610"/>
          </a:xfrm>
          <a:prstGeom prst="rect">
            <a:avLst/>
          </a:prstGeom>
          <a:noFill/>
        </p:spPr>
        <p:txBody>
          <a:bodyPr wrap="square" rtlCol="0">
            <a:spAutoFit/>
          </a:bodyPr>
          <a:lstStyle/>
          <a:p>
            <a:r>
              <a:rPr lang="en-US" sz="1100" dirty="0">
                <a:solidFill>
                  <a:schemeClr val="bg1"/>
                </a:solidFill>
                <a:latin typeface="Calibri" panose="020F0502020204030204" pitchFamily="34" charset="0"/>
                <a:cs typeface="Calibri" panose="020F0502020204030204" pitchFamily="34" charset="0"/>
              </a:rPr>
              <a:t>Holiday, promotions, transactions are shown significant</a:t>
            </a:r>
          </a:p>
        </p:txBody>
      </p:sp>
      <p:sp>
        <p:nvSpPr>
          <p:cNvPr id="25" name="Rectangle 24">
            <a:extLst>
              <a:ext uri="{FF2B5EF4-FFF2-40B4-BE49-F238E27FC236}">
                <a16:creationId xmlns:a16="http://schemas.microsoft.com/office/drawing/2014/main" id="{61015A0F-B838-5E19-0EE4-E1EF19DD9DC8}"/>
              </a:ext>
            </a:extLst>
          </p:cNvPr>
          <p:cNvSpPr/>
          <p:nvPr/>
        </p:nvSpPr>
        <p:spPr>
          <a:xfrm>
            <a:off x="175260" y="0"/>
            <a:ext cx="967740" cy="14554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Dependency Icon - Free PNG &amp; SVG 1340837 - Noun Project">
            <a:extLst>
              <a:ext uri="{FF2B5EF4-FFF2-40B4-BE49-F238E27FC236}">
                <a16:creationId xmlns:a16="http://schemas.microsoft.com/office/drawing/2014/main" id="{F1DF340F-2296-4D49-82DA-6B2486E431FA}"/>
              </a:ext>
            </a:extLst>
          </p:cNvPr>
          <p:cNvPicPr>
            <a:picLocks noChangeAspect="1" noChangeArrowheads="1"/>
          </p:cNvPicPr>
          <p:nvPr/>
        </p:nvPicPr>
        <p:blipFill>
          <a:blip r:embed="rId4">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0" y="-52601"/>
            <a:ext cx="1584221" cy="158422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85B8CEDB-C922-75B4-2218-441D4AB8A836}"/>
              </a:ext>
            </a:extLst>
          </p:cNvPr>
          <p:cNvSpPr txBox="1"/>
          <p:nvPr/>
        </p:nvSpPr>
        <p:spPr>
          <a:xfrm>
            <a:off x="48491" y="4842164"/>
            <a:ext cx="346364" cy="253916"/>
          </a:xfrm>
          <a:prstGeom prst="rect">
            <a:avLst/>
          </a:prstGeom>
          <a:noFill/>
        </p:spPr>
        <p:txBody>
          <a:bodyPr wrap="square" rtlCol="0">
            <a:spAutoFit/>
          </a:bodyPr>
          <a:lstStyle/>
          <a:p>
            <a:r>
              <a:rPr lang="en-US" sz="1000" dirty="0">
                <a:solidFill>
                  <a:schemeClr val="bg1"/>
                </a:solidFill>
              </a:rPr>
              <a:t>30</a:t>
            </a:r>
          </a:p>
        </p:txBody>
      </p:sp>
    </p:spTree>
    <p:extLst>
      <p:ext uri="{BB962C8B-B14F-4D97-AF65-F5344CB8AC3E}">
        <p14:creationId xmlns:p14="http://schemas.microsoft.com/office/powerpoint/2010/main" val="322081421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CC65D8B5-A5E6-DF23-0701-F5D3B82B676E}"/>
              </a:ext>
            </a:extLst>
          </p:cNvPr>
          <p:cNvSpPr>
            <a:spLocks noGrp="1"/>
          </p:cNvSpPr>
          <p:nvPr>
            <p:ph type="title" idx="21"/>
          </p:nvPr>
        </p:nvSpPr>
        <p:spPr>
          <a:xfrm>
            <a:off x="1025645" y="342223"/>
            <a:ext cx="7736700" cy="572700"/>
          </a:xfrm>
        </p:spPr>
        <p:txBody>
          <a:bodyPr/>
          <a:lstStyle/>
          <a:p>
            <a:r>
              <a:rPr lang="en-US" dirty="0"/>
              <a:t>Vector ARIMA results (for Sales)</a:t>
            </a:r>
          </a:p>
        </p:txBody>
      </p:sp>
      <p:pic>
        <p:nvPicPr>
          <p:cNvPr id="22" name="Picture 21">
            <a:extLst>
              <a:ext uri="{FF2B5EF4-FFF2-40B4-BE49-F238E27FC236}">
                <a16:creationId xmlns:a16="http://schemas.microsoft.com/office/drawing/2014/main" id="{ABAF179D-56AA-2891-F717-5C4D600BB6F5}"/>
              </a:ext>
            </a:extLst>
          </p:cNvPr>
          <p:cNvPicPr>
            <a:picLocks noChangeAspect="1"/>
          </p:cNvPicPr>
          <p:nvPr/>
        </p:nvPicPr>
        <p:blipFill>
          <a:blip r:embed="rId2"/>
          <a:stretch>
            <a:fillRect/>
          </a:stretch>
        </p:blipFill>
        <p:spPr>
          <a:xfrm>
            <a:off x="518532" y="1236559"/>
            <a:ext cx="8389620" cy="1507287"/>
          </a:xfrm>
          <a:prstGeom prst="rect">
            <a:avLst/>
          </a:prstGeom>
          <a:ln w="12700" cap="sq">
            <a:solidFill>
              <a:schemeClr val="tx1">
                <a:lumMod val="10000"/>
              </a:schemeClr>
            </a:solidFill>
            <a:miter lim="800000"/>
          </a:ln>
          <a:effectLst>
            <a:outerShdw blurRad="57150" dist="50800" dir="2700000" algn="tl" rotWithShape="0">
              <a:srgbClr val="000000">
                <a:alpha val="40000"/>
              </a:srgbClr>
            </a:outerShdw>
          </a:effectLst>
        </p:spPr>
      </p:pic>
      <p:pic>
        <p:nvPicPr>
          <p:cNvPr id="24" name="Picture 23">
            <a:extLst>
              <a:ext uri="{FF2B5EF4-FFF2-40B4-BE49-F238E27FC236}">
                <a16:creationId xmlns:a16="http://schemas.microsoft.com/office/drawing/2014/main" id="{0C7051E3-E486-B2C7-AF48-12C4C626707B}"/>
              </a:ext>
            </a:extLst>
          </p:cNvPr>
          <p:cNvPicPr>
            <a:picLocks noChangeAspect="1"/>
          </p:cNvPicPr>
          <p:nvPr/>
        </p:nvPicPr>
        <p:blipFill>
          <a:blip r:embed="rId3"/>
          <a:stretch>
            <a:fillRect/>
          </a:stretch>
        </p:blipFill>
        <p:spPr>
          <a:xfrm>
            <a:off x="574649" y="2878651"/>
            <a:ext cx="1939220" cy="2056579"/>
          </a:xfrm>
          <a:prstGeom prst="rect">
            <a:avLst/>
          </a:prstGeom>
          <a:ln w="12700" cap="sq">
            <a:solidFill>
              <a:srgbClr val="000000"/>
            </a:solidFill>
            <a:miter lim="800000"/>
          </a:ln>
          <a:effectLst>
            <a:outerShdw blurRad="57150" dist="50800" dir="2700000" algn="tl" rotWithShape="0">
              <a:srgbClr val="000000">
                <a:alpha val="40000"/>
              </a:srgbClr>
            </a:outerShdw>
          </a:effectLst>
        </p:spPr>
      </p:pic>
      <p:sp>
        <p:nvSpPr>
          <p:cNvPr id="25" name="TextBox 24">
            <a:extLst>
              <a:ext uri="{FF2B5EF4-FFF2-40B4-BE49-F238E27FC236}">
                <a16:creationId xmlns:a16="http://schemas.microsoft.com/office/drawing/2014/main" id="{47C56B4E-8628-51A7-63D0-6BBB57FAC60A}"/>
              </a:ext>
            </a:extLst>
          </p:cNvPr>
          <p:cNvSpPr txBox="1"/>
          <p:nvPr/>
        </p:nvSpPr>
        <p:spPr>
          <a:xfrm>
            <a:off x="2513869" y="3315630"/>
            <a:ext cx="2802672" cy="738664"/>
          </a:xfrm>
          <a:prstGeom prst="rect">
            <a:avLst/>
          </a:prstGeom>
          <a:noFill/>
        </p:spPr>
        <p:txBody>
          <a:bodyPr wrap="square" rtlCol="0">
            <a:spAutoFit/>
          </a:bodyPr>
          <a:lstStyle/>
          <a:p>
            <a:r>
              <a:rPr lang="en-US" dirty="0">
                <a:solidFill>
                  <a:schemeClr val="bg1"/>
                </a:solidFill>
                <a:latin typeface="Calibri" panose="020F0502020204030204" pitchFamily="34" charset="0"/>
                <a:cs typeface="Calibri" panose="020F0502020204030204" pitchFamily="34" charset="0"/>
              </a:rPr>
              <a:t>The best model was selected based on the lowest AIC. Achieved lowest AIC at 19</a:t>
            </a:r>
            <a:r>
              <a:rPr lang="en-US" baseline="30000" dirty="0">
                <a:solidFill>
                  <a:schemeClr val="bg1"/>
                </a:solidFill>
                <a:latin typeface="Calibri" panose="020F0502020204030204" pitchFamily="34" charset="0"/>
                <a:cs typeface="Calibri" panose="020F0502020204030204" pitchFamily="34" charset="0"/>
              </a:rPr>
              <a:t>th</a:t>
            </a:r>
            <a:r>
              <a:rPr lang="en-US" dirty="0">
                <a:solidFill>
                  <a:schemeClr val="bg1"/>
                </a:solidFill>
                <a:latin typeface="Calibri" panose="020F0502020204030204" pitchFamily="34" charset="0"/>
                <a:cs typeface="Calibri" panose="020F0502020204030204" pitchFamily="34" charset="0"/>
              </a:rPr>
              <a:t> lag.</a:t>
            </a:r>
          </a:p>
        </p:txBody>
      </p:sp>
      <p:sp>
        <p:nvSpPr>
          <p:cNvPr id="3" name="TextBox 2">
            <a:extLst>
              <a:ext uri="{FF2B5EF4-FFF2-40B4-BE49-F238E27FC236}">
                <a16:creationId xmlns:a16="http://schemas.microsoft.com/office/drawing/2014/main" id="{0A139A1E-3543-B282-DA84-25A32942DD7D}"/>
              </a:ext>
            </a:extLst>
          </p:cNvPr>
          <p:cNvSpPr txBox="1"/>
          <p:nvPr/>
        </p:nvSpPr>
        <p:spPr>
          <a:xfrm>
            <a:off x="48491" y="4842164"/>
            <a:ext cx="346364" cy="253916"/>
          </a:xfrm>
          <a:prstGeom prst="rect">
            <a:avLst/>
          </a:prstGeom>
          <a:noFill/>
        </p:spPr>
        <p:txBody>
          <a:bodyPr wrap="square" rtlCol="0">
            <a:spAutoFit/>
          </a:bodyPr>
          <a:lstStyle/>
          <a:p>
            <a:r>
              <a:rPr lang="en-US" sz="1000" dirty="0">
                <a:solidFill>
                  <a:schemeClr val="bg1"/>
                </a:solidFill>
              </a:rPr>
              <a:t>31</a:t>
            </a:r>
          </a:p>
        </p:txBody>
      </p:sp>
    </p:spTree>
    <p:extLst>
      <p:ext uri="{BB962C8B-B14F-4D97-AF65-F5344CB8AC3E}">
        <p14:creationId xmlns:p14="http://schemas.microsoft.com/office/powerpoint/2010/main" val="409724448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4E9E3BF7-E2C1-96ED-C2D0-D27CCE76493F}"/>
              </a:ext>
            </a:extLst>
          </p:cNvPr>
          <p:cNvSpPr>
            <a:spLocks noGrp="1"/>
          </p:cNvSpPr>
          <p:nvPr>
            <p:ph type="title" idx="21"/>
          </p:nvPr>
        </p:nvSpPr>
        <p:spPr>
          <a:xfrm>
            <a:off x="795000" y="2180666"/>
            <a:ext cx="7736700" cy="572700"/>
          </a:xfrm>
        </p:spPr>
        <p:txBody>
          <a:bodyPr/>
          <a:lstStyle/>
          <a:p>
            <a:r>
              <a:rPr lang="en-US" altLang="zh-CN"/>
              <a:t>Time</a:t>
            </a:r>
            <a:r>
              <a:rPr lang="zh-CN" altLang="en-US"/>
              <a:t> </a:t>
            </a:r>
            <a:r>
              <a:rPr lang="en-US" altLang="zh-CN"/>
              <a:t>Series</a:t>
            </a:r>
            <a:r>
              <a:rPr lang="zh-CN" altLang="en-US"/>
              <a:t> </a:t>
            </a:r>
            <a:r>
              <a:rPr lang="en-US" altLang="zh-CN"/>
              <a:t>Analysis</a:t>
            </a:r>
            <a:r>
              <a:rPr lang="zh-CN" altLang="en-US"/>
              <a:t> </a:t>
            </a:r>
            <a:r>
              <a:rPr lang="en-US" altLang="zh-CN"/>
              <a:t>in</a:t>
            </a:r>
            <a:r>
              <a:rPr lang="zh-CN" altLang="en-US"/>
              <a:t> </a:t>
            </a:r>
            <a:r>
              <a:rPr lang="en-US" altLang="zh-CN"/>
              <a:t>SAS</a:t>
            </a:r>
            <a:endParaRPr lang="en-US"/>
          </a:p>
        </p:txBody>
      </p:sp>
      <p:sp>
        <p:nvSpPr>
          <p:cNvPr id="3" name="TextBox 2">
            <a:extLst>
              <a:ext uri="{FF2B5EF4-FFF2-40B4-BE49-F238E27FC236}">
                <a16:creationId xmlns:a16="http://schemas.microsoft.com/office/drawing/2014/main" id="{B8BA3287-BD29-043B-1681-6F4358336E67}"/>
              </a:ext>
            </a:extLst>
          </p:cNvPr>
          <p:cNvSpPr txBox="1"/>
          <p:nvPr/>
        </p:nvSpPr>
        <p:spPr>
          <a:xfrm>
            <a:off x="48491" y="4842164"/>
            <a:ext cx="346364" cy="253916"/>
          </a:xfrm>
          <a:prstGeom prst="rect">
            <a:avLst/>
          </a:prstGeom>
          <a:noFill/>
        </p:spPr>
        <p:txBody>
          <a:bodyPr wrap="square" rtlCol="0">
            <a:spAutoFit/>
          </a:bodyPr>
          <a:lstStyle/>
          <a:p>
            <a:r>
              <a:rPr lang="en-US" sz="1000" dirty="0">
                <a:solidFill>
                  <a:schemeClr val="bg1"/>
                </a:solidFill>
              </a:rPr>
              <a:t>32</a:t>
            </a:r>
          </a:p>
        </p:txBody>
      </p:sp>
    </p:spTree>
    <p:extLst>
      <p:ext uri="{BB962C8B-B14F-4D97-AF65-F5344CB8AC3E}">
        <p14:creationId xmlns:p14="http://schemas.microsoft.com/office/powerpoint/2010/main" val="23489685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8493D9A8-48E6-6CBA-3BF5-72A2057DFA1E}"/>
              </a:ext>
            </a:extLst>
          </p:cNvPr>
          <p:cNvSpPr>
            <a:spLocks noGrp="1"/>
          </p:cNvSpPr>
          <p:nvPr>
            <p:ph type="title" idx="21"/>
          </p:nvPr>
        </p:nvSpPr>
        <p:spPr/>
        <p:txBody>
          <a:bodyPr/>
          <a:lstStyle/>
          <a:p>
            <a:r>
              <a:rPr lang="en-US" dirty="0"/>
              <a:t>TREND/SEASONALITY/NOISE TESTS</a:t>
            </a:r>
            <a:br>
              <a:rPr lang="en-US" dirty="0"/>
            </a:br>
            <a:r>
              <a:rPr lang="en-US" sz="1600" dirty="0"/>
              <a:t>(BEFORE MODELING)</a:t>
            </a:r>
            <a:r>
              <a:rPr lang="en-US" dirty="0"/>
              <a:t> </a:t>
            </a:r>
          </a:p>
        </p:txBody>
      </p:sp>
      <p:pic>
        <p:nvPicPr>
          <p:cNvPr id="4" name="Picture 3" descr="Box and whisker chart&#10;&#10;Description automatically generated">
            <a:extLst>
              <a:ext uri="{FF2B5EF4-FFF2-40B4-BE49-F238E27FC236}">
                <a16:creationId xmlns:a16="http://schemas.microsoft.com/office/drawing/2014/main" id="{DA0972D9-5998-211D-F35D-2E2FDF678C1C}"/>
              </a:ext>
            </a:extLst>
          </p:cNvPr>
          <p:cNvPicPr>
            <a:picLocks noChangeAspect="1"/>
          </p:cNvPicPr>
          <p:nvPr/>
        </p:nvPicPr>
        <p:blipFill>
          <a:blip r:embed="rId2"/>
          <a:stretch>
            <a:fillRect/>
          </a:stretch>
        </p:blipFill>
        <p:spPr>
          <a:xfrm>
            <a:off x="202862" y="1454475"/>
            <a:ext cx="2508440" cy="2231132"/>
          </a:xfrm>
          <a:prstGeom prst="rect">
            <a:avLst/>
          </a:prstGeom>
          <a:ln w="12700" cap="sq">
            <a:solidFill>
              <a:srgbClr val="000000"/>
            </a:solidFill>
            <a:miter lim="800000"/>
          </a:ln>
          <a:effectLst>
            <a:outerShdw blurRad="57150" dist="50800" dir="2700000" algn="tl" rotWithShape="0">
              <a:srgbClr val="000000">
                <a:alpha val="40000"/>
              </a:srgbClr>
            </a:outerShdw>
          </a:effectLst>
        </p:spPr>
      </p:pic>
      <p:pic>
        <p:nvPicPr>
          <p:cNvPr id="6" name="Picture 5" descr="Graphical user interface, chart, diagram&#10;&#10;Description automatically generated">
            <a:extLst>
              <a:ext uri="{FF2B5EF4-FFF2-40B4-BE49-F238E27FC236}">
                <a16:creationId xmlns:a16="http://schemas.microsoft.com/office/drawing/2014/main" id="{553F6900-9DC3-1932-2FF0-80C8C8DF2A82}"/>
              </a:ext>
            </a:extLst>
          </p:cNvPr>
          <p:cNvPicPr>
            <a:picLocks noChangeAspect="1"/>
          </p:cNvPicPr>
          <p:nvPr/>
        </p:nvPicPr>
        <p:blipFill>
          <a:blip r:embed="rId3"/>
          <a:stretch>
            <a:fillRect/>
          </a:stretch>
        </p:blipFill>
        <p:spPr>
          <a:xfrm>
            <a:off x="6015268" y="1454475"/>
            <a:ext cx="2925870" cy="2231132"/>
          </a:xfrm>
          <a:prstGeom prst="rect">
            <a:avLst/>
          </a:prstGeom>
          <a:ln w="12700" cap="sq">
            <a:solidFill>
              <a:srgbClr val="000000"/>
            </a:solidFill>
            <a:miter lim="800000"/>
          </a:ln>
          <a:effectLst>
            <a:outerShdw blurRad="57150" dist="50800" dir="2700000" algn="tl" rotWithShape="0">
              <a:srgbClr val="000000">
                <a:alpha val="40000"/>
              </a:srgbClr>
            </a:outerShdw>
          </a:effectLst>
        </p:spPr>
      </p:pic>
      <p:sp>
        <p:nvSpPr>
          <p:cNvPr id="7" name="TextBox 6">
            <a:extLst>
              <a:ext uri="{FF2B5EF4-FFF2-40B4-BE49-F238E27FC236}">
                <a16:creationId xmlns:a16="http://schemas.microsoft.com/office/drawing/2014/main" id="{BED38816-BCA4-A04A-0E27-13D35F05749D}"/>
              </a:ext>
            </a:extLst>
          </p:cNvPr>
          <p:cNvSpPr txBox="1"/>
          <p:nvPr/>
        </p:nvSpPr>
        <p:spPr>
          <a:xfrm>
            <a:off x="651055" y="3741040"/>
            <a:ext cx="1444626" cy="738664"/>
          </a:xfrm>
          <a:prstGeom prst="rect">
            <a:avLst/>
          </a:prstGeom>
          <a:noFill/>
        </p:spPr>
        <p:txBody>
          <a:bodyPr wrap="none" rtlCol="0">
            <a:spAutoFit/>
          </a:bodyPr>
          <a:lstStyle/>
          <a:p>
            <a:pPr marL="285750" indent="-285750">
              <a:buClr>
                <a:schemeClr val="bg1"/>
              </a:buClr>
              <a:buFont typeface="Arial" panose="020B0604020202020204" pitchFamily="34" charset="0"/>
              <a:buChar char="•"/>
            </a:pPr>
            <a:r>
              <a:rPr lang="en-US" altLang="zh-CN" dirty="0">
                <a:solidFill>
                  <a:schemeClr val="bg1"/>
                </a:solidFill>
                <a:latin typeface="Calibri" panose="020F0502020204030204" pitchFamily="34" charset="0"/>
                <a:cs typeface="Calibri" panose="020F0502020204030204" pitchFamily="34" charset="0"/>
              </a:rPr>
              <a:t>Slightly</a:t>
            </a:r>
            <a:r>
              <a:rPr lang="zh-CN" altLang="en-US" dirty="0">
                <a:solidFill>
                  <a:schemeClr val="bg1"/>
                </a:solidFill>
                <a:latin typeface="Calibri" panose="020F0502020204030204" pitchFamily="34" charset="0"/>
                <a:cs typeface="Calibri" panose="020F0502020204030204" pitchFamily="34" charset="0"/>
              </a:rPr>
              <a:t> </a:t>
            </a:r>
            <a:r>
              <a:rPr lang="en-US" altLang="zh-CN" dirty="0">
                <a:solidFill>
                  <a:schemeClr val="bg1"/>
                </a:solidFill>
                <a:latin typeface="Calibri" panose="020F0502020204030204" pitchFamily="34" charset="0"/>
                <a:cs typeface="Calibri" panose="020F0502020204030204" pitchFamily="34" charset="0"/>
              </a:rPr>
              <a:t>trend</a:t>
            </a:r>
          </a:p>
          <a:p>
            <a:pPr marL="285750" indent="-285750">
              <a:buClr>
                <a:schemeClr val="bg1"/>
              </a:buClr>
              <a:buFont typeface="Arial" panose="020B0604020202020204" pitchFamily="34" charset="0"/>
              <a:buChar char="•"/>
            </a:pPr>
            <a:r>
              <a:rPr lang="en-US" altLang="zh-CN" dirty="0">
                <a:solidFill>
                  <a:schemeClr val="bg1"/>
                </a:solidFill>
                <a:latin typeface="Calibri" panose="020F0502020204030204" pitchFamily="34" charset="0"/>
                <a:cs typeface="Calibri" panose="020F0502020204030204" pitchFamily="34" charset="0"/>
              </a:rPr>
              <a:t>Seasonality</a:t>
            </a:r>
          </a:p>
          <a:p>
            <a:pPr marL="285750" indent="-285750">
              <a:buClr>
                <a:schemeClr val="bg1"/>
              </a:buClr>
              <a:buFont typeface="Arial" panose="020B0604020202020204" pitchFamily="34" charset="0"/>
              <a:buChar char="•"/>
            </a:pPr>
            <a:r>
              <a:rPr lang="en-US" altLang="zh-CN" dirty="0">
                <a:solidFill>
                  <a:schemeClr val="bg1"/>
                </a:solidFill>
                <a:latin typeface="Calibri" panose="020F0502020204030204" pitchFamily="34" charset="0"/>
                <a:cs typeface="Calibri" panose="020F0502020204030204" pitchFamily="34" charset="0"/>
              </a:rPr>
              <a:t>Outlier</a:t>
            </a:r>
            <a:endParaRPr lang="en-US" dirty="0">
              <a:solidFill>
                <a:schemeClr val="bg1"/>
              </a:solidFill>
              <a:latin typeface="Calibri" panose="020F0502020204030204" pitchFamily="34" charset="0"/>
              <a:cs typeface="Calibri" panose="020F0502020204030204" pitchFamily="34" charset="0"/>
            </a:endParaRPr>
          </a:p>
        </p:txBody>
      </p:sp>
      <p:sp>
        <p:nvSpPr>
          <p:cNvPr id="8" name="TextBox 7">
            <a:extLst>
              <a:ext uri="{FF2B5EF4-FFF2-40B4-BE49-F238E27FC236}">
                <a16:creationId xmlns:a16="http://schemas.microsoft.com/office/drawing/2014/main" id="{DEDD7A01-71F9-26F4-19D2-6B08AC4436A2}"/>
              </a:ext>
            </a:extLst>
          </p:cNvPr>
          <p:cNvSpPr txBox="1"/>
          <p:nvPr/>
        </p:nvSpPr>
        <p:spPr>
          <a:xfrm>
            <a:off x="6534383" y="3710155"/>
            <a:ext cx="2146742" cy="738664"/>
          </a:xfrm>
          <a:prstGeom prst="rect">
            <a:avLst/>
          </a:prstGeom>
          <a:noFill/>
        </p:spPr>
        <p:txBody>
          <a:bodyPr wrap="none" rtlCol="0">
            <a:spAutoFit/>
          </a:bodyPr>
          <a:lstStyle/>
          <a:p>
            <a:pPr marL="285750" indent="-285750">
              <a:buClr>
                <a:schemeClr val="bg1"/>
              </a:buClr>
              <a:buFont typeface="Arial" panose="020B0604020202020204" pitchFamily="34" charset="0"/>
              <a:buChar char="•"/>
            </a:pPr>
            <a:r>
              <a:rPr lang="en-US" altLang="zh-CN" dirty="0">
                <a:solidFill>
                  <a:schemeClr val="bg1"/>
                </a:solidFill>
                <a:latin typeface="Calibri" panose="020F0502020204030204" pitchFamily="34" charset="0"/>
                <a:cs typeface="Calibri" panose="020F0502020204030204" pitchFamily="34" charset="0"/>
              </a:rPr>
              <a:t>Data</a:t>
            </a:r>
            <a:r>
              <a:rPr lang="zh-CN" altLang="en-US" dirty="0">
                <a:solidFill>
                  <a:schemeClr val="bg1"/>
                </a:solidFill>
                <a:latin typeface="Calibri" panose="020F0502020204030204" pitchFamily="34" charset="0"/>
                <a:cs typeface="Calibri" panose="020F0502020204030204" pitchFamily="34" charset="0"/>
              </a:rPr>
              <a:t> </a:t>
            </a:r>
            <a:r>
              <a:rPr lang="en-US" altLang="zh-CN" dirty="0">
                <a:solidFill>
                  <a:schemeClr val="bg1"/>
                </a:solidFill>
                <a:latin typeface="Calibri" panose="020F0502020204030204" pitchFamily="34" charset="0"/>
                <a:cs typeface="Calibri" panose="020F0502020204030204" pitchFamily="34" charset="0"/>
              </a:rPr>
              <a:t>is</a:t>
            </a:r>
            <a:r>
              <a:rPr lang="zh-CN" altLang="en-US" dirty="0">
                <a:solidFill>
                  <a:schemeClr val="bg1"/>
                </a:solidFill>
                <a:latin typeface="Calibri" panose="020F0502020204030204" pitchFamily="34" charset="0"/>
                <a:cs typeface="Calibri" panose="020F0502020204030204" pitchFamily="34" charset="0"/>
              </a:rPr>
              <a:t> </a:t>
            </a:r>
            <a:r>
              <a:rPr lang="en-US" altLang="zh-CN" dirty="0">
                <a:solidFill>
                  <a:schemeClr val="bg1"/>
                </a:solidFill>
                <a:latin typeface="Calibri" panose="020F0502020204030204" pitchFamily="34" charset="0"/>
                <a:cs typeface="Calibri" panose="020F0502020204030204" pitchFamily="34" charset="0"/>
              </a:rPr>
              <a:t>not</a:t>
            </a:r>
            <a:r>
              <a:rPr lang="zh-CN" altLang="en-US" dirty="0">
                <a:solidFill>
                  <a:schemeClr val="bg1"/>
                </a:solidFill>
                <a:latin typeface="Calibri" panose="020F0502020204030204" pitchFamily="34" charset="0"/>
                <a:cs typeface="Calibri" panose="020F0502020204030204" pitchFamily="34" charset="0"/>
              </a:rPr>
              <a:t> </a:t>
            </a:r>
            <a:r>
              <a:rPr lang="en-US" altLang="zh-CN" dirty="0">
                <a:solidFill>
                  <a:schemeClr val="bg1"/>
                </a:solidFill>
                <a:latin typeface="Calibri" panose="020F0502020204030204" pitchFamily="34" charset="0"/>
                <a:cs typeface="Calibri" panose="020F0502020204030204" pitchFamily="34" charset="0"/>
              </a:rPr>
              <a:t>white</a:t>
            </a:r>
            <a:r>
              <a:rPr lang="zh-CN" altLang="en-US" dirty="0">
                <a:solidFill>
                  <a:schemeClr val="bg1"/>
                </a:solidFill>
                <a:latin typeface="Calibri" panose="020F0502020204030204" pitchFamily="34" charset="0"/>
                <a:cs typeface="Calibri" panose="020F0502020204030204" pitchFamily="34" charset="0"/>
              </a:rPr>
              <a:t> </a:t>
            </a:r>
            <a:r>
              <a:rPr lang="en-US" altLang="zh-CN" dirty="0">
                <a:solidFill>
                  <a:schemeClr val="bg1"/>
                </a:solidFill>
                <a:latin typeface="Calibri" panose="020F0502020204030204" pitchFamily="34" charset="0"/>
                <a:cs typeface="Calibri" panose="020F0502020204030204" pitchFamily="34" charset="0"/>
              </a:rPr>
              <a:t>noise</a:t>
            </a:r>
          </a:p>
          <a:p>
            <a:pPr marL="285750" indent="-285750">
              <a:buClr>
                <a:schemeClr val="bg1"/>
              </a:buClr>
              <a:buFont typeface="Arial" panose="020B0604020202020204" pitchFamily="34" charset="0"/>
              <a:buChar char="•"/>
            </a:pPr>
            <a:r>
              <a:rPr lang="en-US" altLang="zh-CN" dirty="0">
                <a:solidFill>
                  <a:schemeClr val="bg1"/>
                </a:solidFill>
                <a:latin typeface="Calibri" panose="020F0502020204030204" pitchFamily="34" charset="0"/>
                <a:cs typeface="Calibri" panose="020F0502020204030204" pitchFamily="34" charset="0"/>
              </a:rPr>
              <a:t>There</a:t>
            </a:r>
            <a:r>
              <a:rPr lang="zh-CN" altLang="en-US" dirty="0">
                <a:solidFill>
                  <a:schemeClr val="bg1"/>
                </a:solidFill>
                <a:latin typeface="Calibri" panose="020F0502020204030204" pitchFamily="34" charset="0"/>
                <a:cs typeface="Calibri" panose="020F0502020204030204" pitchFamily="34" charset="0"/>
              </a:rPr>
              <a:t> </a:t>
            </a:r>
            <a:r>
              <a:rPr lang="en-US" altLang="zh-CN" dirty="0">
                <a:solidFill>
                  <a:schemeClr val="bg1"/>
                </a:solidFill>
                <a:latin typeface="Calibri" panose="020F0502020204030204" pitchFamily="34" charset="0"/>
                <a:cs typeface="Calibri" panose="020F0502020204030204" pitchFamily="34" charset="0"/>
              </a:rPr>
              <a:t>is</a:t>
            </a:r>
            <a:r>
              <a:rPr lang="zh-CN" altLang="en-US" dirty="0">
                <a:solidFill>
                  <a:schemeClr val="bg1"/>
                </a:solidFill>
                <a:latin typeface="Calibri" panose="020F0502020204030204" pitchFamily="34" charset="0"/>
                <a:cs typeface="Calibri" panose="020F0502020204030204" pitchFamily="34" charset="0"/>
              </a:rPr>
              <a:t> </a:t>
            </a:r>
            <a:r>
              <a:rPr lang="en-US" altLang="zh-CN" dirty="0">
                <a:solidFill>
                  <a:schemeClr val="bg1"/>
                </a:solidFill>
                <a:latin typeface="Calibri" panose="020F0502020204030204" pitchFamily="34" charset="0"/>
                <a:cs typeface="Calibri" panose="020F0502020204030204" pitchFamily="34" charset="0"/>
              </a:rPr>
              <a:t>no</a:t>
            </a:r>
            <a:r>
              <a:rPr lang="zh-CN" altLang="en-US" dirty="0">
                <a:solidFill>
                  <a:schemeClr val="bg1"/>
                </a:solidFill>
                <a:latin typeface="Calibri" panose="020F0502020204030204" pitchFamily="34" charset="0"/>
                <a:cs typeface="Calibri" panose="020F0502020204030204" pitchFamily="34" charset="0"/>
              </a:rPr>
              <a:t> </a:t>
            </a:r>
            <a:r>
              <a:rPr lang="en-US" altLang="zh-CN" dirty="0">
                <a:solidFill>
                  <a:schemeClr val="bg1"/>
                </a:solidFill>
                <a:latin typeface="Calibri" panose="020F0502020204030204" pitchFamily="34" charset="0"/>
                <a:cs typeface="Calibri" panose="020F0502020204030204" pitchFamily="34" charset="0"/>
              </a:rPr>
              <a:t>trend</a:t>
            </a:r>
          </a:p>
          <a:p>
            <a:pPr marL="285750" indent="-285750">
              <a:buClr>
                <a:schemeClr val="bg1"/>
              </a:buClr>
              <a:buFont typeface="Arial" panose="020B0604020202020204" pitchFamily="34" charset="0"/>
              <a:buChar char="•"/>
            </a:pPr>
            <a:r>
              <a:rPr lang="en-US" altLang="zh-CN" dirty="0">
                <a:solidFill>
                  <a:schemeClr val="bg1"/>
                </a:solidFill>
                <a:latin typeface="Calibri" panose="020F0502020204030204" pitchFamily="34" charset="0"/>
                <a:cs typeface="Calibri" panose="020F0502020204030204" pitchFamily="34" charset="0"/>
              </a:rPr>
              <a:t>There</a:t>
            </a:r>
            <a:r>
              <a:rPr lang="zh-CN" altLang="en-US" dirty="0">
                <a:solidFill>
                  <a:schemeClr val="bg1"/>
                </a:solidFill>
                <a:latin typeface="Calibri" panose="020F0502020204030204" pitchFamily="34" charset="0"/>
                <a:cs typeface="Calibri" panose="020F0502020204030204" pitchFamily="34" charset="0"/>
              </a:rPr>
              <a:t> </a:t>
            </a:r>
            <a:r>
              <a:rPr lang="en-US" altLang="zh-CN" dirty="0">
                <a:solidFill>
                  <a:schemeClr val="bg1"/>
                </a:solidFill>
                <a:latin typeface="Calibri" panose="020F0502020204030204" pitchFamily="34" charset="0"/>
                <a:cs typeface="Calibri" panose="020F0502020204030204" pitchFamily="34" charset="0"/>
              </a:rPr>
              <a:t>is</a:t>
            </a:r>
            <a:r>
              <a:rPr lang="zh-CN" altLang="en-US" dirty="0">
                <a:solidFill>
                  <a:schemeClr val="bg1"/>
                </a:solidFill>
                <a:latin typeface="Calibri" panose="020F0502020204030204" pitchFamily="34" charset="0"/>
                <a:cs typeface="Calibri" panose="020F0502020204030204" pitchFamily="34" charset="0"/>
              </a:rPr>
              <a:t> </a:t>
            </a:r>
            <a:r>
              <a:rPr lang="en-US" altLang="zh-CN" dirty="0">
                <a:solidFill>
                  <a:schemeClr val="bg1"/>
                </a:solidFill>
                <a:latin typeface="Calibri" panose="020F0502020204030204" pitchFamily="34" charset="0"/>
                <a:cs typeface="Calibri" panose="020F0502020204030204" pitchFamily="34" charset="0"/>
              </a:rPr>
              <a:t>no</a:t>
            </a:r>
            <a:r>
              <a:rPr lang="zh-CN" altLang="en-US" dirty="0">
                <a:solidFill>
                  <a:schemeClr val="bg1"/>
                </a:solidFill>
                <a:latin typeface="Calibri" panose="020F0502020204030204" pitchFamily="34" charset="0"/>
                <a:cs typeface="Calibri" panose="020F0502020204030204" pitchFamily="34" charset="0"/>
              </a:rPr>
              <a:t> </a:t>
            </a:r>
            <a:r>
              <a:rPr lang="en-US" altLang="zh-CN" dirty="0">
                <a:solidFill>
                  <a:schemeClr val="bg1"/>
                </a:solidFill>
                <a:latin typeface="Calibri" panose="020F0502020204030204" pitchFamily="34" charset="0"/>
                <a:cs typeface="Calibri" panose="020F0502020204030204" pitchFamily="34" charset="0"/>
              </a:rPr>
              <a:t>seasonality</a:t>
            </a:r>
            <a:endParaRPr lang="en-US" dirty="0">
              <a:solidFill>
                <a:schemeClr val="bg1"/>
              </a:solidFill>
              <a:latin typeface="Calibri" panose="020F0502020204030204" pitchFamily="34" charset="0"/>
              <a:cs typeface="Calibri" panose="020F0502020204030204" pitchFamily="34" charset="0"/>
            </a:endParaRPr>
          </a:p>
        </p:txBody>
      </p:sp>
      <p:pic>
        <p:nvPicPr>
          <p:cNvPr id="10" name="Picture 9" descr="Graphical user interface, chart&#10;&#10;Description automatically generated">
            <a:extLst>
              <a:ext uri="{FF2B5EF4-FFF2-40B4-BE49-F238E27FC236}">
                <a16:creationId xmlns:a16="http://schemas.microsoft.com/office/drawing/2014/main" id="{F96FA120-551F-215A-0558-C3C245B256C4}"/>
              </a:ext>
            </a:extLst>
          </p:cNvPr>
          <p:cNvPicPr>
            <a:picLocks noChangeAspect="1"/>
          </p:cNvPicPr>
          <p:nvPr/>
        </p:nvPicPr>
        <p:blipFill>
          <a:blip r:embed="rId4"/>
          <a:stretch>
            <a:fillRect/>
          </a:stretch>
        </p:blipFill>
        <p:spPr>
          <a:xfrm>
            <a:off x="2900349" y="1454475"/>
            <a:ext cx="2925871" cy="2231132"/>
          </a:xfrm>
          <a:prstGeom prst="rect">
            <a:avLst/>
          </a:prstGeom>
          <a:ln w="12700" cap="sq">
            <a:solidFill>
              <a:srgbClr val="000000"/>
            </a:solidFill>
            <a:miter lim="800000"/>
          </a:ln>
          <a:effectLst>
            <a:outerShdw blurRad="57150" dist="50800" dir="2700000" algn="tl" rotWithShape="0">
              <a:srgbClr val="000000">
                <a:alpha val="40000"/>
              </a:srgbClr>
            </a:outerShdw>
          </a:effectLst>
        </p:spPr>
      </p:pic>
      <p:sp>
        <p:nvSpPr>
          <p:cNvPr id="11" name="TextBox 10">
            <a:extLst>
              <a:ext uri="{FF2B5EF4-FFF2-40B4-BE49-F238E27FC236}">
                <a16:creationId xmlns:a16="http://schemas.microsoft.com/office/drawing/2014/main" id="{2C8D52CC-FBA8-DBBF-8ABE-AE0473F13D90}"/>
              </a:ext>
            </a:extLst>
          </p:cNvPr>
          <p:cNvSpPr txBox="1"/>
          <p:nvPr/>
        </p:nvSpPr>
        <p:spPr>
          <a:xfrm>
            <a:off x="3815813" y="3771710"/>
            <a:ext cx="1250663" cy="307777"/>
          </a:xfrm>
          <a:prstGeom prst="rect">
            <a:avLst/>
          </a:prstGeom>
          <a:noFill/>
        </p:spPr>
        <p:txBody>
          <a:bodyPr wrap="none" rtlCol="0">
            <a:spAutoFit/>
          </a:bodyPr>
          <a:lstStyle/>
          <a:p>
            <a:r>
              <a:rPr lang="en-US" altLang="zh-CN" dirty="0">
                <a:solidFill>
                  <a:schemeClr val="bg1"/>
                </a:solidFill>
                <a:latin typeface="Calibri" panose="020F0502020204030204" pitchFamily="34" charset="0"/>
                <a:cs typeface="Calibri" panose="020F0502020204030204" pitchFamily="34" charset="0"/>
              </a:rPr>
              <a:t>Cycle</a:t>
            </a:r>
            <a:r>
              <a:rPr lang="zh-CN" altLang="en-US" dirty="0">
                <a:solidFill>
                  <a:schemeClr val="bg1"/>
                </a:solidFill>
                <a:latin typeface="Calibri" panose="020F0502020204030204" pitchFamily="34" charset="0"/>
                <a:cs typeface="Calibri" panose="020F0502020204030204" pitchFamily="34" charset="0"/>
              </a:rPr>
              <a:t> </a:t>
            </a:r>
            <a:r>
              <a:rPr lang="en-US" altLang="zh-CN" dirty="0">
                <a:solidFill>
                  <a:schemeClr val="bg1"/>
                </a:solidFill>
                <a:latin typeface="Calibri" panose="020F0502020204030204" pitchFamily="34" charset="0"/>
                <a:cs typeface="Calibri" panose="020F0502020204030204" pitchFamily="34" charset="0"/>
              </a:rPr>
              <a:t>in</a:t>
            </a:r>
            <a:r>
              <a:rPr lang="zh-CN" altLang="en-US" dirty="0">
                <a:solidFill>
                  <a:schemeClr val="bg1"/>
                </a:solidFill>
                <a:latin typeface="Calibri" panose="020F0502020204030204" pitchFamily="34" charset="0"/>
                <a:cs typeface="Calibri" panose="020F0502020204030204" pitchFamily="34" charset="0"/>
              </a:rPr>
              <a:t> </a:t>
            </a:r>
            <a:r>
              <a:rPr lang="en-US" altLang="zh-CN" dirty="0">
                <a:solidFill>
                  <a:schemeClr val="bg1"/>
                </a:solidFill>
                <a:latin typeface="Calibri" panose="020F0502020204030204" pitchFamily="34" charset="0"/>
                <a:cs typeface="Calibri" panose="020F0502020204030204" pitchFamily="34" charset="0"/>
              </a:rPr>
              <a:t>7</a:t>
            </a:r>
            <a:r>
              <a:rPr lang="zh-CN" altLang="en-US" dirty="0">
                <a:solidFill>
                  <a:schemeClr val="bg1"/>
                </a:solidFill>
                <a:latin typeface="Calibri" panose="020F0502020204030204" pitchFamily="34" charset="0"/>
                <a:cs typeface="Calibri" panose="020F0502020204030204" pitchFamily="34" charset="0"/>
              </a:rPr>
              <a:t> </a:t>
            </a:r>
            <a:r>
              <a:rPr lang="en-US" altLang="zh-CN" dirty="0">
                <a:solidFill>
                  <a:schemeClr val="bg1"/>
                </a:solidFill>
                <a:latin typeface="Calibri" panose="020F0502020204030204" pitchFamily="34" charset="0"/>
                <a:cs typeface="Calibri" panose="020F0502020204030204" pitchFamily="34" charset="0"/>
              </a:rPr>
              <a:t>days</a:t>
            </a:r>
            <a:endParaRPr lang="en-US" dirty="0">
              <a:solidFill>
                <a:schemeClr val="bg1"/>
              </a:solidFill>
              <a:latin typeface="Calibri" panose="020F0502020204030204" pitchFamily="34" charset="0"/>
              <a:cs typeface="Calibri" panose="020F0502020204030204" pitchFamily="34" charset="0"/>
            </a:endParaRPr>
          </a:p>
        </p:txBody>
      </p:sp>
      <p:sp>
        <p:nvSpPr>
          <p:cNvPr id="3" name="TextBox 2">
            <a:extLst>
              <a:ext uri="{FF2B5EF4-FFF2-40B4-BE49-F238E27FC236}">
                <a16:creationId xmlns:a16="http://schemas.microsoft.com/office/drawing/2014/main" id="{479500F0-3DE8-CFF9-1C2B-1AA7A90B7C3E}"/>
              </a:ext>
            </a:extLst>
          </p:cNvPr>
          <p:cNvSpPr txBox="1"/>
          <p:nvPr/>
        </p:nvSpPr>
        <p:spPr>
          <a:xfrm>
            <a:off x="48491" y="4842164"/>
            <a:ext cx="346364" cy="253916"/>
          </a:xfrm>
          <a:prstGeom prst="rect">
            <a:avLst/>
          </a:prstGeom>
          <a:noFill/>
        </p:spPr>
        <p:txBody>
          <a:bodyPr wrap="square" rtlCol="0">
            <a:spAutoFit/>
          </a:bodyPr>
          <a:lstStyle/>
          <a:p>
            <a:r>
              <a:rPr lang="en-US" sz="1000" dirty="0">
                <a:solidFill>
                  <a:schemeClr val="bg1"/>
                </a:solidFill>
              </a:rPr>
              <a:t>33</a:t>
            </a:r>
          </a:p>
        </p:txBody>
      </p:sp>
    </p:spTree>
    <p:extLst>
      <p:ext uri="{BB962C8B-B14F-4D97-AF65-F5344CB8AC3E}">
        <p14:creationId xmlns:p14="http://schemas.microsoft.com/office/powerpoint/2010/main" val="185329012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8493D9A8-48E6-6CBA-3BF5-72A2057DFA1E}"/>
              </a:ext>
            </a:extLst>
          </p:cNvPr>
          <p:cNvSpPr>
            <a:spLocks noGrp="1"/>
          </p:cNvSpPr>
          <p:nvPr>
            <p:ph type="title" idx="21"/>
          </p:nvPr>
        </p:nvSpPr>
        <p:spPr/>
        <p:txBody>
          <a:bodyPr/>
          <a:lstStyle/>
          <a:p>
            <a:r>
              <a:rPr lang="en-US" altLang="zh-CN" dirty="0"/>
              <a:t>BEST MODEL </a:t>
            </a:r>
            <a:endParaRPr lang="en-US" dirty="0"/>
          </a:p>
        </p:txBody>
      </p:sp>
      <p:sp>
        <p:nvSpPr>
          <p:cNvPr id="2" name="TextBox 1">
            <a:extLst>
              <a:ext uri="{FF2B5EF4-FFF2-40B4-BE49-F238E27FC236}">
                <a16:creationId xmlns:a16="http://schemas.microsoft.com/office/drawing/2014/main" id="{A6E25057-536F-03A3-446D-7D0E92A981E2}"/>
              </a:ext>
            </a:extLst>
          </p:cNvPr>
          <p:cNvSpPr txBox="1"/>
          <p:nvPr/>
        </p:nvSpPr>
        <p:spPr>
          <a:xfrm>
            <a:off x="157244" y="1449421"/>
            <a:ext cx="8082662" cy="338554"/>
          </a:xfrm>
          <a:prstGeom prst="rect">
            <a:avLst/>
          </a:prstGeom>
          <a:noFill/>
        </p:spPr>
        <p:txBody>
          <a:bodyPr wrap="none" rtlCol="0">
            <a:spAutoFit/>
          </a:bodyPr>
          <a:lstStyle/>
          <a:p>
            <a:pPr marL="285750" indent="-285750">
              <a:buClr>
                <a:schemeClr val="bg1"/>
              </a:buClr>
              <a:buFont typeface="Arial" panose="020B0604020202020204" pitchFamily="34" charset="0"/>
              <a:buChar char="•"/>
            </a:pPr>
            <a:r>
              <a:rPr lang="en-US" altLang="zh-CN" sz="1600" b="1" dirty="0">
                <a:solidFill>
                  <a:schemeClr val="bg1"/>
                </a:solidFill>
                <a:latin typeface="Calibri" panose="020F0502020204030204" pitchFamily="34" charset="0"/>
                <a:cs typeface="Calibri" panose="020F0502020204030204" pitchFamily="34" charset="0"/>
              </a:rPr>
              <a:t>Best</a:t>
            </a:r>
            <a:r>
              <a:rPr lang="zh-CN" altLang="en-US" sz="1600" b="1" dirty="0">
                <a:solidFill>
                  <a:schemeClr val="bg1"/>
                </a:solidFill>
                <a:latin typeface="Calibri" panose="020F0502020204030204" pitchFamily="34" charset="0"/>
                <a:cs typeface="Calibri" panose="020F0502020204030204" pitchFamily="34" charset="0"/>
              </a:rPr>
              <a:t> </a:t>
            </a:r>
            <a:r>
              <a:rPr lang="en-US" altLang="zh-CN" sz="1600" b="1" dirty="0">
                <a:solidFill>
                  <a:schemeClr val="bg1"/>
                </a:solidFill>
                <a:latin typeface="Calibri" panose="020F0502020204030204" pitchFamily="34" charset="0"/>
                <a:cs typeface="Calibri" panose="020F0502020204030204" pitchFamily="34" charset="0"/>
              </a:rPr>
              <a:t>Model:</a:t>
            </a:r>
            <a:r>
              <a:rPr lang="zh-CN" altLang="en-US" sz="1600" b="1" dirty="0">
                <a:solidFill>
                  <a:schemeClr val="bg1"/>
                </a:solidFill>
                <a:latin typeface="Calibri" panose="020F0502020204030204" pitchFamily="34" charset="0"/>
                <a:cs typeface="Calibri" panose="020F0502020204030204" pitchFamily="34" charset="0"/>
              </a:rPr>
              <a:t> </a:t>
            </a:r>
            <a:r>
              <a:rPr lang="en-US" altLang="zh-CN" dirty="0">
                <a:solidFill>
                  <a:schemeClr val="bg1"/>
                </a:solidFill>
                <a:latin typeface="Calibri" panose="020F0502020204030204" pitchFamily="34" charset="0"/>
                <a:cs typeface="Calibri" panose="020F0502020204030204" pitchFamily="34" charset="0"/>
              </a:rPr>
              <a:t>promo</a:t>
            </a:r>
            <a:r>
              <a:rPr lang="zh-CN" altLang="en-US" dirty="0">
                <a:solidFill>
                  <a:schemeClr val="bg1"/>
                </a:solidFill>
                <a:latin typeface="Calibri" panose="020F0502020204030204" pitchFamily="34" charset="0"/>
                <a:cs typeface="Calibri" panose="020F0502020204030204" pitchFamily="34" charset="0"/>
              </a:rPr>
              <a:t> </a:t>
            </a:r>
            <a:r>
              <a:rPr lang="en-US" altLang="zh-CN" dirty="0">
                <a:solidFill>
                  <a:schemeClr val="bg1"/>
                </a:solidFill>
                <a:latin typeface="Calibri" panose="020F0502020204030204" pitchFamily="34" charset="0"/>
                <a:cs typeface="Calibri" panose="020F0502020204030204" pitchFamily="34" charset="0"/>
              </a:rPr>
              <a:t>+</a:t>
            </a:r>
            <a:r>
              <a:rPr lang="zh-CN" altLang="en-US" dirty="0">
                <a:solidFill>
                  <a:schemeClr val="bg1"/>
                </a:solidFill>
                <a:latin typeface="Calibri" panose="020F0502020204030204" pitchFamily="34" charset="0"/>
                <a:cs typeface="Calibri" panose="020F0502020204030204" pitchFamily="34" charset="0"/>
              </a:rPr>
              <a:t> </a:t>
            </a:r>
            <a:r>
              <a:rPr lang="en-US" altLang="zh-CN" dirty="0">
                <a:solidFill>
                  <a:schemeClr val="bg1"/>
                </a:solidFill>
                <a:latin typeface="Calibri" panose="020F0502020204030204" pitchFamily="34" charset="0"/>
                <a:cs typeface="Calibri" panose="020F0502020204030204" pitchFamily="34" charset="0"/>
              </a:rPr>
              <a:t>Seasonal</a:t>
            </a:r>
            <a:r>
              <a:rPr lang="zh-CN" altLang="en-US" dirty="0">
                <a:solidFill>
                  <a:schemeClr val="bg1"/>
                </a:solidFill>
                <a:latin typeface="Calibri" panose="020F0502020204030204" pitchFamily="34" charset="0"/>
                <a:cs typeface="Calibri" panose="020F0502020204030204" pitchFamily="34" charset="0"/>
              </a:rPr>
              <a:t> </a:t>
            </a:r>
            <a:r>
              <a:rPr lang="en-US" altLang="zh-CN" dirty="0">
                <a:solidFill>
                  <a:schemeClr val="bg1"/>
                </a:solidFill>
                <a:latin typeface="Calibri" panose="020F0502020204030204" pitchFamily="34" charset="0"/>
                <a:cs typeface="Calibri" panose="020F0502020204030204" pitchFamily="34" charset="0"/>
              </a:rPr>
              <a:t>Dummies</a:t>
            </a:r>
            <a:r>
              <a:rPr lang="zh-CN" altLang="en-US" dirty="0">
                <a:solidFill>
                  <a:schemeClr val="bg1"/>
                </a:solidFill>
                <a:latin typeface="Calibri" panose="020F0502020204030204" pitchFamily="34" charset="0"/>
                <a:cs typeface="Calibri" panose="020F0502020204030204" pitchFamily="34" charset="0"/>
              </a:rPr>
              <a:t> </a:t>
            </a:r>
            <a:r>
              <a:rPr lang="en-US" altLang="zh-CN" dirty="0">
                <a:solidFill>
                  <a:schemeClr val="bg1"/>
                </a:solidFill>
                <a:latin typeface="Calibri" panose="020F0502020204030204" pitchFamily="34" charset="0"/>
                <a:cs typeface="Calibri" panose="020F0502020204030204" pitchFamily="34" charset="0"/>
              </a:rPr>
              <a:t>+</a:t>
            </a:r>
            <a:r>
              <a:rPr lang="zh-CN" altLang="en-US" dirty="0">
                <a:solidFill>
                  <a:schemeClr val="bg1"/>
                </a:solidFill>
                <a:latin typeface="Calibri" panose="020F0502020204030204" pitchFamily="34" charset="0"/>
                <a:cs typeface="Calibri" panose="020F0502020204030204" pitchFamily="34" charset="0"/>
              </a:rPr>
              <a:t> </a:t>
            </a:r>
            <a:r>
              <a:rPr lang="en-US" altLang="zh-CN" dirty="0">
                <a:solidFill>
                  <a:schemeClr val="bg1"/>
                </a:solidFill>
                <a:latin typeface="Calibri" panose="020F0502020204030204" pitchFamily="34" charset="0"/>
                <a:cs typeface="Calibri" panose="020F0502020204030204" pitchFamily="34" charset="0"/>
              </a:rPr>
              <a:t>Quadratic</a:t>
            </a:r>
            <a:r>
              <a:rPr lang="zh-CN" altLang="en-US" dirty="0">
                <a:solidFill>
                  <a:schemeClr val="bg1"/>
                </a:solidFill>
                <a:latin typeface="Calibri" panose="020F0502020204030204" pitchFamily="34" charset="0"/>
                <a:cs typeface="Calibri" panose="020F0502020204030204" pitchFamily="34" charset="0"/>
              </a:rPr>
              <a:t> </a:t>
            </a:r>
            <a:r>
              <a:rPr lang="en-US" altLang="zh-CN" dirty="0">
                <a:solidFill>
                  <a:schemeClr val="bg1"/>
                </a:solidFill>
                <a:latin typeface="Calibri" panose="020F0502020204030204" pitchFamily="34" charset="0"/>
                <a:cs typeface="Calibri" panose="020F0502020204030204" pitchFamily="34" charset="0"/>
              </a:rPr>
              <a:t>Trend</a:t>
            </a:r>
            <a:r>
              <a:rPr lang="zh-CN" altLang="en-US" dirty="0">
                <a:solidFill>
                  <a:schemeClr val="bg1"/>
                </a:solidFill>
                <a:latin typeface="Calibri" panose="020F0502020204030204" pitchFamily="34" charset="0"/>
                <a:cs typeface="Calibri" panose="020F0502020204030204" pitchFamily="34" charset="0"/>
              </a:rPr>
              <a:t> </a:t>
            </a:r>
            <a:r>
              <a:rPr lang="en-US" altLang="zh-CN" dirty="0">
                <a:solidFill>
                  <a:schemeClr val="bg1"/>
                </a:solidFill>
                <a:latin typeface="Calibri" panose="020F0502020204030204" pitchFamily="34" charset="0"/>
                <a:cs typeface="Calibri" panose="020F0502020204030204" pitchFamily="34" charset="0"/>
              </a:rPr>
              <a:t>+</a:t>
            </a:r>
            <a:r>
              <a:rPr lang="zh-CN" altLang="en-US" dirty="0">
                <a:solidFill>
                  <a:schemeClr val="bg1"/>
                </a:solidFill>
                <a:latin typeface="Calibri" panose="020F0502020204030204" pitchFamily="34" charset="0"/>
                <a:cs typeface="Calibri" panose="020F0502020204030204" pitchFamily="34" charset="0"/>
              </a:rPr>
              <a:t> </a:t>
            </a:r>
            <a:r>
              <a:rPr lang="en-US" altLang="zh-CN" dirty="0">
                <a:solidFill>
                  <a:schemeClr val="bg1"/>
                </a:solidFill>
                <a:latin typeface="Calibri" panose="020F0502020204030204" pitchFamily="34" charset="0"/>
                <a:cs typeface="Calibri" panose="020F0502020204030204" pitchFamily="34" charset="0"/>
              </a:rPr>
              <a:t>Point:</a:t>
            </a:r>
            <a:r>
              <a:rPr lang="zh-CN" altLang="en-US" dirty="0">
                <a:solidFill>
                  <a:schemeClr val="bg1"/>
                </a:solidFill>
                <a:latin typeface="Calibri" panose="020F0502020204030204" pitchFamily="34" charset="0"/>
                <a:cs typeface="Calibri" panose="020F0502020204030204" pitchFamily="34" charset="0"/>
              </a:rPr>
              <a:t> </a:t>
            </a:r>
            <a:r>
              <a:rPr lang="en-US" altLang="zh-CN" dirty="0" err="1">
                <a:solidFill>
                  <a:schemeClr val="bg1"/>
                </a:solidFill>
                <a:latin typeface="Calibri" panose="020F0502020204030204" pitchFamily="34" charset="0"/>
                <a:cs typeface="Calibri" panose="020F0502020204030204" pitchFamily="34" charset="0"/>
              </a:rPr>
              <a:t>22DEC2015</a:t>
            </a:r>
            <a:r>
              <a:rPr lang="en-US" altLang="zh-CN" dirty="0">
                <a:solidFill>
                  <a:schemeClr val="bg1"/>
                </a:solidFill>
                <a:latin typeface="Calibri" panose="020F0502020204030204" pitchFamily="34" charset="0"/>
                <a:cs typeface="Calibri" panose="020F0502020204030204" pitchFamily="34" charset="0"/>
              </a:rPr>
              <a:t>+</a:t>
            </a:r>
            <a:r>
              <a:rPr lang="zh-CN" altLang="en-US" dirty="0">
                <a:solidFill>
                  <a:schemeClr val="bg1"/>
                </a:solidFill>
                <a:latin typeface="Calibri" panose="020F0502020204030204" pitchFamily="34" charset="0"/>
                <a:cs typeface="Calibri" panose="020F0502020204030204" pitchFamily="34" charset="0"/>
              </a:rPr>
              <a:t> </a:t>
            </a:r>
            <a:r>
              <a:rPr lang="en-US" altLang="zh-CN" dirty="0">
                <a:solidFill>
                  <a:schemeClr val="bg1"/>
                </a:solidFill>
                <a:latin typeface="Calibri" panose="020F0502020204030204" pitchFamily="34" charset="0"/>
                <a:cs typeface="Calibri" panose="020F0502020204030204" pitchFamily="34" charset="0"/>
              </a:rPr>
              <a:t>ARIMA(1,0,1)(1,0,1)s</a:t>
            </a:r>
            <a:endParaRPr lang="en-US" dirty="0">
              <a:solidFill>
                <a:schemeClr val="bg1"/>
              </a:solidFill>
              <a:latin typeface="Calibri" panose="020F0502020204030204" pitchFamily="34" charset="0"/>
              <a:cs typeface="Calibri" panose="020F0502020204030204" pitchFamily="34" charset="0"/>
            </a:endParaRPr>
          </a:p>
        </p:txBody>
      </p:sp>
      <p:sp>
        <p:nvSpPr>
          <p:cNvPr id="3" name="TextBox 2">
            <a:extLst>
              <a:ext uri="{FF2B5EF4-FFF2-40B4-BE49-F238E27FC236}">
                <a16:creationId xmlns:a16="http://schemas.microsoft.com/office/drawing/2014/main" id="{F8EC4661-B09F-F337-209A-FC5E07AE38AE}"/>
              </a:ext>
            </a:extLst>
          </p:cNvPr>
          <p:cNvSpPr txBox="1"/>
          <p:nvPr/>
        </p:nvSpPr>
        <p:spPr>
          <a:xfrm>
            <a:off x="430122" y="2057886"/>
            <a:ext cx="3438762" cy="1674754"/>
          </a:xfrm>
          <a:prstGeom prst="rect">
            <a:avLst/>
          </a:prstGeom>
          <a:noFill/>
        </p:spPr>
        <p:txBody>
          <a:bodyPr wrap="none" rtlCol="0">
            <a:spAutoFit/>
          </a:bodyPr>
          <a:lstStyle/>
          <a:p>
            <a:pPr>
              <a:lnSpc>
                <a:spcPct val="150000"/>
              </a:lnSpc>
            </a:pPr>
            <a:r>
              <a:rPr lang="en-US" altLang="zh-CN" dirty="0">
                <a:solidFill>
                  <a:schemeClr val="bg1"/>
                </a:solidFill>
                <a:latin typeface="Calibri" panose="020F0502020204030204" pitchFamily="34" charset="0"/>
                <a:cs typeface="Calibri" panose="020F0502020204030204" pitchFamily="34" charset="0"/>
              </a:rPr>
              <a:t>Basic</a:t>
            </a:r>
            <a:r>
              <a:rPr lang="zh-CN" altLang="en-US" dirty="0">
                <a:solidFill>
                  <a:schemeClr val="bg1"/>
                </a:solidFill>
                <a:latin typeface="Calibri" panose="020F0502020204030204" pitchFamily="34" charset="0"/>
                <a:cs typeface="Calibri" panose="020F0502020204030204" pitchFamily="34" charset="0"/>
              </a:rPr>
              <a:t> </a:t>
            </a:r>
            <a:r>
              <a:rPr lang="en-US" altLang="zh-CN" dirty="0">
                <a:solidFill>
                  <a:schemeClr val="bg1"/>
                </a:solidFill>
                <a:latin typeface="Calibri" panose="020F0502020204030204" pitchFamily="34" charset="0"/>
                <a:cs typeface="Calibri" panose="020F0502020204030204" pitchFamily="34" charset="0"/>
              </a:rPr>
              <a:t>Model:</a:t>
            </a:r>
            <a:r>
              <a:rPr lang="zh-CN" altLang="en-US" dirty="0">
                <a:solidFill>
                  <a:schemeClr val="bg1"/>
                </a:solidFill>
                <a:latin typeface="Calibri" panose="020F0502020204030204" pitchFamily="34" charset="0"/>
                <a:cs typeface="Calibri" panose="020F0502020204030204" pitchFamily="34" charset="0"/>
              </a:rPr>
              <a:t> </a:t>
            </a:r>
            <a:r>
              <a:rPr lang="en-US" altLang="zh-CN" dirty="0">
                <a:solidFill>
                  <a:schemeClr val="bg1"/>
                </a:solidFill>
                <a:latin typeface="Calibri" panose="020F0502020204030204" pitchFamily="34" charset="0"/>
                <a:cs typeface="Calibri" panose="020F0502020204030204" pitchFamily="34" charset="0"/>
              </a:rPr>
              <a:t>ARIMA</a:t>
            </a:r>
            <a:r>
              <a:rPr lang="zh-CN" altLang="en-US" dirty="0">
                <a:solidFill>
                  <a:schemeClr val="bg1"/>
                </a:solidFill>
                <a:latin typeface="Calibri" panose="020F0502020204030204" pitchFamily="34" charset="0"/>
                <a:cs typeface="Calibri" panose="020F0502020204030204" pitchFamily="34" charset="0"/>
              </a:rPr>
              <a:t> </a:t>
            </a:r>
            <a:r>
              <a:rPr lang="en-US" altLang="zh-CN" dirty="0">
                <a:solidFill>
                  <a:schemeClr val="bg1"/>
                </a:solidFill>
                <a:latin typeface="Calibri" panose="020F0502020204030204" pitchFamily="34" charset="0"/>
                <a:cs typeface="Calibri" panose="020F0502020204030204" pitchFamily="34" charset="0"/>
              </a:rPr>
              <a:t>(1,0,1)(1,0,1)s</a:t>
            </a:r>
          </a:p>
          <a:p>
            <a:pPr>
              <a:lnSpc>
                <a:spcPct val="150000"/>
              </a:lnSpc>
            </a:pPr>
            <a:r>
              <a:rPr lang="en-US" altLang="zh-CN" dirty="0">
                <a:solidFill>
                  <a:schemeClr val="bg1"/>
                </a:solidFill>
                <a:latin typeface="Calibri" panose="020F0502020204030204" pitchFamily="34" charset="0"/>
                <a:cs typeface="Calibri" panose="020F0502020204030204" pitchFamily="34" charset="0"/>
              </a:rPr>
              <a:t>Trend:</a:t>
            </a:r>
            <a:r>
              <a:rPr lang="zh-CN" altLang="en-US" dirty="0">
                <a:solidFill>
                  <a:schemeClr val="bg1"/>
                </a:solidFill>
                <a:latin typeface="Calibri" panose="020F0502020204030204" pitchFamily="34" charset="0"/>
                <a:cs typeface="Calibri" panose="020F0502020204030204" pitchFamily="34" charset="0"/>
              </a:rPr>
              <a:t> </a:t>
            </a:r>
            <a:r>
              <a:rPr lang="en-US" altLang="zh-CN" dirty="0">
                <a:solidFill>
                  <a:schemeClr val="bg1"/>
                </a:solidFill>
                <a:latin typeface="Calibri" panose="020F0502020204030204" pitchFamily="34" charset="0"/>
                <a:cs typeface="Calibri" panose="020F0502020204030204" pitchFamily="34" charset="0"/>
              </a:rPr>
              <a:t>Quadratic</a:t>
            </a:r>
            <a:r>
              <a:rPr lang="zh-CN" altLang="en-US" dirty="0">
                <a:solidFill>
                  <a:schemeClr val="bg1"/>
                </a:solidFill>
                <a:latin typeface="Calibri" panose="020F0502020204030204" pitchFamily="34" charset="0"/>
                <a:cs typeface="Calibri" panose="020F0502020204030204" pitchFamily="34" charset="0"/>
              </a:rPr>
              <a:t> </a:t>
            </a:r>
            <a:r>
              <a:rPr lang="en-US" altLang="zh-CN" dirty="0">
                <a:solidFill>
                  <a:schemeClr val="bg1"/>
                </a:solidFill>
                <a:latin typeface="Calibri" panose="020F0502020204030204" pitchFamily="34" charset="0"/>
                <a:cs typeface="Calibri" panose="020F0502020204030204" pitchFamily="34" charset="0"/>
              </a:rPr>
              <a:t>Trend</a:t>
            </a:r>
          </a:p>
          <a:p>
            <a:pPr>
              <a:lnSpc>
                <a:spcPct val="150000"/>
              </a:lnSpc>
            </a:pPr>
            <a:r>
              <a:rPr lang="en-US" altLang="zh-CN" dirty="0">
                <a:solidFill>
                  <a:schemeClr val="bg1"/>
                </a:solidFill>
                <a:latin typeface="Calibri" panose="020F0502020204030204" pitchFamily="34" charset="0"/>
                <a:cs typeface="Calibri" panose="020F0502020204030204" pitchFamily="34" charset="0"/>
              </a:rPr>
              <a:t>Seasonality:</a:t>
            </a:r>
            <a:r>
              <a:rPr lang="zh-CN" altLang="en-US" dirty="0">
                <a:solidFill>
                  <a:schemeClr val="bg1"/>
                </a:solidFill>
                <a:latin typeface="Calibri" panose="020F0502020204030204" pitchFamily="34" charset="0"/>
                <a:cs typeface="Calibri" panose="020F0502020204030204" pitchFamily="34" charset="0"/>
              </a:rPr>
              <a:t> </a:t>
            </a:r>
            <a:r>
              <a:rPr lang="en-US" altLang="zh-CN" dirty="0">
                <a:solidFill>
                  <a:schemeClr val="bg1"/>
                </a:solidFill>
                <a:latin typeface="Calibri" panose="020F0502020204030204" pitchFamily="34" charset="0"/>
                <a:cs typeface="Calibri" panose="020F0502020204030204" pitchFamily="34" charset="0"/>
              </a:rPr>
              <a:t>Seasonal</a:t>
            </a:r>
            <a:r>
              <a:rPr lang="zh-CN" altLang="en-US" dirty="0">
                <a:solidFill>
                  <a:schemeClr val="bg1"/>
                </a:solidFill>
                <a:latin typeface="Calibri" panose="020F0502020204030204" pitchFamily="34" charset="0"/>
                <a:cs typeface="Calibri" panose="020F0502020204030204" pitchFamily="34" charset="0"/>
              </a:rPr>
              <a:t> </a:t>
            </a:r>
            <a:r>
              <a:rPr lang="en-US" altLang="zh-CN" dirty="0">
                <a:solidFill>
                  <a:schemeClr val="bg1"/>
                </a:solidFill>
                <a:latin typeface="Calibri" panose="020F0502020204030204" pitchFamily="34" charset="0"/>
                <a:cs typeface="Calibri" panose="020F0502020204030204" pitchFamily="34" charset="0"/>
              </a:rPr>
              <a:t>Dummies</a:t>
            </a:r>
            <a:r>
              <a:rPr lang="zh-CN" altLang="en-US" dirty="0">
                <a:solidFill>
                  <a:schemeClr val="bg1"/>
                </a:solidFill>
                <a:latin typeface="Calibri" panose="020F0502020204030204" pitchFamily="34" charset="0"/>
                <a:cs typeface="Calibri" panose="020F0502020204030204" pitchFamily="34" charset="0"/>
              </a:rPr>
              <a:t> </a:t>
            </a:r>
            <a:r>
              <a:rPr lang="en-US" altLang="zh-CN" dirty="0">
                <a:solidFill>
                  <a:schemeClr val="bg1"/>
                </a:solidFill>
                <a:latin typeface="Calibri" panose="020F0502020204030204" pitchFamily="34" charset="0"/>
                <a:cs typeface="Calibri" panose="020F0502020204030204" pitchFamily="34" charset="0"/>
              </a:rPr>
              <a:t>(6</a:t>
            </a:r>
            <a:r>
              <a:rPr lang="zh-CN" altLang="en-US" dirty="0">
                <a:solidFill>
                  <a:schemeClr val="bg1"/>
                </a:solidFill>
                <a:latin typeface="Calibri" panose="020F0502020204030204" pitchFamily="34" charset="0"/>
                <a:cs typeface="Calibri" panose="020F0502020204030204" pitchFamily="34" charset="0"/>
              </a:rPr>
              <a:t> </a:t>
            </a:r>
            <a:r>
              <a:rPr lang="en-US" altLang="zh-CN" dirty="0">
                <a:solidFill>
                  <a:schemeClr val="bg1"/>
                </a:solidFill>
                <a:latin typeface="Calibri" panose="020F0502020204030204" pitchFamily="34" charset="0"/>
                <a:cs typeface="Calibri" panose="020F0502020204030204" pitchFamily="34" charset="0"/>
              </a:rPr>
              <a:t>dummies)</a:t>
            </a:r>
          </a:p>
          <a:p>
            <a:pPr>
              <a:lnSpc>
                <a:spcPct val="150000"/>
              </a:lnSpc>
            </a:pPr>
            <a:r>
              <a:rPr lang="en-US" altLang="zh-CN" dirty="0">
                <a:solidFill>
                  <a:schemeClr val="bg1"/>
                </a:solidFill>
                <a:latin typeface="Calibri" panose="020F0502020204030204" pitchFamily="34" charset="0"/>
                <a:cs typeface="Calibri" panose="020F0502020204030204" pitchFamily="34" charset="0"/>
              </a:rPr>
              <a:t>Regressor:</a:t>
            </a:r>
            <a:r>
              <a:rPr lang="zh-CN" altLang="en-US" dirty="0">
                <a:solidFill>
                  <a:schemeClr val="bg1"/>
                </a:solidFill>
                <a:latin typeface="Calibri" panose="020F0502020204030204" pitchFamily="34" charset="0"/>
                <a:cs typeface="Calibri" panose="020F0502020204030204" pitchFamily="34" charset="0"/>
              </a:rPr>
              <a:t> </a:t>
            </a:r>
            <a:r>
              <a:rPr lang="en-US" altLang="zh-CN" dirty="0">
                <a:solidFill>
                  <a:schemeClr val="bg1"/>
                </a:solidFill>
                <a:latin typeface="Calibri" panose="020F0502020204030204" pitchFamily="34" charset="0"/>
                <a:cs typeface="Calibri" panose="020F0502020204030204" pitchFamily="34" charset="0"/>
              </a:rPr>
              <a:t>promo</a:t>
            </a:r>
          </a:p>
          <a:p>
            <a:pPr>
              <a:lnSpc>
                <a:spcPct val="150000"/>
              </a:lnSpc>
            </a:pPr>
            <a:r>
              <a:rPr lang="en-US" altLang="zh-CN" dirty="0">
                <a:solidFill>
                  <a:schemeClr val="bg1"/>
                </a:solidFill>
                <a:latin typeface="Calibri" panose="020F0502020204030204" pitchFamily="34" charset="0"/>
                <a:cs typeface="Calibri" panose="020F0502020204030204" pitchFamily="34" charset="0"/>
              </a:rPr>
              <a:t>Event:</a:t>
            </a:r>
            <a:r>
              <a:rPr lang="zh-CN" altLang="en-US" dirty="0">
                <a:solidFill>
                  <a:schemeClr val="bg1"/>
                </a:solidFill>
                <a:latin typeface="Calibri" panose="020F0502020204030204" pitchFamily="34" charset="0"/>
                <a:cs typeface="Calibri" panose="020F0502020204030204" pitchFamily="34" charset="0"/>
              </a:rPr>
              <a:t> </a:t>
            </a:r>
            <a:r>
              <a:rPr lang="en-US" altLang="zh-CN" dirty="0" err="1">
                <a:solidFill>
                  <a:schemeClr val="bg1"/>
                </a:solidFill>
                <a:latin typeface="Calibri" panose="020F0502020204030204" pitchFamily="34" charset="0"/>
                <a:cs typeface="Calibri" panose="020F0502020204030204" pitchFamily="34" charset="0"/>
              </a:rPr>
              <a:t>22DEC2015</a:t>
            </a:r>
            <a:endParaRPr lang="en-US" altLang="zh-CN" dirty="0">
              <a:solidFill>
                <a:schemeClr val="bg1"/>
              </a:solidFill>
              <a:latin typeface="Calibri" panose="020F0502020204030204" pitchFamily="34" charset="0"/>
              <a:cs typeface="Calibri" panose="020F0502020204030204" pitchFamily="34" charset="0"/>
            </a:endParaRPr>
          </a:p>
        </p:txBody>
      </p:sp>
      <p:pic>
        <p:nvPicPr>
          <p:cNvPr id="5" name="Picture 4" descr="Graphical user interface, text&#10;&#10;Description automatically generated">
            <a:extLst>
              <a:ext uri="{FF2B5EF4-FFF2-40B4-BE49-F238E27FC236}">
                <a16:creationId xmlns:a16="http://schemas.microsoft.com/office/drawing/2014/main" id="{493B0394-0841-AFD4-B49C-1BEDE849948F}"/>
              </a:ext>
            </a:extLst>
          </p:cNvPr>
          <p:cNvPicPr>
            <a:picLocks noChangeAspect="1"/>
          </p:cNvPicPr>
          <p:nvPr/>
        </p:nvPicPr>
        <p:blipFill>
          <a:blip r:embed="rId2"/>
          <a:stretch>
            <a:fillRect/>
          </a:stretch>
        </p:blipFill>
        <p:spPr>
          <a:xfrm>
            <a:off x="4237575" y="2057886"/>
            <a:ext cx="4698380" cy="2261095"/>
          </a:xfrm>
          <a:prstGeom prst="rect">
            <a:avLst/>
          </a:prstGeom>
          <a:ln w="12700" cap="sq">
            <a:solidFill>
              <a:srgbClr val="000000"/>
            </a:solidFill>
            <a:miter lim="800000"/>
          </a:ln>
          <a:effectLst>
            <a:outerShdw blurRad="57150" dist="50800" dir="2700000" algn="tl" rotWithShape="0">
              <a:srgbClr val="000000">
                <a:alpha val="40000"/>
              </a:srgbClr>
            </a:outerShdw>
          </a:effectLst>
        </p:spPr>
      </p:pic>
      <p:sp>
        <p:nvSpPr>
          <p:cNvPr id="6" name="TextBox 5">
            <a:extLst>
              <a:ext uri="{FF2B5EF4-FFF2-40B4-BE49-F238E27FC236}">
                <a16:creationId xmlns:a16="http://schemas.microsoft.com/office/drawing/2014/main" id="{EACAC050-C935-E4D8-BC2D-17B62A71723C}"/>
              </a:ext>
            </a:extLst>
          </p:cNvPr>
          <p:cNvSpPr txBox="1"/>
          <p:nvPr/>
        </p:nvSpPr>
        <p:spPr>
          <a:xfrm>
            <a:off x="48491" y="4842164"/>
            <a:ext cx="346364" cy="253916"/>
          </a:xfrm>
          <a:prstGeom prst="rect">
            <a:avLst/>
          </a:prstGeom>
          <a:noFill/>
        </p:spPr>
        <p:txBody>
          <a:bodyPr wrap="square" rtlCol="0">
            <a:spAutoFit/>
          </a:bodyPr>
          <a:lstStyle/>
          <a:p>
            <a:r>
              <a:rPr lang="en-US" sz="1000" dirty="0">
                <a:solidFill>
                  <a:schemeClr val="bg1"/>
                </a:solidFill>
              </a:rPr>
              <a:t>34</a:t>
            </a:r>
          </a:p>
        </p:txBody>
      </p:sp>
    </p:spTree>
    <p:extLst>
      <p:ext uri="{BB962C8B-B14F-4D97-AF65-F5344CB8AC3E}">
        <p14:creationId xmlns:p14="http://schemas.microsoft.com/office/powerpoint/2010/main" val="316479689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8493D9A8-48E6-6CBA-3BF5-72A2057DFA1E}"/>
              </a:ext>
            </a:extLst>
          </p:cNvPr>
          <p:cNvSpPr>
            <a:spLocks noGrp="1"/>
          </p:cNvSpPr>
          <p:nvPr>
            <p:ph type="title" idx="21"/>
          </p:nvPr>
        </p:nvSpPr>
        <p:spPr/>
        <p:txBody>
          <a:bodyPr/>
          <a:lstStyle/>
          <a:p>
            <a:r>
              <a:rPr lang="en-US" dirty="0"/>
              <a:t>TREND/SEASONALITY/NOISE TESTS</a:t>
            </a:r>
            <a:br>
              <a:rPr lang="en-US" dirty="0"/>
            </a:br>
            <a:r>
              <a:rPr lang="en-US" sz="1600" dirty="0"/>
              <a:t>(AFTER MODELING)</a:t>
            </a:r>
            <a:r>
              <a:rPr lang="en-US" dirty="0"/>
              <a:t> </a:t>
            </a:r>
          </a:p>
        </p:txBody>
      </p:sp>
      <p:pic>
        <p:nvPicPr>
          <p:cNvPr id="5" name="Picture 4" descr="Chart&#10;&#10;Description automatically generated">
            <a:extLst>
              <a:ext uri="{FF2B5EF4-FFF2-40B4-BE49-F238E27FC236}">
                <a16:creationId xmlns:a16="http://schemas.microsoft.com/office/drawing/2014/main" id="{30D316AA-1160-1AD8-52B5-AE7B3E167C35}"/>
              </a:ext>
            </a:extLst>
          </p:cNvPr>
          <p:cNvPicPr>
            <a:picLocks noChangeAspect="1"/>
          </p:cNvPicPr>
          <p:nvPr/>
        </p:nvPicPr>
        <p:blipFill>
          <a:blip r:embed="rId2"/>
          <a:stretch>
            <a:fillRect/>
          </a:stretch>
        </p:blipFill>
        <p:spPr>
          <a:xfrm>
            <a:off x="311284" y="1373392"/>
            <a:ext cx="2519464" cy="2256225"/>
          </a:xfrm>
          <a:prstGeom prst="rect">
            <a:avLst/>
          </a:prstGeom>
          <a:ln w="12700" cap="sq">
            <a:solidFill>
              <a:srgbClr val="000000"/>
            </a:solidFill>
            <a:miter lim="800000"/>
          </a:ln>
          <a:effectLst>
            <a:outerShdw blurRad="57150" dist="50800" dir="2700000" algn="tl" rotWithShape="0">
              <a:srgbClr val="000000">
                <a:alpha val="40000"/>
              </a:srgbClr>
            </a:outerShdw>
          </a:effectLst>
        </p:spPr>
      </p:pic>
      <p:pic>
        <p:nvPicPr>
          <p:cNvPr id="7" name="Picture 6" descr="Shape&#10;&#10;Description automatically generated with low confidence">
            <a:extLst>
              <a:ext uri="{FF2B5EF4-FFF2-40B4-BE49-F238E27FC236}">
                <a16:creationId xmlns:a16="http://schemas.microsoft.com/office/drawing/2014/main" id="{EAF14032-8265-68E7-C6F8-18DF7421EB2A}"/>
              </a:ext>
            </a:extLst>
          </p:cNvPr>
          <p:cNvPicPr>
            <a:picLocks noChangeAspect="1"/>
          </p:cNvPicPr>
          <p:nvPr/>
        </p:nvPicPr>
        <p:blipFill>
          <a:blip r:embed="rId3"/>
          <a:stretch>
            <a:fillRect/>
          </a:stretch>
        </p:blipFill>
        <p:spPr>
          <a:xfrm>
            <a:off x="3229585" y="1330833"/>
            <a:ext cx="2441641" cy="2256225"/>
          </a:xfrm>
          <a:prstGeom prst="rect">
            <a:avLst/>
          </a:prstGeom>
          <a:ln w="12700" cap="sq">
            <a:solidFill>
              <a:srgbClr val="000000"/>
            </a:solidFill>
            <a:miter lim="800000"/>
          </a:ln>
          <a:effectLst>
            <a:outerShdw blurRad="57150" dist="50800" dir="2700000" algn="tl" rotWithShape="0">
              <a:srgbClr val="000000">
                <a:alpha val="40000"/>
              </a:srgbClr>
            </a:outerShdw>
          </a:effectLst>
        </p:spPr>
      </p:pic>
      <p:sp>
        <p:nvSpPr>
          <p:cNvPr id="2" name="TextBox 1">
            <a:extLst>
              <a:ext uri="{FF2B5EF4-FFF2-40B4-BE49-F238E27FC236}">
                <a16:creationId xmlns:a16="http://schemas.microsoft.com/office/drawing/2014/main" id="{B9351CF1-7600-F251-AE05-D0FE3C58FEFC}"/>
              </a:ext>
            </a:extLst>
          </p:cNvPr>
          <p:cNvSpPr txBox="1"/>
          <p:nvPr/>
        </p:nvSpPr>
        <p:spPr>
          <a:xfrm>
            <a:off x="3397847" y="3864353"/>
            <a:ext cx="2161169" cy="523220"/>
          </a:xfrm>
          <a:prstGeom prst="rect">
            <a:avLst/>
          </a:prstGeom>
          <a:noFill/>
        </p:spPr>
        <p:txBody>
          <a:bodyPr wrap="none" rtlCol="0">
            <a:spAutoFit/>
          </a:bodyPr>
          <a:lstStyle/>
          <a:p>
            <a:r>
              <a:rPr lang="en-US" altLang="zh-CN" dirty="0">
                <a:solidFill>
                  <a:schemeClr val="bg1"/>
                </a:solidFill>
                <a:latin typeface="Calibri" panose="020F0502020204030204" pitchFamily="34" charset="0"/>
                <a:cs typeface="Calibri" panose="020F0502020204030204" pitchFamily="34" charset="0"/>
              </a:rPr>
              <a:t>No</a:t>
            </a:r>
            <a:r>
              <a:rPr lang="zh-CN" altLang="en-US" dirty="0">
                <a:solidFill>
                  <a:schemeClr val="bg1"/>
                </a:solidFill>
                <a:latin typeface="Calibri" panose="020F0502020204030204" pitchFamily="34" charset="0"/>
                <a:cs typeface="Calibri" panose="020F0502020204030204" pitchFamily="34" charset="0"/>
              </a:rPr>
              <a:t> </a:t>
            </a:r>
            <a:r>
              <a:rPr lang="en-US" altLang="zh-CN" dirty="0">
                <a:solidFill>
                  <a:schemeClr val="bg1"/>
                </a:solidFill>
                <a:latin typeface="Calibri" panose="020F0502020204030204" pitchFamily="34" charset="0"/>
                <a:cs typeface="Calibri" panose="020F0502020204030204" pitchFamily="34" charset="0"/>
              </a:rPr>
              <a:t>autocorrelations</a:t>
            </a:r>
          </a:p>
          <a:p>
            <a:r>
              <a:rPr lang="en-US" altLang="zh-CN" dirty="0">
                <a:solidFill>
                  <a:schemeClr val="bg1"/>
                </a:solidFill>
                <a:latin typeface="Calibri" panose="020F0502020204030204" pitchFamily="34" charset="0"/>
                <a:cs typeface="Calibri" panose="020F0502020204030204" pitchFamily="34" charset="0"/>
              </a:rPr>
              <a:t>No</a:t>
            </a:r>
            <a:r>
              <a:rPr lang="zh-CN" altLang="en-US" dirty="0">
                <a:solidFill>
                  <a:schemeClr val="bg1"/>
                </a:solidFill>
                <a:latin typeface="Calibri" panose="020F0502020204030204" pitchFamily="34" charset="0"/>
                <a:cs typeface="Calibri" panose="020F0502020204030204" pitchFamily="34" charset="0"/>
              </a:rPr>
              <a:t> </a:t>
            </a:r>
            <a:r>
              <a:rPr lang="en-US" altLang="zh-CN" dirty="0">
                <a:solidFill>
                  <a:schemeClr val="bg1"/>
                </a:solidFill>
                <a:latin typeface="Calibri" panose="020F0502020204030204" pitchFamily="34" charset="0"/>
                <a:cs typeface="Calibri" panose="020F0502020204030204" pitchFamily="34" charset="0"/>
              </a:rPr>
              <a:t>partial</a:t>
            </a:r>
            <a:r>
              <a:rPr lang="zh-CN" altLang="en-US" dirty="0">
                <a:solidFill>
                  <a:schemeClr val="bg1"/>
                </a:solidFill>
                <a:latin typeface="Calibri" panose="020F0502020204030204" pitchFamily="34" charset="0"/>
                <a:cs typeface="Calibri" panose="020F0502020204030204" pitchFamily="34" charset="0"/>
              </a:rPr>
              <a:t> </a:t>
            </a:r>
            <a:r>
              <a:rPr lang="en-US" altLang="zh-CN" dirty="0">
                <a:solidFill>
                  <a:schemeClr val="bg1"/>
                </a:solidFill>
                <a:latin typeface="Calibri" panose="020F0502020204030204" pitchFamily="34" charset="0"/>
                <a:cs typeface="Calibri" panose="020F0502020204030204" pitchFamily="34" charset="0"/>
              </a:rPr>
              <a:t>autocorrelations</a:t>
            </a:r>
            <a:endParaRPr lang="en-US" dirty="0">
              <a:solidFill>
                <a:schemeClr val="bg1"/>
              </a:solidFill>
              <a:latin typeface="Calibri" panose="020F0502020204030204" pitchFamily="34" charset="0"/>
              <a:cs typeface="Calibri" panose="020F0502020204030204" pitchFamily="34" charset="0"/>
            </a:endParaRPr>
          </a:p>
        </p:txBody>
      </p:sp>
      <p:sp>
        <p:nvSpPr>
          <p:cNvPr id="3" name="TextBox 2">
            <a:extLst>
              <a:ext uri="{FF2B5EF4-FFF2-40B4-BE49-F238E27FC236}">
                <a16:creationId xmlns:a16="http://schemas.microsoft.com/office/drawing/2014/main" id="{472F0CE5-327C-99B6-EBA9-E395092D048C}"/>
              </a:ext>
            </a:extLst>
          </p:cNvPr>
          <p:cNvSpPr txBox="1"/>
          <p:nvPr/>
        </p:nvSpPr>
        <p:spPr>
          <a:xfrm>
            <a:off x="713225" y="3818186"/>
            <a:ext cx="1628972" cy="307777"/>
          </a:xfrm>
          <a:prstGeom prst="rect">
            <a:avLst/>
          </a:prstGeom>
          <a:noFill/>
        </p:spPr>
        <p:txBody>
          <a:bodyPr wrap="none" rtlCol="0">
            <a:spAutoFit/>
          </a:bodyPr>
          <a:lstStyle/>
          <a:p>
            <a:r>
              <a:rPr lang="en-US" altLang="zh-CN" dirty="0">
                <a:solidFill>
                  <a:schemeClr val="bg1"/>
                </a:solidFill>
                <a:latin typeface="Calibri" panose="020F0502020204030204" pitchFamily="34" charset="0"/>
                <a:cs typeface="Calibri" panose="020F0502020204030204" pitchFamily="34" charset="0"/>
              </a:rPr>
              <a:t>Actual</a:t>
            </a:r>
            <a:r>
              <a:rPr lang="zh-CN" altLang="en-US" dirty="0">
                <a:solidFill>
                  <a:schemeClr val="bg1"/>
                </a:solidFill>
                <a:latin typeface="Calibri" panose="020F0502020204030204" pitchFamily="34" charset="0"/>
                <a:cs typeface="Calibri" panose="020F0502020204030204" pitchFamily="34" charset="0"/>
              </a:rPr>
              <a:t> </a:t>
            </a:r>
            <a:r>
              <a:rPr lang="en-US" altLang="zh-CN" dirty="0">
                <a:solidFill>
                  <a:schemeClr val="bg1"/>
                </a:solidFill>
                <a:latin typeface="Calibri" panose="020F0502020204030204" pitchFamily="34" charset="0"/>
                <a:cs typeface="Calibri" panose="020F0502020204030204" pitchFamily="34" charset="0"/>
              </a:rPr>
              <a:t>vs</a:t>
            </a:r>
            <a:r>
              <a:rPr lang="zh-CN" altLang="en-US" dirty="0">
                <a:solidFill>
                  <a:schemeClr val="bg1"/>
                </a:solidFill>
                <a:latin typeface="Calibri" panose="020F0502020204030204" pitchFamily="34" charset="0"/>
                <a:cs typeface="Calibri" panose="020F0502020204030204" pitchFamily="34" charset="0"/>
              </a:rPr>
              <a:t> </a:t>
            </a:r>
            <a:r>
              <a:rPr lang="en-US" altLang="zh-CN" dirty="0">
                <a:solidFill>
                  <a:schemeClr val="bg1"/>
                </a:solidFill>
                <a:latin typeface="Calibri" panose="020F0502020204030204" pitchFamily="34" charset="0"/>
                <a:cs typeface="Calibri" panose="020F0502020204030204" pitchFamily="34" charset="0"/>
              </a:rPr>
              <a:t>Prediction</a:t>
            </a:r>
            <a:endParaRPr lang="en-US" dirty="0">
              <a:solidFill>
                <a:schemeClr val="bg1"/>
              </a:solidFill>
              <a:latin typeface="Calibri" panose="020F0502020204030204" pitchFamily="34" charset="0"/>
              <a:cs typeface="Calibri" panose="020F0502020204030204" pitchFamily="34" charset="0"/>
            </a:endParaRPr>
          </a:p>
        </p:txBody>
      </p:sp>
      <p:pic>
        <p:nvPicPr>
          <p:cNvPr id="6" name="Picture 5" descr="Graphical user interface, chart&#10;&#10;Description automatically generated">
            <a:extLst>
              <a:ext uri="{FF2B5EF4-FFF2-40B4-BE49-F238E27FC236}">
                <a16:creationId xmlns:a16="http://schemas.microsoft.com/office/drawing/2014/main" id="{D79434D4-B0E5-210E-81E3-FD6EE41E7A43}"/>
              </a:ext>
            </a:extLst>
          </p:cNvPr>
          <p:cNvPicPr>
            <a:picLocks noChangeAspect="1"/>
          </p:cNvPicPr>
          <p:nvPr/>
        </p:nvPicPr>
        <p:blipFill>
          <a:blip r:embed="rId4"/>
          <a:stretch>
            <a:fillRect/>
          </a:stretch>
        </p:blipFill>
        <p:spPr>
          <a:xfrm>
            <a:off x="6070063" y="1330833"/>
            <a:ext cx="2762653" cy="2256225"/>
          </a:xfrm>
          <a:prstGeom prst="rect">
            <a:avLst/>
          </a:prstGeom>
          <a:ln w="12700" cap="sq">
            <a:solidFill>
              <a:srgbClr val="000000"/>
            </a:solidFill>
            <a:miter lim="800000"/>
          </a:ln>
          <a:effectLst>
            <a:outerShdw blurRad="57150" dist="50800" dir="2700000" algn="tl" rotWithShape="0">
              <a:srgbClr val="000000">
                <a:alpha val="40000"/>
              </a:srgbClr>
            </a:outerShdw>
          </a:effectLst>
        </p:spPr>
      </p:pic>
      <p:sp>
        <p:nvSpPr>
          <p:cNvPr id="8" name="TextBox 7">
            <a:extLst>
              <a:ext uri="{FF2B5EF4-FFF2-40B4-BE49-F238E27FC236}">
                <a16:creationId xmlns:a16="http://schemas.microsoft.com/office/drawing/2014/main" id="{EF6408C6-0698-344B-EC1C-AB25E0F8F2E8}"/>
              </a:ext>
            </a:extLst>
          </p:cNvPr>
          <p:cNvSpPr txBox="1"/>
          <p:nvPr/>
        </p:nvSpPr>
        <p:spPr>
          <a:xfrm>
            <a:off x="6447748" y="3832002"/>
            <a:ext cx="1840568" cy="307777"/>
          </a:xfrm>
          <a:prstGeom prst="rect">
            <a:avLst/>
          </a:prstGeom>
          <a:noFill/>
        </p:spPr>
        <p:txBody>
          <a:bodyPr wrap="none" rtlCol="0">
            <a:spAutoFit/>
          </a:bodyPr>
          <a:lstStyle/>
          <a:p>
            <a:r>
              <a:rPr lang="en-US" altLang="zh-CN" dirty="0">
                <a:solidFill>
                  <a:schemeClr val="bg1"/>
                </a:solidFill>
                <a:latin typeface="Calibri" panose="020F0502020204030204" pitchFamily="34" charset="0"/>
                <a:cs typeface="Calibri" panose="020F0502020204030204" pitchFamily="34" charset="0"/>
              </a:rPr>
              <a:t>Residual</a:t>
            </a:r>
            <a:r>
              <a:rPr lang="zh-CN" altLang="en-US" dirty="0">
                <a:solidFill>
                  <a:schemeClr val="bg1"/>
                </a:solidFill>
                <a:latin typeface="Calibri" panose="020F0502020204030204" pitchFamily="34" charset="0"/>
                <a:cs typeface="Calibri" panose="020F0502020204030204" pitchFamily="34" charset="0"/>
              </a:rPr>
              <a:t> </a:t>
            </a:r>
            <a:r>
              <a:rPr lang="en-US" altLang="zh-CN" dirty="0">
                <a:solidFill>
                  <a:schemeClr val="bg1"/>
                </a:solidFill>
                <a:latin typeface="Calibri" panose="020F0502020204030204" pitchFamily="34" charset="0"/>
                <a:cs typeface="Calibri" panose="020F0502020204030204" pitchFamily="34" charset="0"/>
              </a:rPr>
              <a:t>is</a:t>
            </a:r>
            <a:r>
              <a:rPr lang="zh-CN" altLang="en-US" dirty="0">
                <a:solidFill>
                  <a:schemeClr val="bg1"/>
                </a:solidFill>
                <a:latin typeface="Calibri" panose="020F0502020204030204" pitchFamily="34" charset="0"/>
                <a:cs typeface="Calibri" panose="020F0502020204030204" pitchFamily="34" charset="0"/>
              </a:rPr>
              <a:t> </a:t>
            </a:r>
            <a:r>
              <a:rPr lang="en-US" altLang="zh-CN" dirty="0">
                <a:solidFill>
                  <a:schemeClr val="bg1"/>
                </a:solidFill>
                <a:latin typeface="Calibri" panose="020F0502020204030204" pitchFamily="34" charset="0"/>
                <a:cs typeface="Calibri" panose="020F0502020204030204" pitchFamily="34" charset="0"/>
              </a:rPr>
              <a:t>white</a:t>
            </a:r>
            <a:r>
              <a:rPr lang="zh-CN" altLang="en-US" dirty="0">
                <a:solidFill>
                  <a:schemeClr val="bg1"/>
                </a:solidFill>
                <a:latin typeface="Calibri" panose="020F0502020204030204" pitchFamily="34" charset="0"/>
                <a:cs typeface="Calibri" panose="020F0502020204030204" pitchFamily="34" charset="0"/>
              </a:rPr>
              <a:t> </a:t>
            </a:r>
            <a:r>
              <a:rPr lang="en-US" altLang="zh-CN" dirty="0">
                <a:solidFill>
                  <a:schemeClr val="bg1"/>
                </a:solidFill>
                <a:latin typeface="Calibri" panose="020F0502020204030204" pitchFamily="34" charset="0"/>
                <a:cs typeface="Calibri" panose="020F0502020204030204" pitchFamily="34" charset="0"/>
              </a:rPr>
              <a:t>noise</a:t>
            </a:r>
            <a:endParaRPr lang="en-US" dirty="0">
              <a:solidFill>
                <a:schemeClr val="bg1"/>
              </a:solidFill>
              <a:latin typeface="Calibri" panose="020F050202020403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E05B2255-4C25-75D6-DB81-CFD48DDDD4BA}"/>
              </a:ext>
            </a:extLst>
          </p:cNvPr>
          <p:cNvSpPr txBox="1"/>
          <p:nvPr/>
        </p:nvSpPr>
        <p:spPr>
          <a:xfrm>
            <a:off x="48491" y="4842164"/>
            <a:ext cx="346364" cy="253916"/>
          </a:xfrm>
          <a:prstGeom prst="rect">
            <a:avLst/>
          </a:prstGeom>
          <a:noFill/>
        </p:spPr>
        <p:txBody>
          <a:bodyPr wrap="square" rtlCol="0">
            <a:spAutoFit/>
          </a:bodyPr>
          <a:lstStyle/>
          <a:p>
            <a:r>
              <a:rPr lang="en-US" sz="1000" dirty="0">
                <a:solidFill>
                  <a:schemeClr val="bg1"/>
                </a:solidFill>
              </a:rPr>
              <a:t>35</a:t>
            </a:r>
          </a:p>
        </p:txBody>
      </p:sp>
    </p:spTree>
    <p:extLst>
      <p:ext uri="{BB962C8B-B14F-4D97-AF65-F5344CB8AC3E}">
        <p14:creationId xmlns:p14="http://schemas.microsoft.com/office/powerpoint/2010/main" val="11233640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Table&#10;&#10;Description automatically generated">
            <a:extLst>
              <a:ext uri="{FF2B5EF4-FFF2-40B4-BE49-F238E27FC236}">
                <a16:creationId xmlns:a16="http://schemas.microsoft.com/office/drawing/2014/main" id="{DD72B0E8-D1BA-EFEC-3677-8489442CD4B2}"/>
              </a:ext>
            </a:extLst>
          </p:cNvPr>
          <p:cNvPicPr>
            <a:picLocks noChangeAspect="1"/>
          </p:cNvPicPr>
          <p:nvPr/>
        </p:nvPicPr>
        <p:blipFill>
          <a:blip r:embed="rId2"/>
          <a:stretch>
            <a:fillRect/>
          </a:stretch>
        </p:blipFill>
        <p:spPr>
          <a:xfrm>
            <a:off x="1148295" y="3264657"/>
            <a:ext cx="4490677" cy="1676681"/>
          </a:xfrm>
          <a:prstGeom prst="rect">
            <a:avLst/>
          </a:prstGeom>
          <a:ln w="12700" cap="sq">
            <a:solidFill>
              <a:srgbClr val="000000"/>
            </a:solidFill>
            <a:miter lim="800000"/>
          </a:ln>
          <a:effectLst>
            <a:outerShdw blurRad="57150" dist="50800" dir="2700000" algn="tl" rotWithShape="0">
              <a:srgbClr val="000000">
                <a:alpha val="40000"/>
              </a:srgbClr>
            </a:outerShdw>
          </a:effectLst>
        </p:spPr>
      </p:pic>
      <p:pic>
        <p:nvPicPr>
          <p:cNvPr id="11" name="Picture 10" descr="Chart&#10;&#10;Description automatically generated">
            <a:extLst>
              <a:ext uri="{FF2B5EF4-FFF2-40B4-BE49-F238E27FC236}">
                <a16:creationId xmlns:a16="http://schemas.microsoft.com/office/drawing/2014/main" id="{2B0A3032-68E1-F509-A7A2-6CFCDEE8BC25}"/>
              </a:ext>
            </a:extLst>
          </p:cNvPr>
          <p:cNvPicPr>
            <a:picLocks noChangeAspect="1"/>
          </p:cNvPicPr>
          <p:nvPr/>
        </p:nvPicPr>
        <p:blipFill>
          <a:blip r:embed="rId3"/>
          <a:stretch>
            <a:fillRect/>
          </a:stretch>
        </p:blipFill>
        <p:spPr>
          <a:xfrm>
            <a:off x="1148295" y="730929"/>
            <a:ext cx="6322602" cy="2443451"/>
          </a:xfrm>
          <a:prstGeom prst="rect">
            <a:avLst/>
          </a:prstGeom>
          <a:ln w="12700" cap="sq">
            <a:solidFill>
              <a:srgbClr val="000000"/>
            </a:solidFill>
            <a:miter lim="800000"/>
          </a:ln>
          <a:effectLst>
            <a:outerShdw blurRad="57150" dist="50800" dir="2700000" algn="tl" rotWithShape="0">
              <a:srgbClr val="000000">
                <a:alpha val="40000"/>
              </a:srgbClr>
            </a:outerShdw>
          </a:effectLst>
        </p:spPr>
      </p:pic>
      <p:sp>
        <p:nvSpPr>
          <p:cNvPr id="12" name="TextBox 11">
            <a:extLst>
              <a:ext uri="{FF2B5EF4-FFF2-40B4-BE49-F238E27FC236}">
                <a16:creationId xmlns:a16="http://schemas.microsoft.com/office/drawing/2014/main" id="{0ACA1CB4-C5E1-4855-5184-97422825CC54}"/>
              </a:ext>
            </a:extLst>
          </p:cNvPr>
          <p:cNvSpPr txBox="1"/>
          <p:nvPr/>
        </p:nvSpPr>
        <p:spPr>
          <a:xfrm>
            <a:off x="5638973" y="3393924"/>
            <a:ext cx="3014373" cy="738664"/>
          </a:xfrm>
          <a:prstGeom prst="rect">
            <a:avLst/>
          </a:prstGeom>
          <a:noFill/>
        </p:spPr>
        <p:txBody>
          <a:bodyPr wrap="square" rtlCol="0">
            <a:spAutoFit/>
          </a:bodyPr>
          <a:lstStyle/>
          <a:p>
            <a:r>
              <a:rPr lang="en-US" dirty="0">
                <a:solidFill>
                  <a:schemeClr val="bg1"/>
                </a:solidFill>
                <a:latin typeface="Calibri" panose="020F0502020204030204" pitchFamily="34" charset="0"/>
                <a:cs typeface="Calibri" panose="020F0502020204030204" pitchFamily="34" charset="0"/>
              </a:rPr>
              <a:t>We forecasted for 16 days (about 2 and a half weeks)</a:t>
            </a:r>
          </a:p>
          <a:p>
            <a:endParaRPr lang="en-US" dirty="0">
              <a:latin typeface="Calibri" panose="020F0502020204030204" pitchFamily="34" charset="0"/>
              <a:cs typeface="Calibri" panose="020F0502020204030204" pitchFamily="34" charset="0"/>
            </a:endParaRPr>
          </a:p>
        </p:txBody>
      </p:sp>
      <p:sp>
        <p:nvSpPr>
          <p:cNvPr id="2" name="Title 19">
            <a:extLst>
              <a:ext uri="{FF2B5EF4-FFF2-40B4-BE49-F238E27FC236}">
                <a16:creationId xmlns:a16="http://schemas.microsoft.com/office/drawing/2014/main" id="{A3093AEE-BC0B-CCC4-5752-8C6808FB098A}"/>
              </a:ext>
            </a:extLst>
          </p:cNvPr>
          <p:cNvSpPr txBox="1">
            <a:spLocks/>
          </p:cNvSpPr>
          <p:nvPr/>
        </p:nvSpPr>
        <p:spPr>
          <a:xfrm>
            <a:off x="713225" y="158229"/>
            <a:ext cx="77367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F8B7B"/>
              </a:buClr>
              <a:buSzPts val="2800"/>
              <a:buFont typeface="Hammersmith One"/>
              <a:buNone/>
              <a:defRPr sz="3000" b="0" i="0" u="none" strike="noStrike" cap="none">
                <a:solidFill>
                  <a:srgbClr val="FF8B7B"/>
                </a:solidFill>
                <a:latin typeface="Hammersmith One"/>
                <a:ea typeface="Hammersmith One"/>
                <a:cs typeface="Hammersmith One"/>
                <a:sym typeface="Hammersmith One"/>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altLang="zh-CN" dirty="0"/>
              <a:t>MODEL FORECAST</a:t>
            </a:r>
            <a:endParaRPr lang="en-US" dirty="0"/>
          </a:p>
        </p:txBody>
      </p:sp>
      <p:sp>
        <p:nvSpPr>
          <p:cNvPr id="4" name="TextBox 3">
            <a:extLst>
              <a:ext uri="{FF2B5EF4-FFF2-40B4-BE49-F238E27FC236}">
                <a16:creationId xmlns:a16="http://schemas.microsoft.com/office/drawing/2014/main" id="{A48CB1A1-5714-0A7E-E5F2-1C2E7100A30F}"/>
              </a:ext>
            </a:extLst>
          </p:cNvPr>
          <p:cNvSpPr txBox="1"/>
          <p:nvPr/>
        </p:nvSpPr>
        <p:spPr>
          <a:xfrm>
            <a:off x="48491" y="4842164"/>
            <a:ext cx="346364" cy="253916"/>
          </a:xfrm>
          <a:prstGeom prst="rect">
            <a:avLst/>
          </a:prstGeom>
          <a:noFill/>
        </p:spPr>
        <p:txBody>
          <a:bodyPr wrap="square" rtlCol="0">
            <a:spAutoFit/>
          </a:bodyPr>
          <a:lstStyle/>
          <a:p>
            <a:r>
              <a:rPr lang="en-US" sz="1000" dirty="0">
                <a:solidFill>
                  <a:schemeClr val="bg1"/>
                </a:solidFill>
              </a:rPr>
              <a:t>36</a:t>
            </a:r>
          </a:p>
        </p:txBody>
      </p:sp>
    </p:spTree>
    <p:extLst>
      <p:ext uri="{BB962C8B-B14F-4D97-AF65-F5344CB8AC3E}">
        <p14:creationId xmlns:p14="http://schemas.microsoft.com/office/powerpoint/2010/main" val="395854361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600"/>
        <p:cNvGrpSpPr/>
        <p:nvPr/>
      </p:nvGrpSpPr>
      <p:grpSpPr>
        <a:xfrm>
          <a:off x="0" y="0"/>
          <a:ext cx="0" cy="0"/>
          <a:chOff x="0" y="0"/>
          <a:chExt cx="0" cy="0"/>
        </a:xfrm>
      </p:grpSpPr>
      <p:sp>
        <p:nvSpPr>
          <p:cNvPr id="1610" name="Google Shape;1610;p49"/>
          <p:cNvSpPr txBox="1">
            <a:spLocks noGrp="1"/>
          </p:cNvSpPr>
          <p:nvPr>
            <p:ph type="title"/>
          </p:nvPr>
        </p:nvSpPr>
        <p:spPr>
          <a:xfrm>
            <a:off x="703650" y="369532"/>
            <a:ext cx="7736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ltLang="zh-CN"/>
              <a:t>Model</a:t>
            </a:r>
            <a:r>
              <a:rPr lang="zh-CN" altLang="en-US"/>
              <a:t> </a:t>
            </a:r>
            <a:r>
              <a:rPr lang="en-US" altLang="zh-CN"/>
              <a:t>Comparison</a:t>
            </a:r>
            <a:br>
              <a:rPr lang="en-US" altLang="zh-CN"/>
            </a:br>
            <a:r>
              <a:rPr lang="en-US" altLang="zh-CN" sz="2000"/>
              <a:t>(store_10)</a:t>
            </a:r>
            <a:endParaRPr sz="2000"/>
          </a:p>
        </p:txBody>
      </p:sp>
      <p:grpSp>
        <p:nvGrpSpPr>
          <p:cNvPr id="17" name="Group 16">
            <a:extLst>
              <a:ext uri="{FF2B5EF4-FFF2-40B4-BE49-F238E27FC236}">
                <a16:creationId xmlns:a16="http://schemas.microsoft.com/office/drawing/2014/main" id="{D3F2EBC5-13A3-CB6A-2157-9D7930BB14EC}"/>
              </a:ext>
            </a:extLst>
          </p:cNvPr>
          <p:cNvGrpSpPr/>
          <p:nvPr/>
        </p:nvGrpSpPr>
        <p:grpSpPr>
          <a:xfrm>
            <a:off x="232046" y="1535274"/>
            <a:ext cx="8679907" cy="2521160"/>
            <a:chOff x="269849" y="1330993"/>
            <a:chExt cx="8679907" cy="2521160"/>
          </a:xfrm>
        </p:grpSpPr>
        <p:sp>
          <p:nvSpPr>
            <p:cNvPr id="1602" name="Google Shape;1602;p49"/>
            <p:cNvSpPr/>
            <p:nvPr/>
          </p:nvSpPr>
          <p:spPr>
            <a:xfrm rot="10800000" flipH="1">
              <a:off x="279448" y="2058915"/>
              <a:ext cx="1488163" cy="1793238"/>
            </a:xfrm>
            <a:prstGeom prst="round2SameRect">
              <a:avLst>
                <a:gd name="adj1" fmla="val 5874"/>
                <a:gd name="adj2" fmla="val 0"/>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603" name="Google Shape;1603;p49"/>
            <p:cNvSpPr/>
            <p:nvPr/>
          </p:nvSpPr>
          <p:spPr>
            <a:xfrm rot="10800000" flipH="1">
              <a:off x="2047628" y="2054461"/>
              <a:ext cx="1476545" cy="1793238"/>
            </a:xfrm>
            <a:prstGeom prst="round2SameRect">
              <a:avLst>
                <a:gd name="adj1" fmla="val 5874"/>
                <a:gd name="adj2" fmla="val 0"/>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604" name="Google Shape;1604;p49"/>
            <p:cNvSpPr/>
            <p:nvPr/>
          </p:nvSpPr>
          <p:spPr>
            <a:xfrm rot="10800000" flipH="1">
              <a:off x="3797261" y="2054461"/>
              <a:ext cx="1488164" cy="1793239"/>
            </a:xfrm>
            <a:prstGeom prst="round2SameRect">
              <a:avLst>
                <a:gd name="adj1" fmla="val 5874"/>
                <a:gd name="adj2" fmla="val 0"/>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605" name="Google Shape;1605;p49"/>
            <p:cNvSpPr/>
            <p:nvPr/>
          </p:nvSpPr>
          <p:spPr>
            <a:xfrm rot="10800000" flipH="1">
              <a:off x="5629427" y="2051605"/>
              <a:ext cx="1478564" cy="1800548"/>
            </a:xfrm>
            <a:prstGeom prst="round2SameRect">
              <a:avLst>
                <a:gd name="adj1" fmla="val 5874"/>
                <a:gd name="adj2" fmla="val 0"/>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606" name="Google Shape;1606;p49"/>
            <p:cNvSpPr/>
            <p:nvPr/>
          </p:nvSpPr>
          <p:spPr>
            <a:xfrm>
              <a:off x="3787661" y="1339561"/>
              <a:ext cx="1488164" cy="714900"/>
            </a:xfrm>
            <a:prstGeom prst="round2SameRect">
              <a:avLst>
                <a:gd name="adj1" fmla="val 16667"/>
                <a:gd name="adj2" fmla="val 0"/>
              </a:avLst>
            </a:prstGeom>
            <a:solidFill>
              <a:srgbClr val="2F9C80"/>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US" altLang="zh-CN" sz="1800" dirty="0" err="1">
                  <a:solidFill>
                    <a:schemeClr val="tx1">
                      <a:lumMod val="10000"/>
                    </a:schemeClr>
                  </a:solidFill>
                  <a:latin typeface="Hammersmith One"/>
                  <a:ea typeface="Hammersmith One"/>
                  <a:cs typeface="Hammersmith One"/>
                  <a:sym typeface="Hammersmith One"/>
                </a:rPr>
                <a:t>XGBoost</a:t>
              </a:r>
              <a:endParaRPr lang="en-US" sz="1800" dirty="0">
                <a:solidFill>
                  <a:schemeClr val="tx1">
                    <a:lumMod val="10000"/>
                  </a:schemeClr>
                </a:solidFill>
                <a:latin typeface="Hammersmith One"/>
                <a:ea typeface="Hammersmith One"/>
                <a:cs typeface="Hammersmith One"/>
                <a:sym typeface="Hammersmith One"/>
              </a:endParaRPr>
            </a:p>
          </p:txBody>
        </p:sp>
        <p:sp>
          <p:nvSpPr>
            <p:cNvPr id="1607" name="Google Shape;1607;p49"/>
            <p:cNvSpPr/>
            <p:nvPr/>
          </p:nvSpPr>
          <p:spPr>
            <a:xfrm>
              <a:off x="5619827" y="1336705"/>
              <a:ext cx="1488164" cy="714900"/>
            </a:xfrm>
            <a:prstGeom prst="round2SameRect">
              <a:avLst>
                <a:gd name="adj1" fmla="val 16667"/>
                <a:gd name="adj2" fmla="val 0"/>
              </a:avLst>
            </a:prstGeom>
            <a:solidFill>
              <a:srgbClr val="B7B7B7"/>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US" altLang="zh-CN" sz="1800" dirty="0">
                  <a:latin typeface="Hammersmith One"/>
                  <a:ea typeface="Hammersmith One"/>
                  <a:cs typeface="Hammersmith One"/>
                  <a:sym typeface="Hammersmith One"/>
                </a:rPr>
                <a:t>Time</a:t>
              </a:r>
              <a:r>
                <a:rPr lang="zh-CN" altLang="en-US" sz="1800" dirty="0">
                  <a:latin typeface="Hammersmith One"/>
                  <a:ea typeface="Hammersmith One"/>
                  <a:cs typeface="Hammersmith One"/>
                  <a:sym typeface="Hammersmith One"/>
                </a:rPr>
                <a:t> </a:t>
              </a:r>
              <a:r>
                <a:rPr lang="en-US" altLang="zh-CN" sz="1800" dirty="0">
                  <a:latin typeface="Hammersmith One"/>
                  <a:ea typeface="Hammersmith One"/>
                  <a:cs typeface="Hammersmith One"/>
                  <a:sym typeface="Hammersmith One"/>
                </a:rPr>
                <a:t>Series</a:t>
              </a:r>
            </a:p>
            <a:p>
              <a:pPr marL="0" lvl="0" indent="0" algn="ctr" rtl="0">
                <a:spcBef>
                  <a:spcPts val="0"/>
                </a:spcBef>
                <a:spcAft>
                  <a:spcPts val="0"/>
                </a:spcAft>
                <a:buClr>
                  <a:schemeClr val="dk1"/>
                </a:buClr>
                <a:buSzPts val="1100"/>
                <a:buFont typeface="Arial"/>
                <a:buNone/>
              </a:pPr>
              <a:r>
                <a:rPr lang="en-US" altLang="zh-CN" sz="1800" dirty="0">
                  <a:latin typeface="Hammersmith One"/>
                  <a:ea typeface="Hammersmith One"/>
                  <a:cs typeface="Hammersmith One"/>
                  <a:sym typeface="Hammersmith One"/>
                </a:rPr>
                <a:t>in</a:t>
              </a:r>
              <a:r>
                <a:rPr lang="zh-CN" altLang="en-US" sz="1800" dirty="0">
                  <a:latin typeface="Hammersmith One"/>
                  <a:ea typeface="Hammersmith One"/>
                  <a:cs typeface="Hammersmith One"/>
                  <a:sym typeface="Hammersmith One"/>
                </a:rPr>
                <a:t> </a:t>
              </a:r>
              <a:r>
                <a:rPr lang="en-US" altLang="zh-CN" sz="1800" dirty="0">
                  <a:latin typeface="Hammersmith One"/>
                  <a:ea typeface="Hammersmith One"/>
                  <a:cs typeface="Hammersmith One"/>
                  <a:sym typeface="Hammersmith One"/>
                </a:rPr>
                <a:t>Python</a:t>
              </a:r>
              <a:endParaRPr lang="en-US" sz="1800" dirty="0">
                <a:latin typeface="Hammersmith One"/>
                <a:ea typeface="Hammersmith One"/>
                <a:cs typeface="Hammersmith One"/>
                <a:sym typeface="Hammersmith One"/>
              </a:endParaRPr>
            </a:p>
          </p:txBody>
        </p:sp>
        <p:sp>
          <p:nvSpPr>
            <p:cNvPr id="1608" name="Google Shape;1608;p49"/>
            <p:cNvSpPr/>
            <p:nvPr/>
          </p:nvSpPr>
          <p:spPr>
            <a:xfrm>
              <a:off x="269849" y="1339561"/>
              <a:ext cx="1488176" cy="714900"/>
            </a:xfrm>
            <a:prstGeom prst="round2SameRect">
              <a:avLst>
                <a:gd name="adj1" fmla="val 16667"/>
                <a:gd name="adj2" fmla="val 0"/>
              </a:avLst>
            </a:prstGeom>
            <a:solidFill>
              <a:srgbClr val="7BD9C1"/>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US" altLang="zh-CN" sz="1800">
                  <a:latin typeface="Hammersmith One"/>
                  <a:ea typeface="Hammersmith One"/>
                  <a:cs typeface="Hammersmith One"/>
                  <a:sym typeface="Hammersmith One"/>
                </a:rPr>
                <a:t>Linear</a:t>
              </a:r>
            </a:p>
            <a:p>
              <a:pPr marL="0" lvl="0" indent="0" algn="ctr" rtl="0">
                <a:spcBef>
                  <a:spcPts val="0"/>
                </a:spcBef>
                <a:spcAft>
                  <a:spcPts val="0"/>
                </a:spcAft>
                <a:buClr>
                  <a:schemeClr val="dk1"/>
                </a:buClr>
                <a:buSzPts val="1100"/>
                <a:buFont typeface="Arial"/>
                <a:buNone/>
              </a:pPr>
              <a:r>
                <a:rPr lang="en-US" altLang="zh-CN" sz="1800">
                  <a:latin typeface="Hammersmith One"/>
                  <a:ea typeface="Hammersmith One"/>
                  <a:cs typeface="Hammersmith One"/>
                  <a:sym typeface="Hammersmith One"/>
                </a:rPr>
                <a:t>Regression</a:t>
              </a:r>
              <a:endParaRPr sz="1800">
                <a:latin typeface="Hammersmith One"/>
                <a:ea typeface="Hammersmith One"/>
                <a:cs typeface="Hammersmith One"/>
                <a:sym typeface="Hammersmith One"/>
              </a:endParaRPr>
            </a:p>
          </p:txBody>
        </p:sp>
        <p:sp>
          <p:nvSpPr>
            <p:cNvPr id="1609" name="Google Shape;1609;p49"/>
            <p:cNvSpPr/>
            <p:nvPr/>
          </p:nvSpPr>
          <p:spPr>
            <a:xfrm>
              <a:off x="2036009" y="1339561"/>
              <a:ext cx="1488164" cy="714900"/>
            </a:xfrm>
            <a:prstGeom prst="round2SameRect">
              <a:avLst>
                <a:gd name="adj1" fmla="val 16667"/>
                <a:gd name="adj2" fmla="val 0"/>
              </a:avLst>
            </a:prstGeom>
            <a:solidFill>
              <a:srgbClr val="2FC09B"/>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US" altLang="zh-CN" sz="1800">
                  <a:latin typeface="Hammersmith One"/>
                  <a:ea typeface="Hammersmith One"/>
                  <a:cs typeface="Hammersmith One"/>
                  <a:sym typeface="Hammersmith One"/>
                </a:rPr>
                <a:t>Random</a:t>
              </a:r>
            </a:p>
            <a:p>
              <a:pPr marL="0" lvl="0" indent="0" algn="ctr" rtl="0">
                <a:spcBef>
                  <a:spcPts val="0"/>
                </a:spcBef>
                <a:spcAft>
                  <a:spcPts val="0"/>
                </a:spcAft>
                <a:buClr>
                  <a:schemeClr val="dk1"/>
                </a:buClr>
                <a:buSzPts val="1100"/>
                <a:buFont typeface="Arial"/>
                <a:buNone/>
              </a:pPr>
              <a:r>
                <a:rPr lang="en-US" altLang="zh-CN" sz="1800">
                  <a:latin typeface="Hammersmith One"/>
                  <a:ea typeface="Hammersmith One"/>
                  <a:cs typeface="Hammersmith One"/>
                  <a:sym typeface="Hammersmith One"/>
                </a:rPr>
                <a:t>Forest</a:t>
              </a:r>
              <a:endParaRPr sz="1800">
                <a:latin typeface="Hammersmith One"/>
                <a:ea typeface="Hammersmith One"/>
                <a:cs typeface="Hammersmith One"/>
                <a:sym typeface="Hammersmith One"/>
              </a:endParaRPr>
            </a:p>
          </p:txBody>
        </p:sp>
        <p:sp>
          <p:nvSpPr>
            <p:cNvPr id="7" name="Google Shape;1607;p49">
              <a:extLst>
                <a:ext uri="{FF2B5EF4-FFF2-40B4-BE49-F238E27FC236}">
                  <a16:creationId xmlns:a16="http://schemas.microsoft.com/office/drawing/2014/main" id="{8AD9B1E1-C6C3-4E17-7EA0-E7EEAEF9EA3F}"/>
                </a:ext>
              </a:extLst>
            </p:cNvPr>
            <p:cNvSpPr/>
            <p:nvPr/>
          </p:nvSpPr>
          <p:spPr>
            <a:xfrm>
              <a:off x="7461592" y="1330993"/>
              <a:ext cx="1488164" cy="714900"/>
            </a:xfrm>
            <a:prstGeom prst="round2SameRect">
              <a:avLst>
                <a:gd name="adj1" fmla="val 16667"/>
                <a:gd name="adj2" fmla="val 0"/>
              </a:avLst>
            </a:prstGeom>
            <a:solidFill>
              <a:srgbClr val="8D8D8D">
                <a:alpha val="63922"/>
              </a:srgbClr>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US" altLang="zh-CN" sz="1800">
                  <a:latin typeface="Hammersmith One"/>
                  <a:ea typeface="Hammersmith One"/>
                  <a:cs typeface="Hammersmith One"/>
                  <a:sym typeface="Hammersmith One"/>
                </a:rPr>
                <a:t>Time</a:t>
              </a:r>
              <a:r>
                <a:rPr lang="zh-CN" altLang="en-US" sz="1800">
                  <a:latin typeface="Hammersmith One"/>
                  <a:ea typeface="Hammersmith One"/>
                  <a:cs typeface="Hammersmith One"/>
                  <a:sym typeface="Hammersmith One"/>
                </a:rPr>
                <a:t> </a:t>
              </a:r>
              <a:r>
                <a:rPr lang="en-US" altLang="zh-CN" sz="1800">
                  <a:latin typeface="Hammersmith One"/>
                  <a:ea typeface="Hammersmith One"/>
                  <a:cs typeface="Hammersmith One"/>
                  <a:sym typeface="Hammersmith One"/>
                </a:rPr>
                <a:t>Series</a:t>
              </a:r>
            </a:p>
            <a:p>
              <a:pPr marL="0" lvl="0" indent="0" algn="ctr" rtl="0">
                <a:spcBef>
                  <a:spcPts val="0"/>
                </a:spcBef>
                <a:spcAft>
                  <a:spcPts val="0"/>
                </a:spcAft>
                <a:buClr>
                  <a:schemeClr val="dk1"/>
                </a:buClr>
                <a:buSzPts val="1100"/>
                <a:buFont typeface="Arial"/>
                <a:buNone/>
              </a:pPr>
              <a:r>
                <a:rPr lang="en-US" altLang="zh-CN" sz="1800">
                  <a:latin typeface="Hammersmith One"/>
                  <a:ea typeface="Hammersmith One"/>
                  <a:cs typeface="Hammersmith One"/>
                  <a:sym typeface="Hammersmith One"/>
                </a:rPr>
                <a:t>in</a:t>
              </a:r>
              <a:r>
                <a:rPr lang="zh-CN" altLang="en-US" sz="1800">
                  <a:latin typeface="Hammersmith One"/>
                  <a:ea typeface="Hammersmith One"/>
                  <a:cs typeface="Hammersmith One"/>
                  <a:sym typeface="Hammersmith One"/>
                </a:rPr>
                <a:t> </a:t>
              </a:r>
              <a:r>
                <a:rPr lang="en-US" altLang="zh-CN" sz="1800">
                  <a:latin typeface="Hammersmith One"/>
                  <a:ea typeface="Hammersmith One"/>
                  <a:cs typeface="Hammersmith One"/>
                  <a:sym typeface="Hammersmith One"/>
                </a:rPr>
                <a:t>SAS</a:t>
              </a:r>
              <a:endParaRPr lang="en-US" sz="1800">
                <a:latin typeface="Hammersmith One"/>
                <a:ea typeface="Hammersmith One"/>
                <a:cs typeface="Hammersmith One"/>
                <a:sym typeface="Hammersmith One"/>
              </a:endParaRPr>
            </a:p>
          </p:txBody>
        </p:sp>
        <p:sp>
          <p:nvSpPr>
            <p:cNvPr id="8" name="Google Shape;1605;p49">
              <a:extLst>
                <a:ext uri="{FF2B5EF4-FFF2-40B4-BE49-F238E27FC236}">
                  <a16:creationId xmlns:a16="http://schemas.microsoft.com/office/drawing/2014/main" id="{B56E63B2-64F1-C343-6AE4-CAB61E6FECBD}"/>
                </a:ext>
              </a:extLst>
            </p:cNvPr>
            <p:cNvSpPr/>
            <p:nvPr/>
          </p:nvSpPr>
          <p:spPr>
            <a:xfrm rot="10800000" flipH="1">
              <a:off x="7466392" y="2045893"/>
              <a:ext cx="1478564" cy="1800549"/>
            </a:xfrm>
            <a:prstGeom prst="round2SameRect">
              <a:avLst>
                <a:gd name="adj1" fmla="val 5874"/>
                <a:gd name="adj2" fmla="val 0"/>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0" name="TextBox 9">
              <a:extLst>
                <a:ext uri="{FF2B5EF4-FFF2-40B4-BE49-F238E27FC236}">
                  <a16:creationId xmlns:a16="http://schemas.microsoft.com/office/drawing/2014/main" id="{60439279-7D38-3842-6B5A-C1A3563BD25B}"/>
                </a:ext>
              </a:extLst>
            </p:cNvPr>
            <p:cNvSpPr txBox="1"/>
            <p:nvPr/>
          </p:nvSpPr>
          <p:spPr>
            <a:xfrm>
              <a:off x="279448" y="2237228"/>
              <a:ext cx="1350050" cy="1021883"/>
            </a:xfrm>
            <a:prstGeom prst="rect">
              <a:avLst/>
            </a:prstGeom>
            <a:noFill/>
          </p:spPr>
          <p:txBody>
            <a:bodyPr wrap="none" rtlCol="0">
              <a:spAutoFit/>
            </a:bodyPr>
            <a:lstStyle/>
            <a:p>
              <a:pPr>
                <a:lnSpc>
                  <a:spcPct val="150000"/>
                </a:lnSpc>
              </a:pPr>
              <a:r>
                <a:rPr lang="en-US" altLang="zh-CN">
                  <a:solidFill>
                    <a:schemeClr val="bg1"/>
                  </a:solidFill>
                </a:rPr>
                <a:t>RMSE:</a:t>
              </a:r>
              <a:r>
                <a:rPr lang="zh-CN" altLang="en-US">
                  <a:solidFill>
                    <a:schemeClr val="bg1"/>
                  </a:solidFill>
                </a:rPr>
                <a:t> </a:t>
              </a:r>
              <a:r>
                <a:rPr lang="en-US" altLang="zh-CN">
                  <a:solidFill>
                    <a:schemeClr val="bg1"/>
                  </a:solidFill>
                </a:rPr>
                <a:t>1494.1</a:t>
              </a:r>
            </a:p>
            <a:p>
              <a:pPr>
                <a:lnSpc>
                  <a:spcPct val="150000"/>
                </a:lnSpc>
              </a:pPr>
              <a:r>
                <a:rPr lang="en-US" altLang="zh-CN">
                  <a:solidFill>
                    <a:schemeClr val="bg1"/>
                  </a:solidFill>
                </a:rPr>
                <a:t>MAPE:</a:t>
              </a:r>
              <a:r>
                <a:rPr lang="zh-CN" altLang="en-US">
                  <a:solidFill>
                    <a:schemeClr val="bg1"/>
                  </a:solidFill>
                </a:rPr>
                <a:t> </a:t>
              </a:r>
              <a:r>
                <a:rPr lang="en-US" altLang="zh-CN">
                  <a:solidFill>
                    <a:schemeClr val="bg1"/>
                  </a:solidFill>
                </a:rPr>
                <a:t>0.15</a:t>
              </a:r>
            </a:p>
            <a:p>
              <a:pPr>
                <a:lnSpc>
                  <a:spcPct val="150000"/>
                </a:lnSpc>
              </a:pPr>
              <a:r>
                <a:rPr lang="en-US" altLang="zh-CN">
                  <a:solidFill>
                    <a:schemeClr val="bg1"/>
                  </a:solidFill>
                </a:rPr>
                <a:t>R</a:t>
              </a:r>
              <a:r>
                <a:rPr lang="en-US" altLang="zh-CN" baseline="30000">
                  <a:solidFill>
                    <a:schemeClr val="bg1"/>
                  </a:solidFill>
                </a:rPr>
                <a:t>2</a:t>
              </a:r>
              <a:r>
                <a:rPr lang="en-US" altLang="zh-CN">
                  <a:solidFill>
                    <a:schemeClr val="bg1"/>
                  </a:solidFill>
                </a:rPr>
                <a:t>:</a:t>
              </a:r>
              <a:r>
                <a:rPr lang="zh-CN" altLang="en-US">
                  <a:solidFill>
                    <a:schemeClr val="bg1"/>
                  </a:solidFill>
                </a:rPr>
                <a:t> </a:t>
              </a:r>
              <a:r>
                <a:rPr lang="en-US" altLang="zh-CN">
                  <a:solidFill>
                    <a:schemeClr val="bg1"/>
                  </a:solidFill>
                </a:rPr>
                <a:t>0.45</a:t>
              </a:r>
              <a:endParaRPr lang="en-US">
                <a:solidFill>
                  <a:schemeClr val="bg1"/>
                </a:solidFill>
              </a:endParaRPr>
            </a:p>
          </p:txBody>
        </p:sp>
        <p:sp>
          <p:nvSpPr>
            <p:cNvPr id="12" name="TextBox 11">
              <a:extLst>
                <a:ext uri="{FF2B5EF4-FFF2-40B4-BE49-F238E27FC236}">
                  <a16:creationId xmlns:a16="http://schemas.microsoft.com/office/drawing/2014/main" id="{55CB7CD0-53A0-E17D-4D57-66D83EA17012}"/>
                </a:ext>
              </a:extLst>
            </p:cNvPr>
            <p:cNvSpPr txBox="1"/>
            <p:nvPr/>
          </p:nvSpPr>
          <p:spPr>
            <a:xfrm>
              <a:off x="2104363" y="2258419"/>
              <a:ext cx="1350050" cy="1021883"/>
            </a:xfrm>
            <a:prstGeom prst="rect">
              <a:avLst/>
            </a:prstGeom>
            <a:noFill/>
          </p:spPr>
          <p:txBody>
            <a:bodyPr wrap="none" rtlCol="0">
              <a:spAutoFit/>
            </a:bodyPr>
            <a:lstStyle/>
            <a:p>
              <a:pPr>
                <a:lnSpc>
                  <a:spcPct val="150000"/>
                </a:lnSpc>
              </a:pPr>
              <a:r>
                <a:rPr lang="en-US" altLang="zh-CN">
                  <a:solidFill>
                    <a:schemeClr val="bg1"/>
                  </a:solidFill>
                </a:rPr>
                <a:t>RMSE:</a:t>
              </a:r>
              <a:r>
                <a:rPr lang="zh-CN" altLang="en-US">
                  <a:solidFill>
                    <a:schemeClr val="bg1"/>
                  </a:solidFill>
                </a:rPr>
                <a:t> </a:t>
              </a:r>
              <a:r>
                <a:rPr lang="en-US" altLang="zh-CN">
                  <a:solidFill>
                    <a:schemeClr val="bg1"/>
                  </a:solidFill>
                </a:rPr>
                <a:t>1280.1</a:t>
              </a:r>
            </a:p>
            <a:p>
              <a:pPr>
                <a:lnSpc>
                  <a:spcPct val="150000"/>
                </a:lnSpc>
              </a:pPr>
              <a:r>
                <a:rPr lang="en-US" altLang="zh-CN">
                  <a:solidFill>
                    <a:schemeClr val="bg1"/>
                  </a:solidFill>
                </a:rPr>
                <a:t>MAPE:</a:t>
              </a:r>
              <a:r>
                <a:rPr lang="zh-CN" altLang="en-US">
                  <a:solidFill>
                    <a:schemeClr val="bg1"/>
                  </a:solidFill>
                </a:rPr>
                <a:t> </a:t>
              </a:r>
              <a:r>
                <a:rPr lang="en-US" altLang="zh-CN">
                  <a:solidFill>
                    <a:schemeClr val="bg1"/>
                  </a:solidFill>
                </a:rPr>
                <a:t>0.13</a:t>
              </a:r>
            </a:p>
            <a:p>
              <a:pPr>
                <a:lnSpc>
                  <a:spcPct val="150000"/>
                </a:lnSpc>
              </a:pPr>
              <a:r>
                <a:rPr lang="en-US" altLang="zh-CN">
                  <a:solidFill>
                    <a:schemeClr val="bg1"/>
                  </a:solidFill>
                </a:rPr>
                <a:t>R</a:t>
              </a:r>
              <a:r>
                <a:rPr lang="en-US" altLang="zh-CN" baseline="30000">
                  <a:solidFill>
                    <a:schemeClr val="bg1"/>
                  </a:solidFill>
                </a:rPr>
                <a:t>2</a:t>
              </a:r>
              <a:r>
                <a:rPr lang="en-US" altLang="zh-CN">
                  <a:solidFill>
                    <a:schemeClr val="bg1"/>
                  </a:solidFill>
                </a:rPr>
                <a:t>:</a:t>
              </a:r>
              <a:r>
                <a:rPr lang="zh-CN" altLang="en-US">
                  <a:solidFill>
                    <a:schemeClr val="bg1"/>
                  </a:solidFill>
                </a:rPr>
                <a:t> </a:t>
              </a:r>
              <a:r>
                <a:rPr lang="en-US" altLang="zh-CN">
                  <a:solidFill>
                    <a:schemeClr val="bg1"/>
                  </a:solidFill>
                </a:rPr>
                <a:t>0.6</a:t>
              </a:r>
              <a:endParaRPr lang="en-US">
                <a:solidFill>
                  <a:schemeClr val="bg1"/>
                </a:solidFill>
              </a:endParaRPr>
            </a:p>
          </p:txBody>
        </p:sp>
        <p:sp>
          <p:nvSpPr>
            <p:cNvPr id="13" name="TextBox 12">
              <a:extLst>
                <a:ext uri="{FF2B5EF4-FFF2-40B4-BE49-F238E27FC236}">
                  <a16:creationId xmlns:a16="http://schemas.microsoft.com/office/drawing/2014/main" id="{7762FDDC-6592-3E0E-262C-6DDDD107F897}"/>
                </a:ext>
              </a:extLst>
            </p:cNvPr>
            <p:cNvSpPr txBox="1"/>
            <p:nvPr/>
          </p:nvSpPr>
          <p:spPr>
            <a:xfrm>
              <a:off x="3905664" y="2258419"/>
              <a:ext cx="1350050" cy="1021883"/>
            </a:xfrm>
            <a:prstGeom prst="rect">
              <a:avLst/>
            </a:prstGeom>
            <a:noFill/>
          </p:spPr>
          <p:txBody>
            <a:bodyPr wrap="none" rtlCol="0">
              <a:spAutoFit/>
            </a:bodyPr>
            <a:lstStyle/>
            <a:p>
              <a:pPr>
                <a:lnSpc>
                  <a:spcPct val="150000"/>
                </a:lnSpc>
              </a:pPr>
              <a:r>
                <a:rPr lang="en-US" altLang="zh-CN">
                  <a:solidFill>
                    <a:schemeClr val="bg1"/>
                  </a:solidFill>
                </a:rPr>
                <a:t>RMSE:</a:t>
              </a:r>
              <a:r>
                <a:rPr lang="zh-CN" altLang="en-US">
                  <a:solidFill>
                    <a:schemeClr val="bg1"/>
                  </a:solidFill>
                </a:rPr>
                <a:t> </a:t>
              </a:r>
              <a:r>
                <a:rPr lang="en-US" altLang="zh-CN">
                  <a:solidFill>
                    <a:schemeClr val="bg1"/>
                  </a:solidFill>
                </a:rPr>
                <a:t>1286.9</a:t>
              </a:r>
            </a:p>
            <a:p>
              <a:pPr>
                <a:lnSpc>
                  <a:spcPct val="150000"/>
                </a:lnSpc>
              </a:pPr>
              <a:r>
                <a:rPr lang="en-US" altLang="zh-CN">
                  <a:solidFill>
                    <a:schemeClr val="bg1"/>
                  </a:solidFill>
                </a:rPr>
                <a:t>MAPE:</a:t>
              </a:r>
              <a:r>
                <a:rPr lang="zh-CN" altLang="en-US">
                  <a:solidFill>
                    <a:schemeClr val="bg1"/>
                  </a:solidFill>
                </a:rPr>
                <a:t> </a:t>
              </a:r>
              <a:r>
                <a:rPr lang="en-US" altLang="zh-CN">
                  <a:solidFill>
                    <a:schemeClr val="bg1"/>
                  </a:solidFill>
                </a:rPr>
                <a:t>0.12</a:t>
              </a:r>
            </a:p>
            <a:p>
              <a:pPr>
                <a:lnSpc>
                  <a:spcPct val="150000"/>
                </a:lnSpc>
              </a:pPr>
              <a:r>
                <a:rPr lang="en-US" altLang="zh-CN">
                  <a:solidFill>
                    <a:schemeClr val="bg1"/>
                  </a:solidFill>
                </a:rPr>
                <a:t>R</a:t>
              </a:r>
              <a:r>
                <a:rPr lang="en-US" altLang="zh-CN" baseline="30000">
                  <a:solidFill>
                    <a:schemeClr val="bg1"/>
                  </a:solidFill>
                </a:rPr>
                <a:t>2</a:t>
              </a:r>
              <a:r>
                <a:rPr lang="en-US" altLang="zh-CN">
                  <a:solidFill>
                    <a:schemeClr val="bg1"/>
                  </a:solidFill>
                </a:rPr>
                <a:t>:</a:t>
              </a:r>
              <a:r>
                <a:rPr lang="zh-CN" altLang="en-US">
                  <a:solidFill>
                    <a:schemeClr val="bg1"/>
                  </a:solidFill>
                </a:rPr>
                <a:t> </a:t>
              </a:r>
              <a:r>
                <a:rPr lang="en-US" altLang="zh-CN">
                  <a:solidFill>
                    <a:schemeClr val="bg1"/>
                  </a:solidFill>
                </a:rPr>
                <a:t>0.59</a:t>
              </a:r>
              <a:endParaRPr lang="en-US">
                <a:solidFill>
                  <a:schemeClr val="bg1"/>
                </a:solidFill>
              </a:endParaRPr>
            </a:p>
          </p:txBody>
        </p:sp>
        <p:sp>
          <p:nvSpPr>
            <p:cNvPr id="14" name="TextBox 13">
              <a:extLst>
                <a:ext uri="{FF2B5EF4-FFF2-40B4-BE49-F238E27FC236}">
                  <a16:creationId xmlns:a16="http://schemas.microsoft.com/office/drawing/2014/main" id="{6BE9092B-2BE1-97D2-AD3C-363AB0249549}"/>
                </a:ext>
              </a:extLst>
            </p:cNvPr>
            <p:cNvSpPr txBox="1"/>
            <p:nvPr/>
          </p:nvSpPr>
          <p:spPr>
            <a:xfrm>
              <a:off x="5658899" y="2258419"/>
              <a:ext cx="1200970" cy="1021883"/>
            </a:xfrm>
            <a:prstGeom prst="rect">
              <a:avLst/>
            </a:prstGeom>
            <a:noFill/>
          </p:spPr>
          <p:txBody>
            <a:bodyPr wrap="none" rtlCol="0">
              <a:spAutoFit/>
            </a:bodyPr>
            <a:lstStyle/>
            <a:p>
              <a:pPr>
                <a:lnSpc>
                  <a:spcPct val="150000"/>
                </a:lnSpc>
              </a:pPr>
              <a:r>
                <a:rPr lang="en-US" altLang="zh-CN">
                  <a:solidFill>
                    <a:schemeClr val="bg1"/>
                  </a:solidFill>
                </a:rPr>
                <a:t>RMSE: 1770</a:t>
              </a:r>
            </a:p>
            <a:p>
              <a:pPr>
                <a:lnSpc>
                  <a:spcPct val="150000"/>
                </a:lnSpc>
              </a:pPr>
              <a:r>
                <a:rPr lang="en-US" altLang="zh-CN">
                  <a:solidFill>
                    <a:schemeClr val="bg1"/>
                  </a:solidFill>
                </a:rPr>
                <a:t>MAPE: 0.32</a:t>
              </a:r>
            </a:p>
            <a:p>
              <a:pPr>
                <a:lnSpc>
                  <a:spcPct val="150000"/>
                </a:lnSpc>
              </a:pPr>
              <a:r>
                <a:rPr lang="en-US" altLang="zh-CN">
                  <a:solidFill>
                    <a:schemeClr val="bg1"/>
                  </a:solidFill>
                </a:rPr>
                <a:t>R</a:t>
              </a:r>
              <a:r>
                <a:rPr lang="en-US" altLang="zh-CN" baseline="30000">
                  <a:solidFill>
                    <a:schemeClr val="bg1"/>
                  </a:solidFill>
                </a:rPr>
                <a:t>2</a:t>
              </a:r>
              <a:r>
                <a:rPr lang="zh-CN" altLang="en-US">
                  <a:solidFill>
                    <a:schemeClr val="bg1"/>
                  </a:solidFill>
                </a:rPr>
                <a:t>：</a:t>
              </a:r>
              <a:r>
                <a:rPr lang="en-US" altLang="zh-CN">
                  <a:solidFill>
                    <a:schemeClr val="bg1"/>
                  </a:solidFill>
                </a:rPr>
                <a:t>0.40</a:t>
              </a:r>
              <a:r>
                <a:rPr lang="en-US" altLang="zh-CN" baseline="30000">
                  <a:solidFill>
                    <a:schemeClr val="bg1"/>
                  </a:solidFill>
                </a:rPr>
                <a:t>     </a:t>
              </a:r>
              <a:endParaRPr lang="en-US">
                <a:solidFill>
                  <a:schemeClr val="bg1"/>
                </a:solidFill>
              </a:endParaRPr>
            </a:p>
          </p:txBody>
        </p:sp>
        <p:sp>
          <p:nvSpPr>
            <p:cNvPr id="15" name="TextBox 14">
              <a:extLst>
                <a:ext uri="{FF2B5EF4-FFF2-40B4-BE49-F238E27FC236}">
                  <a16:creationId xmlns:a16="http://schemas.microsoft.com/office/drawing/2014/main" id="{BA38C091-0879-9E90-87A5-116592F2013E}"/>
                </a:ext>
              </a:extLst>
            </p:cNvPr>
            <p:cNvSpPr txBox="1"/>
            <p:nvPr/>
          </p:nvSpPr>
          <p:spPr>
            <a:xfrm>
              <a:off x="7533040" y="2258419"/>
              <a:ext cx="1350050" cy="1021883"/>
            </a:xfrm>
            <a:prstGeom prst="rect">
              <a:avLst/>
            </a:prstGeom>
            <a:noFill/>
          </p:spPr>
          <p:txBody>
            <a:bodyPr wrap="none" rtlCol="0">
              <a:spAutoFit/>
            </a:bodyPr>
            <a:lstStyle/>
            <a:p>
              <a:pPr>
                <a:lnSpc>
                  <a:spcPct val="150000"/>
                </a:lnSpc>
              </a:pPr>
              <a:r>
                <a:rPr lang="en-US" altLang="zh-CN" dirty="0">
                  <a:solidFill>
                    <a:schemeClr val="bg1"/>
                  </a:solidFill>
                </a:rPr>
                <a:t>RMSE:</a:t>
              </a:r>
              <a:r>
                <a:rPr lang="zh-CN" altLang="en-US" dirty="0">
                  <a:solidFill>
                    <a:schemeClr val="bg1"/>
                  </a:solidFill>
                </a:rPr>
                <a:t> </a:t>
              </a:r>
              <a:r>
                <a:rPr lang="en-US" altLang="zh-CN" dirty="0">
                  <a:solidFill>
                    <a:schemeClr val="bg1"/>
                  </a:solidFill>
                </a:rPr>
                <a:t>1275.5</a:t>
              </a:r>
            </a:p>
            <a:p>
              <a:pPr>
                <a:lnSpc>
                  <a:spcPct val="150000"/>
                </a:lnSpc>
              </a:pPr>
              <a:r>
                <a:rPr lang="en-US" altLang="zh-CN" dirty="0" err="1">
                  <a:solidFill>
                    <a:schemeClr val="bg1"/>
                  </a:solidFill>
                </a:rPr>
                <a:t>MAPE</a:t>
              </a:r>
              <a:r>
                <a:rPr lang="en-US" altLang="zh-CN" dirty="0">
                  <a:solidFill>
                    <a:schemeClr val="bg1"/>
                  </a:solidFill>
                </a:rPr>
                <a:t>:</a:t>
              </a:r>
              <a:r>
                <a:rPr lang="zh-CN" altLang="en-US" dirty="0">
                  <a:solidFill>
                    <a:schemeClr val="bg1"/>
                  </a:solidFill>
                </a:rPr>
                <a:t> </a:t>
              </a:r>
              <a:r>
                <a:rPr lang="en-US" altLang="zh-CN" dirty="0">
                  <a:solidFill>
                    <a:schemeClr val="bg1"/>
                  </a:solidFill>
                </a:rPr>
                <a:t>0.127</a:t>
              </a:r>
            </a:p>
            <a:p>
              <a:pPr>
                <a:lnSpc>
                  <a:spcPct val="150000"/>
                </a:lnSpc>
              </a:pPr>
              <a:r>
                <a:rPr lang="en-US" altLang="zh-CN" dirty="0" err="1">
                  <a:solidFill>
                    <a:schemeClr val="bg1"/>
                  </a:solidFill>
                </a:rPr>
                <a:t>R</a:t>
              </a:r>
              <a:r>
                <a:rPr lang="en-US" altLang="zh-CN" baseline="30000" dirty="0" err="1">
                  <a:solidFill>
                    <a:schemeClr val="bg1"/>
                  </a:solidFill>
                </a:rPr>
                <a:t>2</a:t>
              </a:r>
              <a:r>
                <a:rPr lang="en-US" altLang="zh-CN" dirty="0">
                  <a:solidFill>
                    <a:schemeClr val="bg1"/>
                  </a:solidFill>
                </a:rPr>
                <a:t>:</a:t>
              </a:r>
              <a:r>
                <a:rPr lang="zh-CN" altLang="en-US" dirty="0">
                  <a:solidFill>
                    <a:schemeClr val="bg1"/>
                  </a:solidFill>
                </a:rPr>
                <a:t> </a:t>
              </a:r>
              <a:r>
                <a:rPr lang="en-US" altLang="zh-CN" dirty="0">
                  <a:solidFill>
                    <a:schemeClr val="bg1"/>
                  </a:solidFill>
                </a:rPr>
                <a:t>0.663</a:t>
              </a:r>
              <a:endParaRPr lang="en-US" dirty="0">
                <a:solidFill>
                  <a:schemeClr val="bg1"/>
                </a:solidFill>
              </a:endParaRPr>
            </a:p>
          </p:txBody>
        </p:sp>
      </p:grpSp>
      <p:pic>
        <p:nvPicPr>
          <p:cNvPr id="2" name="Picture 1" descr="Crown Icon. Crown symbol. Vector illustration Stock Vector ...">
            <a:extLst>
              <a:ext uri="{FF2B5EF4-FFF2-40B4-BE49-F238E27FC236}">
                <a16:creationId xmlns:a16="http://schemas.microsoft.com/office/drawing/2014/main" id="{F96D51E4-63D5-3E33-1308-A45714D230CA}"/>
              </a:ext>
            </a:extLst>
          </p:cNvPr>
          <p:cNvPicPr>
            <a:picLocks noChangeAspect="1"/>
          </p:cNvPicPr>
          <p:nvPr/>
        </p:nvPicPr>
        <p:blipFill>
          <a:blip r:embed="rId3">
            <a:duotone>
              <a:srgbClr val="2FC09B">
                <a:shade val="45000"/>
                <a:satMod val="135000"/>
              </a:srgbClr>
              <a:prstClr val="white"/>
            </a:duotone>
            <a:extLst>
              <a:ext uri="{BEBA8EAE-BF5A-486C-A8C5-ECC9F3942E4B}">
                <a14:imgProps xmlns:a14="http://schemas.microsoft.com/office/drawing/2010/main">
                  <a14:imgLayer r:embed="rId4">
                    <a14:imgEffect>
                      <a14:backgroundRemoval t="10000" b="90000" l="9800" r="91000">
                        <a14:foregroundMark x1="29300" y1="75300" x2="29300" y2="75300"/>
                        <a14:foregroundMark x1="9800" y1="31800" x2="9800" y2="31800"/>
                        <a14:foregroundMark x1="91000" y1="32400" x2="91000" y2="32400"/>
                      </a14:backgroundRemoval>
                    </a14:imgEffect>
                  </a14:imgLayer>
                </a14:imgProps>
              </a:ext>
              <a:ext uri="{28A0092B-C50C-407E-A947-70E740481C1C}">
                <a14:useLocalDpi xmlns:a14="http://schemas.microsoft.com/office/drawing/2010/main" val="0"/>
              </a:ext>
            </a:extLst>
          </a:blip>
          <a:srcRect/>
          <a:stretch>
            <a:fillRect/>
          </a:stretch>
        </p:blipFill>
        <p:spPr bwMode="auto">
          <a:xfrm>
            <a:off x="7598938" y="657527"/>
            <a:ext cx="1104900" cy="1104900"/>
          </a:xfrm>
          <a:prstGeom prst="rect">
            <a:avLst/>
          </a:prstGeom>
          <a:noFill/>
        </p:spPr>
      </p:pic>
      <p:sp>
        <p:nvSpPr>
          <p:cNvPr id="4" name="TextBox 3">
            <a:extLst>
              <a:ext uri="{FF2B5EF4-FFF2-40B4-BE49-F238E27FC236}">
                <a16:creationId xmlns:a16="http://schemas.microsoft.com/office/drawing/2014/main" id="{92C64CF5-FA9B-1114-5408-37F628796483}"/>
              </a:ext>
            </a:extLst>
          </p:cNvPr>
          <p:cNvSpPr txBox="1"/>
          <p:nvPr/>
        </p:nvSpPr>
        <p:spPr>
          <a:xfrm>
            <a:off x="48491" y="4842164"/>
            <a:ext cx="346364" cy="253916"/>
          </a:xfrm>
          <a:prstGeom prst="rect">
            <a:avLst/>
          </a:prstGeom>
          <a:noFill/>
        </p:spPr>
        <p:txBody>
          <a:bodyPr wrap="square" rtlCol="0">
            <a:spAutoFit/>
          </a:bodyPr>
          <a:lstStyle/>
          <a:p>
            <a:r>
              <a:rPr lang="en-US" sz="1000" dirty="0">
                <a:solidFill>
                  <a:schemeClr val="bg1"/>
                </a:solidFill>
              </a:rPr>
              <a:t>37</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858"/>
        <p:cNvGrpSpPr/>
        <p:nvPr/>
      </p:nvGrpSpPr>
      <p:grpSpPr>
        <a:xfrm>
          <a:off x="0" y="0"/>
          <a:ext cx="0" cy="0"/>
          <a:chOff x="0" y="0"/>
          <a:chExt cx="0" cy="0"/>
        </a:xfrm>
      </p:grpSpPr>
      <p:grpSp>
        <p:nvGrpSpPr>
          <p:cNvPr id="859" name="Google Shape;859;p39"/>
          <p:cNvGrpSpPr/>
          <p:nvPr/>
        </p:nvGrpSpPr>
        <p:grpSpPr>
          <a:xfrm>
            <a:off x="-445825" y="638163"/>
            <a:ext cx="5415574" cy="4504858"/>
            <a:chOff x="-445825" y="638163"/>
            <a:chExt cx="5415574" cy="4504858"/>
          </a:xfrm>
        </p:grpSpPr>
        <p:sp>
          <p:nvSpPr>
            <p:cNvPr id="860" name="Google Shape;860;p39"/>
            <p:cNvSpPr/>
            <p:nvPr/>
          </p:nvSpPr>
          <p:spPr>
            <a:xfrm flipH="1">
              <a:off x="-119842" y="4604250"/>
              <a:ext cx="5089591" cy="2900"/>
            </a:xfrm>
            <a:custGeom>
              <a:avLst/>
              <a:gdLst/>
              <a:ahLst/>
              <a:cxnLst/>
              <a:rect l="l" t="t" r="r" b="b"/>
              <a:pathLst>
                <a:path w="208483" h="101" extrusionOk="0">
                  <a:moveTo>
                    <a:pt x="0" y="0"/>
                  </a:moveTo>
                  <a:lnTo>
                    <a:pt x="0" y="101"/>
                  </a:lnTo>
                  <a:lnTo>
                    <a:pt x="208482" y="101"/>
                  </a:lnTo>
                  <a:lnTo>
                    <a:pt x="208482" y="0"/>
                  </a:lnTo>
                  <a:close/>
                </a:path>
              </a:pathLst>
            </a:custGeom>
            <a:solidFill>
              <a:srgbClr val="EBEBEB"/>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39"/>
            <p:cNvSpPr/>
            <p:nvPr/>
          </p:nvSpPr>
          <p:spPr>
            <a:xfrm flipH="1">
              <a:off x="-445825" y="4796264"/>
              <a:ext cx="660095" cy="2892"/>
            </a:xfrm>
            <a:custGeom>
              <a:avLst/>
              <a:gdLst/>
              <a:ahLst/>
              <a:cxnLst/>
              <a:rect l="l" t="t" r="r" b="b"/>
              <a:pathLst>
                <a:path w="23051" h="101" extrusionOk="0">
                  <a:moveTo>
                    <a:pt x="1" y="0"/>
                  </a:moveTo>
                  <a:lnTo>
                    <a:pt x="1" y="100"/>
                  </a:lnTo>
                  <a:lnTo>
                    <a:pt x="23051" y="100"/>
                  </a:lnTo>
                  <a:lnTo>
                    <a:pt x="23051" y="0"/>
                  </a:lnTo>
                  <a:close/>
                </a:path>
              </a:pathLst>
            </a:custGeom>
            <a:solidFill>
              <a:srgbClr val="EBEBEB"/>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39"/>
            <p:cNvSpPr/>
            <p:nvPr/>
          </p:nvSpPr>
          <p:spPr>
            <a:xfrm flipH="1">
              <a:off x="980319" y="4734180"/>
              <a:ext cx="103205" cy="2892"/>
            </a:xfrm>
            <a:custGeom>
              <a:avLst/>
              <a:gdLst/>
              <a:ahLst/>
              <a:cxnLst/>
              <a:rect l="l" t="t" r="r" b="b"/>
              <a:pathLst>
                <a:path w="3604" h="101" extrusionOk="0">
                  <a:moveTo>
                    <a:pt x="1" y="0"/>
                  </a:moveTo>
                  <a:lnTo>
                    <a:pt x="1" y="100"/>
                  </a:lnTo>
                  <a:lnTo>
                    <a:pt x="3603" y="100"/>
                  </a:lnTo>
                  <a:lnTo>
                    <a:pt x="3603" y="0"/>
                  </a:lnTo>
                  <a:close/>
                </a:path>
              </a:pathLst>
            </a:custGeom>
            <a:solidFill>
              <a:srgbClr val="EBEBEB"/>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39"/>
            <p:cNvSpPr/>
            <p:nvPr/>
          </p:nvSpPr>
          <p:spPr>
            <a:xfrm flipH="1">
              <a:off x="249579" y="4685441"/>
              <a:ext cx="229291" cy="2892"/>
            </a:xfrm>
            <a:custGeom>
              <a:avLst/>
              <a:gdLst/>
              <a:ahLst/>
              <a:cxnLst/>
              <a:rect l="l" t="t" r="r" b="b"/>
              <a:pathLst>
                <a:path w="8007" h="101" extrusionOk="0">
                  <a:moveTo>
                    <a:pt x="1" y="1"/>
                  </a:moveTo>
                  <a:lnTo>
                    <a:pt x="1" y="101"/>
                  </a:lnTo>
                  <a:lnTo>
                    <a:pt x="8007" y="101"/>
                  </a:lnTo>
                  <a:lnTo>
                    <a:pt x="8007" y="1"/>
                  </a:lnTo>
                  <a:close/>
                </a:path>
              </a:pathLst>
            </a:custGeom>
            <a:solidFill>
              <a:srgbClr val="EBEBEB"/>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39"/>
            <p:cNvSpPr/>
            <p:nvPr/>
          </p:nvSpPr>
          <p:spPr>
            <a:xfrm flipH="1">
              <a:off x="3783896" y="4705515"/>
              <a:ext cx="515854" cy="2892"/>
            </a:xfrm>
            <a:custGeom>
              <a:avLst/>
              <a:gdLst/>
              <a:ahLst/>
              <a:cxnLst/>
              <a:rect l="l" t="t" r="r" b="b"/>
              <a:pathLst>
                <a:path w="18014" h="101" extrusionOk="0">
                  <a:moveTo>
                    <a:pt x="0" y="0"/>
                  </a:moveTo>
                  <a:lnTo>
                    <a:pt x="0" y="100"/>
                  </a:lnTo>
                  <a:lnTo>
                    <a:pt x="18013" y="100"/>
                  </a:lnTo>
                  <a:lnTo>
                    <a:pt x="18013" y="0"/>
                  </a:lnTo>
                  <a:close/>
                </a:path>
              </a:pathLst>
            </a:custGeom>
            <a:solidFill>
              <a:srgbClr val="EBEBEB"/>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39"/>
            <p:cNvSpPr/>
            <p:nvPr/>
          </p:nvSpPr>
          <p:spPr>
            <a:xfrm flipH="1">
              <a:off x="2130409" y="4732262"/>
              <a:ext cx="1118590" cy="2892"/>
            </a:xfrm>
            <a:custGeom>
              <a:avLst/>
              <a:gdLst/>
              <a:ahLst/>
              <a:cxnLst/>
              <a:rect l="l" t="t" r="r" b="b"/>
              <a:pathLst>
                <a:path w="39062" h="101" extrusionOk="0">
                  <a:moveTo>
                    <a:pt x="0" y="0"/>
                  </a:moveTo>
                  <a:lnTo>
                    <a:pt x="0" y="100"/>
                  </a:lnTo>
                  <a:lnTo>
                    <a:pt x="39061" y="100"/>
                  </a:lnTo>
                  <a:lnTo>
                    <a:pt x="39061" y="0"/>
                  </a:lnTo>
                  <a:close/>
                </a:path>
              </a:pathLst>
            </a:custGeom>
            <a:solidFill>
              <a:srgbClr val="EBEBEB"/>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39"/>
            <p:cNvSpPr/>
            <p:nvPr/>
          </p:nvSpPr>
          <p:spPr>
            <a:xfrm flipH="1">
              <a:off x="3364575" y="3095012"/>
              <a:ext cx="718341" cy="1509275"/>
            </a:xfrm>
            <a:custGeom>
              <a:avLst/>
              <a:gdLst/>
              <a:ahLst/>
              <a:cxnLst/>
              <a:rect l="l" t="t" r="r" b="b"/>
              <a:pathLst>
                <a:path w="25085" h="52705" extrusionOk="0">
                  <a:moveTo>
                    <a:pt x="0" y="0"/>
                  </a:moveTo>
                  <a:lnTo>
                    <a:pt x="0" y="52704"/>
                  </a:lnTo>
                  <a:lnTo>
                    <a:pt x="25085" y="52704"/>
                  </a:lnTo>
                  <a:lnTo>
                    <a:pt x="25085" y="0"/>
                  </a:ln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39"/>
            <p:cNvSpPr/>
            <p:nvPr/>
          </p:nvSpPr>
          <p:spPr>
            <a:xfrm flipH="1">
              <a:off x="3934837" y="4398878"/>
              <a:ext cx="148078" cy="205408"/>
            </a:xfrm>
            <a:custGeom>
              <a:avLst/>
              <a:gdLst/>
              <a:ahLst/>
              <a:cxnLst/>
              <a:rect l="l" t="t" r="r" b="b"/>
              <a:pathLst>
                <a:path w="5171" h="7173" extrusionOk="0">
                  <a:moveTo>
                    <a:pt x="0" y="1"/>
                  </a:moveTo>
                  <a:lnTo>
                    <a:pt x="0" y="7172"/>
                  </a:lnTo>
                  <a:lnTo>
                    <a:pt x="2536" y="7172"/>
                  </a:lnTo>
                  <a:lnTo>
                    <a:pt x="5171" y="1"/>
                  </a:ln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39"/>
            <p:cNvSpPr/>
            <p:nvPr/>
          </p:nvSpPr>
          <p:spPr>
            <a:xfrm flipH="1">
              <a:off x="1465589" y="3095012"/>
              <a:ext cx="718341" cy="1509275"/>
            </a:xfrm>
            <a:custGeom>
              <a:avLst/>
              <a:gdLst/>
              <a:ahLst/>
              <a:cxnLst/>
              <a:rect l="l" t="t" r="r" b="b"/>
              <a:pathLst>
                <a:path w="25085" h="52705" extrusionOk="0">
                  <a:moveTo>
                    <a:pt x="0" y="0"/>
                  </a:moveTo>
                  <a:lnTo>
                    <a:pt x="0" y="52704"/>
                  </a:lnTo>
                  <a:lnTo>
                    <a:pt x="25085" y="52704"/>
                  </a:lnTo>
                  <a:lnTo>
                    <a:pt x="25085" y="0"/>
                  </a:ln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39"/>
            <p:cNvSpPr/>
            <p:nvPr/>
          </p:nvSpPr>
          <p:spPr>
            <a:xfrm flipH="1">
              <a:off x="2120873" y="3095012"/>
              <a:ext cx="1962043" cy="1383189"/>
            </a:xfrm>
            <a:custGeom>
              <a:avLst/>
              <a:gdLst/>
              <a:ahLst/>
              <a:cxnLst/>
              <a:rect l="l" t="t" r="r" b="b"/>
              <a:pathLst>
                <a:path w="68516" h="48302" extrusionOk="0">
                  <a:moveTo>
                    <a:pt x="0" y="0"/>
                  </a:moveTo>
                  <a:lnTo>
                    <a:pt x="0" y="48301"/>
                  </a:lnTo>
                  <a:lnTo>
                    <a:pt x="68516" y="48301"/>
                  </a:lnTo>
                  <a:lnTo>
                    <a:pt x="68516" y="0"/>
                  </a:ln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39"/>
            <p:cNvSpPr/>
            <p:nvPr/>
          </p:nvSpPr>
          <p:spPr>
            <a:xfrm flipH="1">
              <a:off x="2176255" y="3156121"/>
              <a:ext cx="1850304" cy="379259"/>
            </a:xfrm>
            <a:custGeom>
              <a:avLst/>
              <a:gdLst/>
              <a:ahLst/>
              <a:cxnLst/>
              <a:rect l="l" t="t" r="r" b="b"/>
              <a:pathLst>
                <a:path w="64614" h="13244" extrusionOk="0">
                  <a:moveTo>
                    <a:pt x="0" y="1"/>
                  </a:moveTo>
                  <a:lnTo>
                    <a:pt x="0" y="13244"/>
                  </a:lnTo>
                  <a:lnTo>
                    <a:pt x="64613" y="13244"/>
                  </a:lnTo>
                  <a:lnTo>
                    <a:pt x="64613" y="1"/>
                  </a:ln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39"/>
            <p:cNvSpPr/>
            <p:nvPr/>
          </p:nvSpPr>
          <p:spPr>
            <a:xfrm flipH="1">
              <a:off x="2669172" y="3145641"/>
              <a:ext cx="864500" cy="128978"/>
            </a:xfrm>
            <a:custGeom>
              <a:avLst/>
              <a:gdLst/>
              <a:ahLst/>
              <a:cxnLst/>
              <a:rect l="l" t="t" r="r" b="b"/>
              <a:pathLst>
                <a:path w="30189" h="4504" extrusionOk="0">
                  <a:moveTo>
                    <a:pt x="1" y="0"/>
                  </a:moveTo>
                  <a:cubicBezTo>
                    <a:pt x="2736" y="2869"/>
                    <a:pt x="6539" y="4503"/>
                    <a:pt x="10508" y="4503"/>
                  </a:cubicBezTo>
                  <a:lnTo>
                    <a:pt x="19681" y="4503"/>
                  </a:lnTo>
                  <a:cubicBezTo>
                    <a:pt x="23651" y="4503"/>
                    <a:pt x="27420" y="2869"/>
                    <a:pt x="30189" y="0"/>
                  </a:cubicBez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39"/>
            <p:cNvSpPr/>
            <p:nvPr/>
          </p:nvSpPr>
          <p:spPr>
            <a:xfrm flipH="1">
              <a:off x="2120873" y="4398878"/>
              <a:ext cx="148078" cy="205408"/>
            </a:xfrm>
            <a:custGeom>
              <a:avLst/>
              <a:gdLst/>
              <a:ahLst/>
              <a:cxnLst/>
              <a:rect l="l" t="t" r="r" b="b"/>
              <a:pathLst>
                <a:path w="5171" h="7173" extrusionOk="0">
                  <a:moveTo>
                    <a:pt x="1" y="1"/>
                  </a:moveTo>
                  <a:lnTo>
                    <a:pt x="2669" y="7172"/>
                  </a:lnTo>
                  <a:lnTo>
                    <a:pt x="5171" y="7172"/>
                  </a:lnTo>
                  <a:lnTo>
                    <a:pt x="5171" y="1"/>
                  </a:ln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39"/>
            <p:cNvSpPr/>
            <p:nvPr/>
          </p:nvSpPr>
          <p:spPr>
            <a:xfrm flipH="1">
              <a:off x="2176255" y="3597435"/>
              <a:ext cx="1850304" cy="379259"/>
            </a:xfrm>
            <a:custGeom>
              <a:avLst/>
              <a:gdLst/>
              <a:ahLst/>
              <a:cxnLst/>
              <a:rect l="l" t="t" r="r" b="b"/>
              <a:pathLst>
                <a:path w="64614" h="13244" extrusionOk="0">
                  <a:moveTo>
                    <a:pt x="0" y="1"/>
                  </a:moveTo>
                  <a:lnTo>
                    <a:pt x="0" y="13244"/>
                  </a:lnTo>
                  <a:lnTo>
                    <a:pt x="64613" y="13244"/>
                  </a:lnTo>
                  <a:lnTo>
                    <a:pt x="64613" y="1"/>
                  </a:ln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39"/>
            <p:cNvSpPr/>
            <p:nvPr/>
          </p:nvSpPr>
          <p:spPr>
            <a:xfrm flipH="1">
              <a:off x="2669172" y="3585981"/>
              <a:ext cx="864500" cy="128978"/>
            </a:xfrm>
            <a:custGeom>
              <a:avLst/>
              <a:gdLst/>
              <a:ahLst/>
              <a:cxnLst/>
              <a:rect l="l" t="t" r="r" b="b"/>
              <a:pathLst>
                <a:path w="30189" h="4504" extrusionOk="0">
                  <a:moveTo>
                    <a:pt x="1" y="1"/>
                  </a:moveTo>
                  <a:cubicBezTo>
                    <a:pt x="2736" y="2869"/>
                    <a:pt x="6539" y="4504"/>
                    <a:pt x="10508" y="4504"/>
                  </a:cubicBezTo>
                  <a:lnTo>
                    <a:pt x="19681" y="4504"/>
                  </a:lnTo>
                  <a:cubicBezTo>
                    <a:pt x="23651" y="4504"/>
                    <a:pt x="27454" y="2869"/>
                    <a:pt x="30189" y="1"/>
                  </a:cubicBez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39"/>
            <p:cNvSpPr/>
            <p:nvPr/>
          </p:nvSpPr>
          <p:spPr>
            <a:xfrm flipH="1">
              <a:off x="2176255" y="4037804"/>
              <a:ext cx="1850304" cy="379259"/>
            </a:xfrm>
            <a:custGeom>
              <a:avLst/>
              <a:gdLst/>
              <a:ahLst/>
              <a:cxnLst/>
              <a:rect l="l" t="t" r="r" b="b"/>
              <a:pathLst>
                <a:path w="64614" h="13244" extrusionOk="0">
                  <a:moveTo>
                    <a:pt x="0" y="1"/>
                  </a:moveTo>
                  <a:lnTo>
                    <a:pt x="0" y="13243"/>
                  </a:lnTo>
                  <a:lnTo>
                    <a:pt x="64613" y="13243"/>
                  </a:lnTo>
                  <a:lnTo>
                    <a:pt x="64613" y="1"/>
                  </a:ln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39"/>
            <p:cNvSpPr/>
            <p:nvPr/>
          </p:nvSpPr>
          <p:spPr>
            <a:xfrm flipH="1">
              <a:off x="2669172" y="4026349"/>
              <a:ext cx="864500" cy="128978"/>
            </a:xfrm>
            <a:custGeom>
              <a:avLst/>
              <a:gdLst/>
              <a:ahLst/>
              <a:cxnLst/>
              <a:rect l="l" t="t" r="r" b="b"/>
              <a:pathLst>
                <a:path w="30189" h="4504" extrusionOk="0">
                  <a:moveTo>
                    <a:pt x="1" y="0"/>
                  </a:moveTo>
                  <a:cubicBezTo>
                    <a:pt x="2736" y="2869"/>
                    <a:pt x="6539" y="4504"/>
                    <a:pt x="10508" y="4504"/>
                  </a:cubicBezTo>
                  <a:lnTo>
                    <a:pt x="19681" y="4504"/>
                  </a:lnTo>
                  <a:cubicBezTo>
                    <a:pt x="23651" y="4504"/>
                    <a:pt x="27454" y="2869"/>
                    <a:pt x="30189" y="0"/>
                  </a:cubicBez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39"/>
            <p:cNvSpPr/>
            <p:nvPr/>
          </p:nvSpPr>
          <p:spPr>
            <a:xfrm flipH="1">
              <a:off x="3859595" y="2606633"/>
              <a:ext cx="65007" cy="495830"/>
            </a:xfrm>
            <a:custGeom>
              <a:avLst/>
              <a:gdLst/>
              <a:ahLst/>
              <a:cxnLst/>
              <a:rect l="l" t="t" r="r" b="b"/>
              <a:pathLst>
                <a:path w="2270" h="17314" extrusionOk="0">
                  <a:moveTo>
                    <a:pt x="234" y="1"/>
                  </a:moveTo>
                  <a:cubicBezTo>
                    <a:pt x="101" y="1"/>
                    <a:pt x="1" y="134"/>
                    <a:pt x="1" y="268"/>
                  </a:cubicBezTo>
                  <a:lnTo>
                    <a:pt x="1" y="17080"/>
                  </a:lnTo>
                  <a:cubicBezTo>
                    <a:pt x="1" y="17213"/>
                    <a:pt x="101" y="17313"/>
                    <a:pt x="234" y="17313"/>
                  </a:cubicBezTo>
                  <a:lnTo>
                    <a:pt x="2036" y="17313"/>
                  </a:lnTo>
                  <a:cubicBezTo>
                    <a:pt x="2169" y="17313"/>
                    <a:pt x="2269" y="17213"/>
                    <a:pt x="2269" y="17080"/>
                  </a:cubicBezTo>
                  <a:lnTo>
                    <a:pt x="2269" y="268"/>
                  </a:lnTo>
                  <a:cubicBezTo>
                    <a:pt x="2269" y="134"/>
                    <a:pt x="2169" y="1"/>
                    <a:pt x="2036"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39"/>
            <p:cNvSpPr/>
            <p:nvPr/>
          </p:nvSpPr>
          <p:spPr>
            <a:xfrm flipH="1">
              <a:off x="3859595" y="2658207"/>
              <a:ext cx="65007" cy="180588"/>
            </a:xfrm>
            <a:custGeom>
              <a:avLst/>
              <a:gdLst/>
              <a:ahLst/>
              <a:cxnLst/>
              <a:rect l="l" t="t" r="r" b="b"/>
              <a:pathLst>
                <a:path w="2270" h="6306" extrusionOk="0">
                  <a:moveTo>
                    <a:pt x="1" y="1"/>
                  </a:moveTo>
                  <a:lnTo>
                    <a:pt x="1" y="6305"/>
                  </a:lnTo>
                  <a:lnTo>
                    <a:pt x="2269" y="6305"/>
                  </a:lnTo>
                  <a:lnTo>
                    <a:pt x="2269" y="1"/>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39"/>
            <p:cNvSpPr/>
            <p:nvPr/>
          </p:nvSpPr>
          <p:spPr>
            <a:xfrm flipH="1">
              <a:off x="3859595" y="2894169"/>
              <a:ext cx="65007" cy="110827"/>
            </a:xfrm>
            <a:custGeom>
              <a:avLst/>
              <a:gdLst/>
              <a:ahLst/>
              <a:cxnLst/>
              <a:rect l="l" t="t" r="r" b="b"/>
              <a:pathLst>
                <a:path w="2270" h="3870" extrusionOk="0">
                  <a:moveTo>
                    <a:pt x="1" y="0"/>
                  </a:moveTo>
                  <a:lnTo>
                    <a:pt x="1" y="3870"/>
                  </a:lnTo>
                  <a:lnTo>
                    <a:pt x="2269" y="3870"/>
                  </a:lnTo>
                  <a:lnTo>
                    <a:pt x="2269"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39"/>
            <p:cNvSpPr/>
            <p:nvPr/>
          </p:nvSpPr>
          <p:spPr>
            <a:xfrm flipH="1">
              <a:off x="3588069" y="2606633"/>
              <a:ext cx="278958" cy="495830"/>
            </a:xfrm>
            <a:custGeom>
              <a:avLst/>
              <a:gdLst/>
              <a:ahLst/>
              <a:cxnLst/>
              <a:rect l="l" t="t" r="r" b="b"/>
              <a:pathLst>
                <a:path w="9741" h="17314" extrusionOk="0">
                  <a:moveTo>
                    <a:pt x="267" y="1"/>
                  </a:moveTo>
                  <a:cubicBezTo>
                    <a:pt x="100" y="1"/>
                    <a:pt x="0" y="134"/>
                    <a:pt x="0" y="268"/>
                  </a:cubicBezTo>
                  <a:lnTo>
                    <a:pt x="0" y="17080"/>
                  </a:lnTo>
                  <a:cubicBezTo>
                    <a:pt x="0" y="17213"/>
                    <a:pt x="100" y="17313"/>
                    <a:pt x="267" y="17313"/>
                  </a:cubicBezTo>
                  <a:lnTo>
                    <a:pt x="9474" y="17313"/>
                  </a:lnTo>
                  <a:cubicBezTo>
                    <a:pt x="9607" y="17313"/>
                    <a:pt x="9740" y="17213"/>
                    <a:pt x="9740" y="17080"/>
                  </a:cubicBezTo>
                  <a:lnTo>
                    <a:pt x="9740" y="268"/>
                  </a:lnTo>
                  <a:cubicBezTo>
                    <a:pt x="9740" y="134"/>
                    <a:pt x="9607" y="1"/>
                    <a:pt x="9474"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39"/>
            <p:cNvSpPr/>
            <p:nvPr/>
          </p:nvSpPr>
          <p:spPr>
            <a:xfrm flipH="1">
              <a:off x="3761929" y="2556004"/>
              <a:ext cx="71680" cy="546461"/>
            </a:xfrm>
            <a:custGeom>
              <a:avLst/>
              <a:gdLst/>
              <a:ahLst/>
              <a:cxnLst/>
              <a:rect l="l" t="t" r="r" b="b"/>
              <a:pathLst>
                <a:path w="2503" h="19082" extrusionOk="0">
                  <a:moveTo>
                    <a:pt x="267" y="1"/>
                  </a:moveTo>
                  <a:cubicBezTo>
                    <a:pt x="101" y="1"/>
                    <a:pt x="1" y="101"/>
                    <a:pt x="1" y="268"/>
                  </a:cubicBezTo>
                  <a:lnTo>
                    <a:pt x="1" y="18814"/>
                  </a:lnTo>
                  <a:cubicBezTo>
                    <a:pt x="1" y="18981"/>
                    <a:pt x="101" y="19081"/>
                    <a:pt x="267" y="19081"/>
                  </a:cubicBezTo>
                  <a:lnTo>
                    <a:pt x="2236" y="19081"/>
                  </a:lnTo>
                  <a:cubicBezTo>
                    <a:pt x="2369" y="19081"/>
                    <a:pt x="2502" y="18981"/>
                    <a:pt x="2502" y="18814"/>
                  </a:cubicBezTo>
                  <a:lnTo>
                    <a:pt x="2502" y="268"/>
                  </a:lnTo>
                  <a:cubicBezTo>
                    <a:pt x="2502" y="101"/>
                    <a:pt x="2369" y="1"/>
                    <a:pt x="2236"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39"/>
            <p:cNvSpPr/>
            <p:nvPr/>
          </p:nvSpPr>
          <p:spPr>
            <a:xfrm flipH="1">
              <a:off x="3761928" y="2627652"/>
              <a:ext cx="72625" cy="48741"/>
            </a:xfrm>
            <a:custGeom>
              <a:avLst/>
              <a:gdLst/>
              <a:ahLst/>
              <a:cxnLst/>
              <a:rect l="l" t="t" r="r" b="b"/>
              <a:pathLst>
                <a:path w="2536" h="1702" extrusionOk="0">
                  <a:moveTo>
                    <a:pt x="0" y="1"/>
                  </a:moveTo>
                  <a:lnTo>
                    <a:pt x="0" y="1702"/>
                  </a:lnTo>
                  <a:lnTo>
                    <a:pt x="2535" y="1702"/>
                  </a:lnTo>
                  <a:lnTo>
                    <a:pt x="2535" y="1"/>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39"/>
            <p:cNvSpPr/>
            <p:nvPr/>
          </p:nvSpPr>
          <p:spPr>
            <a:xfrm flipH="1">
              <a:off x="3761928" y="2769029"/>
              <a:ext cx="72625" cy="48741"/>
            </a:xfrm>
            <a:custGeom>
              <a:avLst/>
              <a:gdLst/>
              <a:ahLst/>
              <a:cxnLst/>
              <a:rect l="l" t="t" r="r" b="b"/>
              <a:pathLst>
                <a:path w="2536" h="1702" extrusionOk="0">
                  <a:moveTo>
                    <a:pt x="0" y="0"/>
                  </a:moveTo>
                  <a:lnTo>
                    <a:pt x="0" y="1702"/>
                  </a:lnTo>
                  <a:lnTo>
                    <a:pt x="2535" y="1702"/>
                  </a:lnTo>
                  <a:lnTo>
                    <a:pt x="2535"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39"/>
            <p:cNvSpPr/>
            <p:nvPr/>
          </p:nvSpPr>
          <p:spPr>
            <a:xfrm flipH="1">
              <a:off x="3761928" y="2910406"/>
              <a:ext cx="72625" cy="48741"/>
            </a:xfrm>
            <a:custGeom>
              <a:avLst/>
              <a:gdLst/>
              <a:ahLst/>
              <a:cxnLst/>
              <a:rect l="l" t="t" r="r" b="b"/>
              <a:pathLst>
                <a:path w="2536" h="1702" extrusionOk="0">
                  <a:moveTo>
                    <a:pt x="0" y="0"/>
                  </a:moveTo>
                  <a:lnTo>
                    <a:pt x="0" y="1701"/>
                  </a:lnTo>
                  <a:lnTo>
                    <a:pt x="2535" y="1701"/>
                  </a:lnTo>
                  <a:lnTo>
                    <a:pt x="2535"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39"/>
            <p:cNvSpPr/>
            <p:nvPr/>
          </p:nvSpPr>
          <p:spPr>
            <a:xfrm flipH="1">
              <a:off x="3454336" y="2556004"/>
              <a:ext cx="307624" cy="546461"/>
            </a:xfrm>
            <a:custGeom>
              <a:avLst/>
              <a:gdLst/>
              <a:ahLst/>
              <a:cxnLst/>
              <a:rect l="l" t="t" r="r" b="b"/>
              <a:pathLst>
                <a:path w="10742" h="19082" extrusionOk="0">
                  <a:moveTo>
                    <a:pt x="301" y="1"/>
                  </a:moveTo>
                  <a:cubicBezTo>
                    <a:pt x="134" y="1"/>
                    <a:pt x="0" y="101"/>
                    <a:pt x="0" y="268"/>
                  </a:cubicBezTo>
                  <a:lnTo>
                    <a:pt x="0" y="18814"/>
                  </a:lnTo>
                  <a:cubicBezTo>
                    <a:pt x="0" y="18981"/>
                    <a:pt x="134" y="19081"/>
                    <a:pt x="301" y="19081"/>
                  </a:cubicBezTo>
                  <a:lnTo>
                    <a:pt x="10475" y="19081"/>
                  </a:lnTo>
                  <a:cubicBezTo>
                    <a:pt x="10608" y="19081"/>
                    <a:pt x="10741" y="18981"/>
                    <a:pt x="10741" y="18814"/>
                  </a:cubicBezTo>
                  <a:lnTo>
                    <a:pt x="10741" y="268"/>
                  </a:lnTo>
                  <a:cubicBezTo>
                    <a:pt x="10741" y="101"/>
                    <a:pt x="10608" y="1"/>
                    <a:pt x="10475"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39"/>
            <p:cNvSpPr/>
            <p:nvPr/>
          </p:nvSpPr>
          <p:spPr>
            <a:xfrm flipH="1">
              <a:off x="3663535" y="2606633"/>
              <a:ext cx="65952" cy="495830"/>
            </a:xfrm>
            <a:custGeom>
              <a:avLst/>
              <a:gdLst/>
              <a:ahLst/>
              <a:cxnLst/>
              <a:rect l="l" t="t" r="r" b="b"/>
              <a:pathLst>
                <a:path w="2303" h="17314" extrusionOk="0">
                  <a:moveTo>
                    <a:pt x="267" y="1"/>
                  </a:moveTo>
                  <a:cubicBezTo>
                    <a:pt x="134" y="1"/>
                    <a:pt x="1" y="134"/>
                    <a:pt x="1" y="268"/>
                  </a:cubicBezTo>
                  <a:lnTo>
                    <a:pt x="1" y="17080"/>
                  </a:lnTo>
                  <a:cubicBezTo>
                    <a:pt x="1" y="17213"/>
                    <a:pt x="134" y="17313"/>
                    <a:pt x="267" y="17313"/>
                  </a:cubicBezTo>
                  <a:lnTo>
                    <a:pt x="2035" y="17313"/>
                  </a:lnTo>
                  <a:cubicBezTo>
                    <a:pt x="2169" y="17313"/>
                    <a:pt x="2302" y="17213"/>
                    <a:pt x="2302" y="17080"/>
                  </a:cubicBezTo>
                  <a:lnTo>
                    <a:pt x="2302" y="268"/>
                  </a:lnTo>
                  <a:cubicBezTo>
                    <a:pt x="2302" y="134"/>
                    <a:pt x="2169" y="1"/>
                    <a:pt x="2035"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39"/>
            <p:cNvSpPr/>
            <p:nvPr/>
          </p:nvSpPr>
          <p:spPr>
            <a:xfrm flipH="1">
              <a:off x="3663535" y="2704082"/>
              <a:ext cx="65952" cy="92671"/>
            </a:xfrm>
            <a:custGeom>
              <a:avLst/>
              <a:gdLst/>
              <a:ahLst/>
              <a:cxnLst/>
              <a:rect l="l" t="t" r="r" b="b"/>
              <a:pathLst>
                <a:path w="2303" h="3236" extrusionOk="0">
                  <a:moveTo>
                    <a:pt x="1" y="0"/>
                  </a:moveTo>
                  <a:lnTo>
                    <a:pt x="1" y="3236"/>
                  </a:lnTo>
                  <a:lnTo>
                    <a:pt x="2302" y="3236"/>
                  </a:lnTo>
                  <a:lnTo>
                    <a:pt x="2302"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39"/>
            <p:cNvSpPr/>
            <p:nvPr/>
          </p:nvSpPr>
          <p:spPr>
            <a:xfrm flipH="1">
              <a:off x="3663535" y="2825385"/>
              <a:ext cx="65952" cy="57332"/>
            </a:xfrm>
            <a:custGeom>
              <a:avLst/>
              <a:gdLst/>
              <a:ahLst/>
              <a:cxnLst/>
              <a:rect l="l" t="t" r="r" b="b"/>
              <a:pathLst>
                <a:path w="2303" h="2002" extrusionOk="0">
                  <a:moveTo>
                    <a:pt x="1" y="0"/>
                  </a:moveTo>
                  <a:lnTo>
                    <a:pt x="1" y="2002"/>
                  </a:lnTo>
                  <a:lnTo>
                    <a:pt x="2302" y="2002"/>
                  </a:lnTo>
                  <a:lnTo>
                    <a:pt x="2302"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39"/>
            <p:cNvSpPr/>
            <p:nvPr/>
          </p:nvSpPr>
          <p:spPr>
            <a:xfrm flipH="1">
              <a:off x="3385553" y="2606633"/>
              <a:ext cx="278013" cy="495830"/>
            </a:xfrm>
            <a:custGeom>
              <a:avLst/>
              <a:gdLst/>
              <a:ahLst/>
              <a:cxnLst/>
              <a:rect l="l" t="t" r="r" b="b"/>
              <a:pathLst>
                <a:path w="9708" h="17314" extrusionOk="0">
                  <a:moveTo>
                    <a:pt x="234" y="1"/>
                  </a:moveTo>
                  <a:cubicBezTo>
                    <a:pt x="100" y="1"/>
                    <a:pt x="0" y="134"/>
                    <a:pt x="0" y="268"/>
                  </a:cubicBezTo>
                  <a:lnTo>
                    <a:pt x="0" y="17080"/>
                  </a:lnTo>
                  <a:cubicBezTo>
                    <a:pt x="0" y="17213"/>
                    <a:pt x="100" y="17313"/>
                    <a:pt x="234" y="17313"/>
                  </a:cubicBezTo>
                  <a:lnTo>
                    <a:pt x="9474" y="17313"/>
                  </a:lnTo>
                  <a:cubicBezTo>
                    <a:pt x="9607" y="17313"/>
                    <a:pt x="9707" y="17213"/>
                    <a:pt x="9707" y="17080"/>
                  </a:cubicBezTo>
                  <a:lnTo>
                    <a:pt x="9707" y="268"/>
                  </a:lnTo>
                  <a:cubicBezTo>
                    <a:pt x="9707" y="134"/>
                    <a:pt x="9607" y="1"/>
                    <a:pt x="9474"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39"/>
            <p:cNvSpPr/>
            <p:nvPr/>
          </p:nvSpPr>
          <p:spPr>
            <a:xfrm flipH="1">
              <a:off x="3567059" y="2676362"/>
              <a:ext cx="71680" cy="426097"/>
            </a:xfrm>
            <a:custGeom>
              <a:avLst/>
              <a:gdLst/>
              <a:ahLst/>
              <a:cxnLst/>
              <a:rect l="l" t="t" r="r" b="b"/>
              <a:pathLst>
                <a:path w="2503" h="14879" extrusionOk="0">
                  <a:moveTo>
                    <a:pt x="267" y="1"/>
                  </a:moveTo>
                  <a:cubicBezTo>
                    <a:pt x="101" y="1"/>
                    <a:pt x="0" y="101"/>
                    <a:pt x="0" y="268"/>
                  </a:cubicBezTo>
                  <a:lnTo>
                    <a:pt x="0" y="14611"/>
                  </a:lnTo>
                  <a:cubicBezTo>
                    <a:pt x="0" y="14778"/>
                    <a:pt x="101" y="14878"/>
                    <a:pt x="267" y="14878"/>
                  </a:cubicBezTo>
                  <a:lnTo>
                    <a:pt x="2235" y="14878"/>
                  </a:lnTo>
                  <a:cubicBezTo>
                    <a:pt x="2369" y="14878"/>
                    <a:pt x="2502" y="14778"/>
                    <a:pt x="2502" y="14611"/>
                  </a:cubicBezTo>
                  <a:lnTo>
                    <a:pt x="2502" y="268"/>
                  </a:lnTo>
                  <a:cubicBezTo>
                    <a:pt x="2502" y="101"/>
                    <a:pt x="2369" y="1"/>
                    <a:pt x="2235"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39"/>
            <p:cNvSpPr/>
            <p:nvPr/>
          </p:nvSpPr>
          <p:spPr>
            <a:xfrm flipH="1">
              <a:off x="3567059" y="2771893"/>
              <a:ext cx="72625" cy="79326"/>
            </a:xfrm>
            <a:custGeom>
              <a:avLst/>
              <a:gdLst/>
              <a:ahLst/>
              <a:cxnLst/>
              <a:rect l="l" t="t" r="r" b="b"/>
              <a:pathLst>
                <a:path w="2536" h="2770" extrusionOk="0">
                  <a:moveTo>
                    <a:pt x="0" y="0"/>
                  </a:moveTo>
                  <a:lnTo>
                    <a:pt x="0" y="2769"/>
                  </a:lnTo>
                  <a:lnTo>
                    <a:pt x="2535" y="2769"/>
                  </a:lnTo>
                  <a:lnTo>
                    <a:pt x="2535"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39"/>
            <p:cNvSpPr/>
            <p:nvPr/>
          </p:nvSpPr>
          <p:spPr>
            <a:xfrm flipH="1">
              <a:off x="3567059" y="3030764"/>
              <a:ext cx="72625" cy="19130"/>
            </a:xfrm>
            <a:custGeom>
              <a:avLst/>
              <a:gdLst/>
              <a:ahLst/>
              <a:cxnLst/>
              <a:rect l="l" t="t" r="r" b="b"/>
              <a:pathLst>
                <a:path w="2536" h="668" extrusionOk="0">
                  <a:moveTo>
                    <a:pt x="0" y="0"/>
                  </a:moveTo>
                  <a:lnTo>
                    <a:pt x="0" y="667"/>
                  </a:lnTo>
                  <a:lnTo>
                    <a:pt x="2535" y="667"/>
                  </a:lnTo>
                  <a:lnTo>
                    <a:pt x="2535"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39"/>
            <p:cNvSpPr/>
            <p:nvPr/>
          </p:nvSpPr>
          <p:spPr>
            <a:xfrm flipH="1">
              <a:off x="3567059" y="2868368"/>
              <a:ext cx="72625" cy="79326"/>
            </a:xfrm>
            <a:custGeom>
              <a:avLst/>
              <a:gdLst/>
              <a:ahLst/>
              <a:cxnLst/>
              <a:rect l="l" t="t" r="r" b="b"/>
              <a:pathLst>
                <a:path w="2536" h="2770" extrusionOk="0">
                  <a:moveTo>
                    <a:pt x="0" y="1"/>
                  </a:moveTo>
                  <a:lnTo>
                    <a:pt x="0" y="2769"/>
                  </a:lnTo>
                  <a:lnTo>
                    <a:pt x="2535" y="2769"/>
                  </a:lnTo>
                  <a:lnTo>
                    <a:pt x="2535" y="1"/>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39"/>
            <p:cNvSpPr/>
            <p:nvPr/>
          </p:nvSpPr>
          <p:spPr>
            <a:xfrm flipH="1">
              <a:off x="3259466" y="2676362"/>
              <a:ext cx="307624" cy="426097"/>
            </a:xfrm>
            <a:custGeom>
              <a:avLst/>
              <a:gdLst/>
              <a:ahLst/>
              <a:cxnLst/>
              <a:rect l="l" t="t" r="r" b="b"/>
              <a:pathLst>
                <a:path w="10742" h="14879" extrusionOk="0">
                  <a:moveTo>
                    <a:pt x="300" y="1"/>
                  </a:moveTo>
                  <a:cubicBezTo>
                    <a:pt x="134" y="1"/>
                    <a:pt x="0" y="101"/>
                    <a:pt x="0" y="268"/>
                  </a:cubicBezTo>
                  <a:lnTo>
                    <a:pt x="0" y="14611"/>
                  </a:lnTo>
                  <a:cubicBezTo>
                    <a:pt x="0" y="14778"/>
                    <a:pt x="134" y="14878"/>
                    <a:pt x="300" y="14878"/>
                  </a:cubicBezTo>
                  <a:lnTo>
                    <a:pt x="10474" y="14878"/>
                  </a:lnTo>
                  <a:cubicBezTo>
                    <a:pt x="10608" y="14878"/>
                    <a:pt x="10741" y="14778"/>
                    <a:pt x="10741" y="14611"/>
                  </a:cubicBezTo>
                  <a:lnTo>
                    <a:pt x="10741" y="268"/>
                  </a:lnTo>
                  <a:cubicBezTo>
                    <a:pt x="10741" y="101"/>
                    <a:pt x="10608" y="1"/>
                    <a:pt x="10474"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39"/>
            <p:cNvSpPr/>
            <p:nvPr/>
          </p:nvSpPr>
          <p:spPr>
            <a:xfrm flipH="1">
              <a:off x="3471557" y="2593260"/>
              <a:ext cx="65924" cy="509203"/>
            </a:xfrm>
            <a:custGeom>
              <a:avLst/>
              <a:gdLst/>
              <a:ahLst/>
              <a:cxnLst/>
              <a:rect l="l" t="t" r="r" b="b"/>
              <a:pathLst>
                <a:path w="2302" h="17781" extrusionOk="0">
                  <a:moveTo>
                    <a:pt x="267" y="1"/>
                  </a:moveTo>
                  <a:cubicBezTo>
                    <a:pt x="100" y="1"/>
                    <a:pt x="0" y="101"/>
                    <a:pt x="0" y="234"/>
                  </a:cubicBezTo>
                  <a:lnTo>
                    <a:pt x="0" y="17547"/>
                  </a:lnTo>
                  <a:cubicBezTo>
                    <a:pt x="0" y="17680"/>
                    <a:pt x="100" y="17780"/>
                    <a:pt x="267" y="17780"/>
                  </a:cubicBezTo>
                  <a:lnTo>
                    <a:pt x="2035" y="17780"/>
                  </a:lnTo>
                  <a:cubicBezTo>
                    <a:pt x="2169" y="17780"/>
                    <a:pt x="2302" y="17680"/>
                    <a:pt x="2302" y="17547"/>
                  </a:cubicBezTo>
                  <a:lnTo>
                    <a:pt x="2302" y="234"/>
                  </a:lnTo>
                  <a:cubicBezTo>
                    <a:pt x="2302" y="101"/>
                    <a:pt x="2169" y="1"/>
                    <a:pt x="2035"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39"/>
            <p:cNvSpPr/>
            <p:nvPr/>
          </p:nvSpPr>
          <p:spPr>
            <a:xfrm flipH="1">
              <a:off x="3471557" y="2645807"/>
              <a:ext cx="65924" cy="185342"/>
            </a:xfrm>
            <a:custGeom>
              <a:avLst/>
              <a:gdLst/>
              <a:ahLst/>
              <a:cxnLst/>
              <a:rect l="l" t="t" r="r" b="b"/>
              <a:pathLst>
                <a:path w="2302" h="6472" extrusionOk="0">
                  <a:moveTo>
                    <a:pt x="0" y="0"/>
                  </a:moveTo>
                  <a:lnTo>
                    <a:pt x="0" y="6472"/>
                  </a:lnTo>
                  <a:lnTo>
                    <a:pt x="2302" y="6472"/>
                  </a:lnTo>
                  <a:lnTo>
                    <a:pt x="2302"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39"/>
            <p:cNvSpPr/>
            <p:nvPr/>
          </p:nvSpPr>
          <p:spPr>
            <a:xfrm flipH="1">
              <a:off x="3471557" y="2888442"/>
              <a:ext cx="65924" cy="113691"/>
            </a:xfrm>
            <a:custGeom>
              <a:avLst/>
              <a:gdLst/>
              <a:ahLst/>
              <a:cxnLst/>
              <a:rect l="l" t="t" r="r" b="b"/>
              <a:pathLst>
                <a:path w="2302" h="3970" extrusionOk="0">
                  <a:moveTo>
                    <a:pt x="0" y="0"/>
                  </a:moveTo>
                  <a:lnTo>
                    <a:pt x="0" y="3970"/>
                  </a:lnTo>
                  <a:lnTo>
                    <a:pt x="2302" y="3970"/>
                  </a:lnTo>
                  <a:lnTo>
                    <a:pt x="2302"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39"/>
            <p:cNvSpPr/>
            <p:nvPr/>
          </p:nvSpPr>
          <p:spPr>
            <a:xfrm flipH="1">
              <a:off x="3193576" y="2593260"/>
              <a:ext cx="278013" cy="509203"/>
            </a:xfrm>
            <a:custGeom>
              <a:avLst/>
              <a:gdLst/>
              <a:ahLst/>
              <a:cxnLst/>
              <a:rect l="l" t="t" r="r" b="b"/>
              <a:pathLst>
                <a:path w="9708" h="17781" extrusionOk="0">
                  <a:moveTo>
                    <a:pt x="234" y="1"/>
                  </a:moveTo>
                  <a:cubicBezTo>
                    <a:pt x="101" y="1"/>
                    <a:pt x="1" y="101"/>
                    <a:pt x="1" y="234"/>
                  </a:cubicBezTo>
                  <a:lnTo>
                    <a:pt x="1" y="17547"/>
                  </a:lnTo>
                  <a:cubicBezTo>
                    <a:pt x="1" y="17680"/>
                    <a:pt x="101" y="17780"/>
                    <a:pt x="234" y="17780"/>
                  </a:cubicBezTo>
                  <a:lnTo>
                    <a:pt x="9441" y="17780"/>
                  </a:lnTo>
                  <a:cubicBezTo>
                    <a:pt x="9608" y="17780"/>
                    <a:pt x="9708" y="17680"/>
                    <a:pt x="9708" y="17547"/>
                  </a:cubicBezTo>
                  <a:lnTo>
                    <a:pt x="9708" y="234"/>
                  </a:lnTo>
                  <a:cubicBezTo>
                    <a:pt x="9708" y="101"/>
                    <a:pt x="9608" y="1"/>
                    <a:pt x="9441"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39"/>
            <p:cNvSpPr/>
            <p:nvPr/>
          </p:nvSpPr>
          <p:spPr>
            <a:xfrm flipH="1">
              <a:off x="3367435" y="2646752"/>
              <a:ext cx="71651" cy="455709"/>
            </a:xfrm>
            <a:custGeom>
              <a:avLst/>
              <a:gdLst/>
              <a:ahLst/>
              <a:cxnLst/>
              <a:rect l="l" t="t" r="r" b="b"/>
              <a:pathLst>
                <a:path w="2502" h="15913" extrusionOk="0">
                  <a:moveTo>
                    <a:pt x="234" y="1"/>
                  </a:moveTo>
                  <a:cubicBezTo>
                    <a:pt x="100" y="1"/>
                    <a:pt x="0" y="101"/>
                    <a:pt x="0" y="268"/>
                  </a:cubicBezTo>
                  <a:lnTo>
                    <a:pt x="0" y="15679"/>
                  </a:lnTo>
                  <a:cubicBezTo>
                    <a:pt x="0" y="15812"/>
                    <a:pt x="100" y="15912"/>
                    <a:pt x="234" y="15912"/>
                  </a:cubicBezTo>
                  <a:lnTo>
                    <a:pt x="2268" y="15912"/>
                  </a:lnTo>
                  <a:cubicBezTo>
                    <a:pt x="2402" y="15912"/>
                    <a:pt x="2502" y="15812"/>
                    <a:pt x="2502" y="15679"/>
                  </a:cubicBezTo>
                  <a:lnTo>
                    <a:pt x="2502" y="268"/>
                  </a:lnTo>
                  <a:cubicBezTo>
                    <a:pt x="2502" y="101"/>
                    <a:pt x="2402" y="1"/>
                    <a:pt x="2268"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39"/>
            <p:cNvSpPr/>
            <p:nvPr/>
          </p:nvSpPr>
          <p:spPr>
            <a:xfrm flipH="1">
              <a:off x="3367435" y="2705972"/>
              <a:ext cx="71651" cy="41123"/>
            </a:xfrm>
            <a:custGeom>
              <a:avLst/>
              <a:gdLst/>
              <a:ahLst/>
              <a:cxnLst/>
              <a:rect l="l" t="t" r="r" b="b"/>
              <a:pathLst>
                <a:path w="2502" h="1436" extrusionOk="0">
                  <a:moveTo>
                    <a:pt x="0" y="1"/>
                  </a:moveTo>
                  <a:lnTo>
                    <a:pt x="0" y="1435"/>
                  </a:lnTo>
                  <a:lnTo>
                    <a:pt x="2502" y="1435"/>
                  </a:lnTo>
                  <a:lnTo>
                    <a:pt x="2502" y="1"/>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39"/>
            <p:cNvSpPr/>
            <p:nvPr/>
          </p:nvSpPr>
          <p:spPr>
            <a:xfrm flipH="1">
              <a:off x="3367435" y="2824440"/>
              <a:ext cx="71651" cy="41095"/>
            </a:xfrm>
            <a:custGeom>
              <a:avLst/>
              <a:gdLst/>
              <a:ahLst/>
              <a:cxnLst/>
              <a:rect l="l" t="t" r="r" b="b"/>
              <a:pathLst>
                <a:path w="2502" h="1435" extrusionOk="0">
                  <a:moveTo>
                    <a:pt x="0" y="0"/>
                  </a:moveTo>
                  <a:lnTo>
                    <a:pt x="0" y="1434"/>
                  </a:lnTo>
                  <a:lnTo>
                    <a:pt x="2502" y="1434"/>
                  </a:lnTo>
                  <a:lnTo>
                    <a:pt x="2502"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39"/>
            <p:cNvSpPr/>
            <p:nvPr/>
          </p:nvSpPr>
          <p:spPr>
            <a:xfrm flipH="1">
              <a:off x="3367435" y="2942880"/>
              <a:ext cx="71651" cy="40150"/>
            </a:xfrm>
            <a:custGeom>
              <a:avLst/>
              <a:gdLst/>
              <a:ahLst/>
              <a:cxnLst/>
              <a:rect l="l" t="t" r="r" b="b"/>
              <a:pathLst>
                <a:path w="2502" h="1402" extrusionOk="0">
                  <a:moveTo>
                    <a:pt x="0" y="0"/>
                  </a:moveTo>
                  <a:lnTo>
                    <a:pt x="0" y="1401"/>
                  </a:lnTo>
                  <a:lnTo>
                    <a:pt x="2502" y="1401"/>
                  </a:lnTo>
                  <a:lnTo>
                    <a:pt x="2502"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39"/>
            <p:cNvSpPr/>
            <p:nvPr/>
          </p:nvSpPr>
          <p:spPr>
            <a:xfrm flipH="1">
              <a:off x="3059843" y="2646752"/>
              <a:ext cx="306650" cy="455709"/>
            </a:xfrm>
            <a:custGeom>
              <a:avLst/>
              <a:gdLst/>
              <a:ahLst/>
              <a:cxnLst/>
              <a:rect l="l" t="t" r="r" b="b"/>
              <a:pathLst>
                <a:path w="10708" h="15913" extrusionOk="0">
                  <a:moveTo>
                    <a:pt x="234" y="1"/>
                  </a:moveTo>
                  <a:cubicBezTo>
                    <a:pt x="100" y="1"/>
                    <a:pt x="0" y="101"/>
                    <a:pt x="0" y="268"/>
                  </a:cubicBezTo>
                  <a:lnTo>
                    <a:pt x="0" y="15679"/>
                  </a:lnTo>
                  <a:cubicBezTo>
                    <a:pt x="0" y="15812"/>
                    <a:pt x="100" y="15912"/>
                    <a:pt x="234" y="15912"/>
                  </a:cubicBezTo>
                  <a:lnTo>
                    <a:pt x="10474" y="15912"/>
                  </a:lnTo>
                  <a:cubicBezTo>
                    <a:pt x="10608" y="15912"/>
                    <a:pt x="10708" y="15812"/>
                    <a:pt x="10708" y="15679"/>
                  </a:cubicBezTo>
                  <a:lnTo>
                    <a:pt x="10708" y="268"/>
                  </a:lnTo>
                  <a:cubicBezTo>
                    <a:pt x="10708" y="101"/>
                    <a:pt x="10608" y="1"/>
                    <a:pt x="10474"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39"/>
            <p:cNvSpPr/>
            <p:nvPr/>
          </p:nvSpPr>
          <p:spPr>
            <a:xfrm flipH="1">
              <a:off x="3269041" y="2606633"/>
              <a:ext cx="64978" cy="495830"/>
            </a:xfrm>
            <a:custGeom>
              <a:avLst/>
              <a:gdLst/>
              <a:ahLst/>
              <a:cxnLst/>
              <a:rect l="l" t="t" r="r" b="b"/>
              <a:pathLst>
                <a:path w="2269" h="17314" extrusionOk="0">
                  <a:moveTo>
                    <a:pt x="234" y="1"/>
                  </a:moveTo>
                  <a:cubicBezTo>
                    <a:pt x="100" y="1"/>
                    <a:pt x="0" y="134"/>
                    <a:pt x="0" y="268"/>
                  </a:cubicBezTo>
                  <a:lnTo>
                    <a:pt x="0" y="17080"/>
                  </a:lnTo>
                  <a:cubicBezTo>
                    <a:pt x="0" y="17213"/>
                    <a:pt x="100" y="17313"/>
                    <a:pt x="234" y="17313"/>
                  </a:cubicBezTo>
                  <a:lnTo>
                    <a:pt x="2035" y="17313"/>
                  </a:lnTo>
                  <a:cubicBezTo>
                    <a:pt x="2169" y="17313"/>
                    <a:pt x="2269" y="17213"/>
                    <a:pt x="2269" y="17080"/>
                  </a:cubicBezTo>
                  <a:lnTo>
                    <a:pt x="2269" y="268"/>
                  </a:lnTo>
                  <a:cubicBezTo>
                    <a:pt x="2269" y="134"/>
                    <a:pt x="2169" y="1"/>
                    <a:pt x="2035"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39"/>
            <p:cNvSpPr/>
            <p:nvPr/>
          </p:nvSpPr>
          <p:spPr>
            <a:xfrm flipH="1">
              <a:off x="3269041" y="2704082"/>
              <a:ext cx="64978" cy="92671"/>
            </a:xfrm>
            <a:custGeom>
              <a:avLst/>
              <a:gdLst/>
              <a:ahLst/>
              <a:cxnLst/>
              <a:rect l="l" t="t" r="r" b="b"/>
              <a:pathLst>
                <a:path w="2269" h="3236" extrusionOk="0">
                  <a:moveTo>
                    <a:pt x="0" y="0"/>
                  </a:moveTo>
                  <a:lnTo>
                    <a:pt x="0" y="3236"/>
                  </a:lnTo>
                  <a:lnTo>
                    <a:pt x="2269" y="3236"/>
                  </a:lnTo>
                  <a:lnTo>
                    <a:pt x="2269"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39"/>
            <p:cNvSpPr/>
            <p:nvPr/>
          </p:nvSpPr>
          <p:spPr>
            <a:xfrm flipH="1">
              <a:off x="3269041" y="2825385"/>
              <a:ext cx="64978" cy="57332"/>
            </a:xfrm>
            <a:custGeom>
              <a:avLst/>
              <a:gdLst/>
              <a:ahLst/>
              <a:cxnLst/>
              <a:rect l="l" t="t" r="r" b="b"/>
              <a:pathLst>
                <a:path w="2269" h="2002" extrusionOk="0">
                  <a:moveTo>
                    <a:pt x="0" y="0"/>
                  </a:moveTo>
                  <a:lnTo>
                    <a:pt x="0" y="2002"/>
                  </a:lnTo>
                  <a:lnTo>
                    <a:pt x="2269" y="2002"/>
                  </a:lnTo>
                  <a:lnTo>
                    <a:pt x="2269"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39"/>
            <p:cNvSpPr/>
            <p:nvPr/>
          </p:nvSpPr>
          <p:spPr>
            <a:xfrm flipH="1">
              <a:off x="2991060" y="2606633"/>
              <a:ext cx="278013" cy="495830"/>
            </a:xfrm>
            <a:custGeom>
              <a:avLst/>
              <a:gdLst/>
              <a:ahLst/>
              <a:cxnLst/>
              <a:rect l="l" t="t" r="r" b="b"/>
              <a:pathLst>
                <a:path w="9708" h="17314" extrusionOk="0">
                  <a:moveTo>
                    <a:pt x="234" y="1"/>
                  </a:moveTo>
                  <a:cubicBezTo>
                    <a:pt x="101" y="1"/>
                    <a:pt x="1" y="134"/>
                    <a:pt x="1" y="268"/>
                  </a:cubicBezTo>
                  <a:lnTo>
                    <a:pt x="1" y="17080"/>
                  </a:lnTo>
                  <a:cubicBezTo>
                    <a:pt x="1" y="17213"/>
                    <a:pt x="101" y="17313"/>
                    <a:pt x="234" y="17313"/>
                  </a:cubicBezTo>
                  <a:lnTo>
                    <a:pt x="9474" y="17313"/>
                  </a:lnTo>
                  <a:cubicBezTo>
                    <a:pt x="9608" y="17313"/>
                    <a:pt x="9708" y="17213"/>
                    <a:pt x="9708" y="17080"/>
                  </a:cubicBezTo>
                  <a:lnTo>
                    <a:pt x="9708" y="268"/>
                  </a:lnTo>
                  <a:cubicBezTo>
                    <a:pt x="9708" y="134"/>
                    <a:pt x="9608" y="1"/>
                    <a:pt x="9474"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39"/>
            <p:cNvSpPr/>
            <p:nvPr/>
          </p:nvSpPr>
          <p:spPr>
            <a:xfrm flipH="1">
              <a:off x="3172565" y="2676362"/>
              <a:ext cx="71680" cy="426097"/>
            </a:xfrm>
            <a:custGeom>
              <a:avLst/>
              <a:gdLst/>
              <a:ahLst/>
              <a:cxnLst/>
              <a:rect l="l" t="t" r="r" b="b"/>
              <a:pathLst>
                <a:path w="2503" h="14879" extrusionOk="0">
                  <a:moveTo>
                    <a:pt x="268" y="1"/>
                  </a:moveTo>
                  <a:cubicBezTo>
                    <a:pt x="101" y="1"/>
                    <a:pt x="1" y="101"/>
                    <a:pt x="1" y="268"/>
                  </a:cubicBezTo>
                  <a:lnTo>
                    <a:pt x="1" y="14611"/>
                  </a:lnTo>
                  <a:cubicBezTo>
                    <a:pt x="1" y="14778"/>
                    <a:pt x="101" y="14878"/>
                    <a:pt x="268" y="14878"/>
                  </a:cubicBezTo>
                  <a:lnTo>
                    <a:pt x="2236" y="14878"/>
                  </a:lnTo>
                  <a:cubicBezTo>
                    <a:pt x="2403" y="14878"/>
                    <a:pt x="2503" y="14778"/>
                    <a:pt x="2503" y="14611"/>
                  </a:cubicBezTo>
                  <a:lnTo>
                    <a:pt x="2503" y="268"/>
                  </a:lnTo>
                  <a:cubicBezTo>
                    <a:pt x="2503" y="101"/>
                    <a:pt x="2403" y="1"/>
                    <a:pt x="2236"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39"/>
            <p:cNvSpPr/>
            <p:nvPr/>
          </p:nvSpPr>
          <p:spPr>
            <a:xfrm flipH="1">
              <a:off x="3172565" y="2771893"/>
              <a:ext cx="71680" cy="79326"/>
            </a:xfrm>
            <a:custGeom>
              <a:avLst/>
              <a:gdLst/>
              <a:ahLst/>
              <a:cxnLst/>
              <a:rect l="l" t="t" r="r" b="b"/>
              <a:pathLst>
                <a:path w="2503" h="2770" extrusionOk="0">
                  <a:moveTo>
                    <a:pt x="1" y="0"/>
                  </a:moveTo>
                  <a:lnTo>
                    <a:pt x="1" y="2769"/>
                  </a:lnTo>
                  <a:lnTo>
                    <a:pt x="2503" y="2769"/>
                  </a:lnTo>
                  <a:lnTo>
                    <a:pt x="2503"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39"/>
            <p:cNvSpPr/>
            <p:nvPr/>
          </p:nvSpPr>
          <p:spPr>
            <a:xfrm flipH="1">
              <a:off x="3172565" y="3030764"/>
              <a:ext cx="71680" cy="19130"/>
            </a:xfrm>
            <a:custGeom>
              <a:avLst/>
              <a:gdLst/>
              <a:ahLst/>
              <a:cxnLst/>
              <a:rect l="l" t="t" r="r" b="b"/>
              <a:pathLst>
                <a:path w="2503" h="668" extrusionOk="0">
                  <a:moveTo>
                    <a:pt x="1" y="0"/>
                  </a:moveTo>
                  <a:lnTo>
                    <a:pt x="1" y="667"/>
                  </a:lnTo>
                  <a:lnTo>
                    <a:pt x="2503" y="667"/>
                  </a:lnTo>
                  <a:lnTo>
                    <a:pt x="2503"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39"/>
            <p:cNvSpPr/>
            <p:nvPr/>
          </p:nvSpPr>
          <p:spPr>
            <a:xfrm flipH="1">
              <a:off x="3172565" y="2868368"/>
              <a:ext cx="71680" cy="79326"/>
            </a:xfrm>
            <a:custGeom>
              <a:avLst/>
              <a:gdLst/>
              <a:ahLst/>
              <a:cxnLst/>
              <a:rect l="l" t="t" r="r" b="b"/>
              <a:pathLst>
                <a:path w="2503" h="2770" extrusionOk="0">
                  <a:moveTo>
                    <a:pt x="1" y="1"/>
                  </a:moveTo>
                  <a:lnTo>
                    <a:pt x="1" y="2769"/>
                  </a:lnTo>
                  <a:lnTo>
                    <a:pt x="2503" y="2769"/>
                  </a:lnTo>
                  <a:lnTo>
                    <a:pt x="2503" y="1"/>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39"/>
            <p:cNvSpPr/>
            <p:nvPr/>
          </p:nvSpPr>
          <p:spPr>
            <a:xfrm flipH="1">
              <a:off x="2864973" y="2676362"/>
              <a:ext cx="306650" cy="426097"/>
            </a:xfrm>
            <a:custGeom>
              <a:avLst/>
              <a:gdLst/>
              <a:ahLst/>
              <a:cxnLst/>
              <a:rect l="l" t="t" r="r" b="b"/>
              <a:pathLst>
                <a:path w="10708" h="14879" extrusionOk="0">
                  <a:moveTo>
                    <a:pt x="267" y="1"/>
                  </a:moveTo>
                  <a:cubicBezTo>
                    <a:pt x="100" y="1"/>
                    <a:pt x="0" y="101"/>
                    <a:pt x="0" y="268"/>
                  </a:cubicBezTo>
                  <a:lnTo>
                    <a:pt x="0" y="14611"/>
                  </a:lnTo>
                  <a:cubicBezTo>
                    <a:pt x="0" y="14778"/>
                    <a:pt x="100" y="14878"/>
                    <a:pt x="267" y="14878"/>
                  </a:cubicBezTo>
                  <a:lnTo>
                    <a:pt x="10441" y="14878"/>
                  </a:lnTo>
                  <a:cubicBezTo>
                    <a:pt x="10608" y="14878"/>
                    <a:pt x="10708" y="14778"/>
                    <a:pt x="10708" y="14611"/>
                  </a:cubicBezTo>
                  <a:lnTo>
                    <a:pt x="10708" y="268"/>
                  </a:lnTo>
                  <a:cubicBezTo>
                    <a:pt x="10708" y="101"/>
                    <a:pt x="10608" y="1"/>
                    <a:pt x="10441"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39"/>
            <p:cNvSpPr/>
            <p:nvPr/>
          </p:nvSpPr>
          <p:spPr>
            <a:xfrm flipH="1">
              <a:off x="-46821" y="3851525"/>
              <a:ext cx="628593" cy="752794"/>
            </a:xfrm>
            <a:custGeom>
              <a:avLst/>
              <a:gdLst/>
              <a:ahLst/>
              <a:cxnLst/>
              <a:rect l="l" t="t" r="r" b="b"/>
              <a:pathLst>
                <a:path w="21950" h="26287" extrusionOk="0">
                  <a:moveTo>
                    <a:pt x="0" y="1"/>
                  </a:moveTo>
                  <a:lnTo>
                    <a:pt x="0" y="26286"/>
                  </a:lnTo>
                  <a:lnTo>
                    <a:pt x="21949" y="26286"/>
                  </a:lnTo>
                  <a:lnTo>
                    <a:pt x="21949"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39"/>
            <p:cNvSpPr/>
            <p:nvPr/>
          </p:nvSpPr>
          <p:spPr>
            <a:xfrm flipH="1">
              <a:off x="-180313" y="3634474"/>
              <a:ext cx="754684" cy="224489"/>
            </a:xfrm>
            <a:custGeom>
              <a:avLst/>
              <a:gdLst/>
              <a:ahLst/>
              <a:cxnLst/>
              <a:rect l="l" t="t" r="r" b="b"/>
              <a:pathLst>
                <a:path w="26353" h="7839" extrusionOk="0">
                  <a:moveTo>
                    <a:pt x="4403" y="0"/>
                  </a:moveTo>
                  <a:lnTo>
                    <a:pt x="0" y="7839"/>
                  </a:lnTo>
                  <a:lnTo>
                    <a:pt x="21949" y="7839"/>
                  </a:lnTo>
                  <a:lnTo>
                    <a:pt x="26352"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39"/>
            <p:cNvSpPr/>
            <p:nvPr/>
          </p:nvSpPr>
          <p:spPr>
            <a:xfrm flipH="1">
              <a:off x="1059580" y="3634474"/>
              <a:ext cx="754684" cy="224489"/>
            </a:xfrm>
            <a:custGeom>
              <a:avLst/>
              <a:gdLst/>
              <a:ahLst/>
              <a:cxnLst/>
              <a:rect l="l" t="t" r="r" b="b"/>
              <a:pathLst>
                <a:path w="26353" h="7839" extrusionOk="0">
                  <a:moveTo>
                    <a:pt x="1" y="0"/>
                  </a:moveTo>
                  <a:lnTo>
                    <a:pt x="4404" y="7839"/>
                  </a:lnTo>
                  <a:lnTo>
                    <a:pt x="26353" y="7839"/>
                  </a:lnTo>
                  <a:lnTo>
                    <a:pt x="21950"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39"/>
            <p:cNvSpPr/>
            <p:nvPr/>
          </p:nvSpPr>
          <p:spPr>
            <a:xfrm flipH="1">
              <a:off x="574343" y="3851525"/>
              <a:ext cx="1113836" cy="752762"/>
            </a:xfrm>
            <a:custGeom>
              <a:avLst/>
              <a:gdLst/>
              <a:ahLst/>
              <a:cxnLst/>
              <a:rect l="l" t="t" r="r" b="b"/>
              <a:pathLst>
                <a:path w="38896" h="26287" extrusionOk="0">
                  <a:moveTo>
                    <a:pt x="1" y="1"/>
                  </a:moveTo>
                  <a:lnTo>
                    <a:pt x="1" y="26286"/>
                  </a:lnTo>
                  <a:lnTo>
                    <a:pt x="38895" y="26286"/>
                  </a:lnTo>
                  <a:lnTo>
                    <a:pt x="38895"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39"/>
            <p:cNvSpPr/>
            <p:nvPr/>
          </p:nvSpPr>
          <p:spPr>
            <a:xfrm flipH="1">
              <a:off x="574343" y="4053095"/>
              <a:ext cx="350594" cy="350594"/>
            </a:xfrm>
            <a:custGeom>
              <a:avLst/>
              <a:gdLst/>
              <a:ahLst/>
              <a:cxnLst/>
              <a:rect l="l" t="t" r="r" b="b"/>
              <a:pathLst>
                <a:path w="12243" h="12243" extrusionOk="0">
                  <a:moveTo>
                    <a:pt x="0" y="0"/>
                  </a:moveTo>
                  <a:lnTo>
                    <a:pt x="0" y="12242"/>
                  </a:lnTo>
                  <a:lnTo>
                    <a:pt x="12242" y="12242"/>
                  </a:lnTo>
                  <a:lnTo>
                    <a:pt x="12242" y="0"/>
                  </a:ln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39"/>
            <p:cNvSpPr/>
            <p:nvPr/>
          </p:nvSpPr>
          <p:spPr>
            <a:xfrm flipH="1">
              <a:off x="1336611" y="4053095"/>
              <a:ext cx="201599" cy="201571"/>
            </a:xfrm>
            <a:custGeom>
              <a:avLst/>
              <a:gdLst/>
              <a:ahLst/>
              <a:cxnLst/>
              <a:rect l="l" t="t" r="r" b="b"/>
              <a:pathLst>
                <a:path w="7040" h="7039" extrusionOk="0">
                  <a:moveTo>
                    <a:pt x="1" y="0"/>
                  </a:moveTo>
                  <a:lnTo>
                    <a:pt x="1" y="7039"/>
                  </a:lnTo>
                  <a:lnTo>
                    <a:pt x="7039" y="7039"/>
                  </a:lnTo>
                  <a:lnTo>
                    <a:pt x="7039" y="0"/>
                  </a:ln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39"/>
            <p:cNvSpPr/>
            <p:nvPr/>
          </p:nvSpPr>
          <p:spPr>
            <a:xfrm flipH="1">
              <a:off x="1336611" y="4302403"/>
              <a:ext cx="201599" cy="201571"/>
            </a:xfrm>
            <a:custGeom>
              <a:avLst/>
              <a:gdLst/>
              <a:ahLst/>
              <a:cxnLst/>
              <a:rect l="l" t="t" r="r" b="b"/>
              <a:pathLst>
                <a:path w="7040" h="7039" extrusionOk="0">
                  <a:moveTo>
                    <a:pt x="1" y="1"/>
                  </a:moveTo>
                  <a:lnTo>
                    <a:pt x="1" y="7039"/>
                  </a:lnTo>
                  <a:lnTo>
                    <a:pt x="7039" y="7039"/>
                  </a:lnTo>
                  <a:lnTo>
                    <a:pt x="7039" y="1"/>
                  </a:ln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39"/>
            <p:cNvSpPr/>
            <p:nvPr/>
          </p:nvSpPr>
          <p:spPr>
            <a:xfrm flipH="1">
              <a:off x="392846" y="4053095"/>
              <a:ext cx="181525" cy="350594"/>
            </a:xfrm>
            <a:custGeom>
              <a:avLst/>
              <a:gdLst/>
              <a:ahLst/>
              <a:cxnLst/>
              <a:rect l="l" t="t" r="r" b="b"/>
              <a:pathLst>
                <a:path w="6339" h="12243" extrusionOk="0">
                  <a:moveTo>
                    <a:pt x="0" y="0"/>
                  </a:moveTo>
                  <a:lnTo>
                    <a:pt x="0" y="12242"/>
                  </a:lnTo>
                  <a:lnTo>
                    <a:pt x="6338" y="12242"/>
                  </a:lnTo>
                  <a:lnTo>
                    <a:pt x="6338" y="0"/>
                  </a:ln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39"/>
            <p:cNvSpPr/>
            <p:nvPr/>
          </p:nvSpPr>
          <p:spPr>
            <a:xfrm flipH="1">
              <a:off x="-374177" y="4872665"/>
              <a:ext cx="4630943" cy="270355"/>
            </a:xfrm>
            <a:custGeom>
              <a:avLst/>
              <a:gdLst/>
              <a:ahLst/>
              <a:cxnLst/>
              <a:rect l="l" t="t" r="r" b="b"/>
              <a:pathLst>
                <a:path w="161716" h="9441" extrusionOk="0">
                  <a:moveTo>
                    <a:pt x="80858" y="1"/>
                  </a:moveTo>
                  <a:cubicBezTo>
                    <a:pt x="36193" y="1"/>
                    <a:pt x="0" y="2136"/>
                    <a:pt x="0" y="4738"/>
                  </a:cubicBezTo>
                  <a:cubicBezTo>
                    <a:pt x="0" y="7339"/>
                    <a:pt x="36193" y="9441"/>
                    <a:pt x="80858" y="9441"/>
                  </a:cubicBezTo>
                  <a:cubicBezTo>
                    <a:pt x="125523" y="9441"/>
                    <a:pt x="161716" y="7339"/>
                    <a:pt x="161716" y="4738"/>
                  </a:cubicBezTo>
                  <a:cubicBezTo>
                    <a:pt x="161716" y="2136"/>
                    <a:pt x="125523" y="1"/>
                    <a:pt x="80858"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39"/>
            <p:cNvSpPr/>
            <p:nvPr/>
          </p:nvSpPr>
          <p:spPr>
            <a:xfrm flipH="1">
              <a:off x="2782829" y="1461169"/>
              <a:ext cx="407924" cy="358727"/>
            </a:xfrm>
            <a:custGeom>
              <a:avLst/>
              <a:gdLst/>
              <a:ahLst/>
              <a:cxnLst/>
              <a:rect l="l" t="t" r="r" b="b"/>
              <a:pathLst>
                <a:path w="14245" h="12527" extrusionOk="0">
                  <a:moveTo>
                    <a:pt x="7101" y="1"/>
                  </a:moveTo>
                  <a:cubicBezTo>
                    <a:pt x="5884" y="1"/>
                    <a:pt x="4654" y="351"/>
                    <a:pt x="3570" y="1082"/>
                  </a:cubicBezTo>
                  <a:cubicBezTo>
                    <a:pt x="735" y="3050"/>
                    <a:pt x="1" y="6953"/>
                    <a:pt x="1969" y="9788"/>
                  </a:cubicBezTo>
                  <a:cubicBezTo>
                    <a:pt x="3170" y="11569"/>
                    <a:pt x="5129" y="12527"/>
                    <a:pt x="7121" y="12527"/>
                  </a:cubicBezTo>
                  <a:cubicBezTo>
                    <a:pt x="8337" y="12527"/>
                    <a:pt x="9566" y="12169"/>
                    <a:pt x="10642" y="11422"/>
                  </a:cubicBezTo>
                  <a:cubicBezTo>
                    <a:pt x="13511" y="9488"/>
                    <a:pt x="14244" y="5585"/>
                    <a:pt x="12276" y="2716"/>
                  </a:cubicBezTo>
                  <a:cubicBezTo>
                    <a:pt x="11072" y="952"/>
                    <a:pt x="9106" y="1"/>
                    <a:pt x="7101" y="1"/>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39"/>
            <p:cNvSpPr/>
            <p:nvPr/>
          </p:nvSpPr>
          <p:spPr>
            <a:xfrm flipH="1">
              <a:off x="2867850" y="1580010"/>
              <a:ext cx="235963" cy="48510"/>
            </a:xfrm>
            <a:custGeom>
              <a:avLst/>
              <a:gdLst/>
              <a:ahLst/>
              <a:cxnLst/>
              <a:rect l="l" t="t" r="r" b="b"/>
              <a:pathLst>
                <a:path w="8240" h="1694" extrusionOk="0">
                  <a:moveTo>
                    <a:pt x="234" y="1"/>
                  </a:moveTo>
                  <a:cubicBezTo>
                    <a:pt x="134" y="1"/>
                    <a:pt x="67" y="34"/>
                    <a:pt x="0" y="67"/>
                  </a:cubicBezTo>
                  <a:lnTo>
                    <a:pt x="3503" y="1568"/>
                  </a:lnTo>
                  <a:cubicBezTo>
                    <a:pt x="3686" y="1652"/>
                    <a:pt x="3895" y="1693"/>
                    <a:pt x="4108" y="1693"/>
                  </a:cubicBezTo>
                  <a:cubicBezTo>
                    <a:pt x="4320" y="1693"/>
                    <a:pt x="4537" y="1652"/>
                    <a:pt x="4737" y="1568"/>
                  </a:cubicBezTo>
                  <a:lnTo>
                    <a:pt x="8240" y="67"/>
                  </a:lnTo>
                  <a:cubicBezTo>
                    <a:pt x="8140" y="34"/>
                    <a:pt x="8073" y="1"/>
                    <a:pt x="797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39"/>
            <p:cNvSpPr/>
            <p:nvPr/>
          </p:nvSpPr>
          <p:spPr>
            <a:xfrm flipH="1">
              <a:off x="2861149" y="1596247"/>
              <a:ext cx="251255" cy="113715"/>
            </a:xfrm>
            <a:custGeom>
              <a:avLst/>
              <a:gdLst/>
              <a:ahLst/>
              <a:cxnLst/>
              <a:rect l="l" t="t" r="r" b="b"/>
              <a:pathLst>
                <a:path w="8774" h="3971" extrusionOk="0">
                  <a:moveTo>
                    <a:pt x="0" y="1"/>
                  </a:moveTo>
                  <a:cubicBezTo>
                    <a:pt x="0" y="34"/>
                    <a:pt x="0" y="34"/>
                    <a:pt x="0" y="67"/>
                  </a:cubicBezTo>
                  <a:lnTo>
                    <a:pt x="0" y="3470"/>
                  </a:lnTo>
                  <a:cubicBezTo>
                    <a:pt x="0" y="3737"/>
                    <a:pt x="234" y="3970"/>
                    <a:pt x="501" y="3970"/>
                  </a:cubicBezTo>
                  <a:lnTo>
                    <a:pt x="8273" y="3970"/>
                  </a:lnTo>
                  <a:cubicBezTo>
                    <a:pt x="8540" y="3970"/>
                    <a:pt x="8773" y="3737"/>
                    <a:pt x="8773" y="3470"/>
                  </a:cubicBezTo>
                  <a:lnTo>
                    <a:pt x="8773" y="67"/>
                  </a:lnTo>
                  <a:cubicBezTo>
                    <a:pt x="8773" y="34"/>
                    <a:pt x="8773" y="34"/>
                    <a:pt x="8740" y="1"/>
                  </a:cubicBezTo>
                  <a:lnTo>
                    <a:pt x="5171" y="1535"/>
                  </a:lnTo>
                  <a:cubicBezTo>
                    <a:pt x="4937" y="1635"/>
                    <a:pt x="4637" y="1702"/>
                    <a:pt x="4370" y="1702"/>
                  </a:cubicBezTo>
                  <a:cubicBezTo>
                    <a:pt x="4103" y="1702"/>
                    <a:pt x="3836" y="1635"/>
                    <a:pt x="3603" y="1535"/>
                  </a:cubicBez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39"/>
            <p:cNvSpPr/>
            <p:nvPr/>
          </p:nvSpPr>
          <p:spPr>
            <a:xfrm flipH="1">
              <a:off x="1922166" y="638163"/>
              <a:ext cx="400278" cy="358755"/>
            </a:xfrm>
            <a:custGeom>
              <a:avLst/>
              <a:gdLst/>
              <a:ahLst/>
              <a:cxnLst/>
              <a:rect l="l" t="t" r="r" b="b"/>
              <a:pathLst>
                <a:path w="13978" h="12528" extrusionOk="0">
                  <a:moveTo>
                    <a:pt x="6966" y="0"/>
                  </a:moveTo>
                  <a:cubicBezTo>
                    <a:pt x="4264" y="0"/>
                    <a:pt x="1788" y="1765"/>
                    <a:pt x="968" y="4470"/>
                  </a:cubicBezTo>
                  <a:cubicBezTo>
                    <a:pt x="1" y="7806"/>
                    <a:pt x="1902" y="11275"/>
                    <a:pt x="5204" y="12276"/>
                  </a:cubicBezTo>
                  <a:cubicBezTo>
                    <a:pt x="5787" y="12447"/>
                    <a:pt x="6377" y="12528"/>
                    <a:pt x="6957" y="12528"/>
                  </a:cubicBezTo>
                  <a:cubicBezTo>
                    <a:pt x="9665" y="12528"/>
                    <a:pt x="12180" y="10759"/>
                    <a:pt x="12977" y="8039"/>
                  </a:cubicBezTo>
                  <a:cubicBezTo>
                    <a:pt x="13977" y="4737"/>
                    <a:pt x="12076" y="1235"/>
                    <a:pt x="8774" y="267"/>
                  </a:cubicBezTo>
                  <a:cubicBezTo>
                    <a:pt x="8170" y="86"/>
                    <a:pt x="7562" y="0"/>
                    <a:pt x="6966" y="0"/>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39"/>
            <p:cNvSpPr/>
            <p:nvPr/>
          </p:nvSpPr>
          <p:spPr>
            <a:xfrm flipH="1">
              <a:off x="2004323" y="735584"/>
              <a:ext cx="235018" cy="184389"/>
            </a:xfrm>
            <a:custGeom>
              <a:avLst/>
              <a:gdLst/>
              <a:ahLst/>
              <a:cxnLst/>
              <a:rect l="l" t="t" r="r" b="b"/>
              <a:pathLst>
                <a:path w="8207" h="6439" extrusionOk="0">
                  <a:moveTo>
                    <a:pt x="2669" y="1001"/>
                  </a:moveTo>
                  <a:cubicBezTo>
                    <a:pt x="2836" y="1001"/>
                    <a:pt x="3003" y="1135"/>
                    <a:pt x="3003" y="1335"/>
                  </a:cubicBezTo>
                  <a:cubicBezTo>
                    <a:pt x="3003" y="1502"/>
                    <a:pt x="2836" y="1635"/>
                    <a:pt x="2669" y="1635"/>
                  </a:cubicBezTo>
                  <a:lnTo>
                    <a:pt x="1302" y="1635"/>
                  </a:lnTo>
                  <a:cubicBezTo>
                    <a:pt x="1135" y="1635"/>
                    <a:pt x="968" y="1502"/>
                    <a:pt x="968" y="1335"/>
                  </a:cubicBezTo>
                  <a:lnTo>
                    <a:pt x="1001" y="1335"/>
                  </a:lnTo>
                  <a:cubicBezTo>
                    <a:pt x="1001" y="1135"/>
                    <a:pt x="1135" y="1001"/>
                    <a:pt x="1302" y="1001"/>
                  </a:cubicBezTo>
                  <a:close/>
                  <a:moveTo>
                    <a:pt x="6739" y="1001"/>
                  </a:moveTo>
                  <a:cubicBezTo>
                    <a:pt x="6906" y="1001"/>
                    <a:pt x="7039" y="1135"/>
                    <a:pt x="7039" y="1335"/>
                  </a:cubicBezTo>
                  <a:cubicBezTo>
                    <a:pt x="7039" y="1502"/>
                    <a:pt x="6906" y="1635"/>
                    <a:pt x="6705" y="1635"/>
                  </a:cubicBezTo>
                  <a:lnTo>
                    <a:pt x="3703" y="1635"/>
                  </a:lnTo>
                  <a:cubicBezTo>
                    <a:pt x="3537" y="1635"/>
                    <a:pt x="3403" y="1502"/>
                    <a:pt x="3403" y="1335"/>
                  </a:cubicBezTo>
                  <a:cubicBezTo>
                    <a:pt x="3403" y="1135"/>
                    <a:pt x="3537" y="1001"/>
                    <a:pt x="3703" y="1001"/>
                  </a:cubicBezTo>
                  <a:close/>
                  <a:moveTo>
                    <a:pt x="6705" y="2336"/>
                  </a:moveTo>
                  <a:cubicBezTo>
                    <a:pt x="6906" y="2336"/>
                    <a:pt x="7039" y="2469"/>
                    <a:pt x="7039" y="2636"/>
                  </a:cubicBezTo>
                  <a:cubicBezTo>
                    <a:pt x="7039" y="2803"/>
                    <a:pt x="6906" y="2970"/>
                    <a:pt x="6705" y="2970"/>
                  </a:cubicBezTo>
                  <a:lnTo>
                    <a:pt x="1602" y="2970"/>
                  </a:lnTo>
                  <a:cubicBezTo>
                    <a:pt x="1435" y="2970"/>
                    <a:pt x="1302" y="2803"/>
                    <a:pt x="1302" y="2636"/>
                  </a:cubicBezTo>
                  <a:cubicBezTo>
                    <a:pt x="1302" y="2469"/>
                    <a:pt x="1435" y="2336"/>
                    <a:pt x="1602" y="2336"/>
                  </a:cubicBezTo>
                  <a:close/>
                  <a:moveTo>
                    <a:pt x="6739" y="3670"/>
                  </a:moveTo>
                  <a:cubicBezTo>
                    <a:pt x="7139" y="3670"/>
                    <a:pt x="7139" y="4304"/>
                    <a:pt x="6739" y="4304"/>
                  </a:cubicBezTo>
                  <a:lnTo>
                    <a:pt x="4370" y="4304"/>
                  </a:lnTo>
                  <a:cubicBezTo>
                    <a:pt x="3937" y="4304"/>
                    <a:pt x="3937" y="3670"/>
                    <a:pt x="4370" y="3670"/>
                  </a:cubicBezTo>
                  <a:close/>
                  <a:moveTo>
                    <a:pt x="1101" y="1"/>
                  </a:moveTo>
                  <a:cubicBezTo>
                    <a:pt x="501" y="34"/>
                    <a:pt x="1" y="534"/>
                    <a:pt x="1" y="1135"/>
                  </a:cubicBezTo>
                  <a:lnTo>
                    <a:pt x="1" y="4204"/>
                  </a:lnTo>
                  <a:cubicBezTo>
                    <a:pt x="1" y="4838"/>
                    <a:pt x="501" y="5338"/>
                    <a:pt x="1135" y="5371"/>
                  </a:cubicBezTo>
                  <a:lnTo>
                    <a:pt x="5505" y="5371"/>
                  </a:lnTo>
                  <a:lnTo>
                    <a:pt x="5438" y="6439"/>
                  </a:lnTo>
                  <a:lnTo>
                    <a:pt x="6572" y="5371"/>
                  </a:lnTo>
                  <a:lnTo>
                    <a:pt x="7072" y="5371"/>
                  </a:lnTo>
                  <a:cubicBezTo>
                    <a:pt x="7706" y="5338"/>
                    <a:pt x="8207" y="4838"/>
                    <a:pt x="8207" y="4204"/>
                  </a:cubicBezTo>
                  <a:lnTo>
                    <a:pt x="8207" y="1135"/>
                  </a:lnTo>
                  <a:cubicBezTo>
                    <a:pt x="8207" y="501"/>
                    <a:pt x="7706" y="1"/>
                    <a:pt x="707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39"/>
            <p:cNvSpPr/>
            <p:nvPr/>
          </p:nvSpPr>
          <p:spPr>
            <a:xfrm flipH="1">
              <a:off x="2477165" y="905082"/>
              <a:ext cx="409814" cy="358812"/>
            </a:xfrm>
            <a:custGeom>
              <a:avLst/>
              <a:gdLst/>
              <a:ahLst/>
              <a:cxnLst/>
              <a:rect l="l" t="t" r="r" b="b"/>
              <a:pathLst>
                <a:path w="14311" h="12530" extrusionOk="0">
                  <a:moveTo>
                    <a:pt x="7160" y="1"/>
                  </a:moveTo>
                  <a:cubicBezTo>
                    <a:pt x="4959" y="1"/>
                    <a:pt x="2827" y="1155"/>
                    <a:pt x="1668" y="3222"/>
                  </a:cubicBezTo>
                  <a:cubicBezTo>
                    <a:pt x="1" y="6224"/>
                    <a:pt x="1068" y="10060"/>
                    <a:pt x="4103" y="11728"/>
                  </a:cubicBezTo>
                  <a:cubicBezTo>
                    <a:pt x="5064" y="12272"/>
                    <a:pt x="6110" y="12530"/>
                    <a:pt x="7144" y="12530"/>
                  </a:cubicBezTo>
                  <a:cubicBezTo>
                    <a:pt x="9339" y="12530"/>
                    <a:pt x="11475" y="11367"/>
                    <a:pt x="12610" y="9326"/>
                  </a:cubicBezTo>
                  <a:cubicBezTo>
                    <a:pt x="14311" y="6291"/>
                    <a:pt x="13210" y="2488"/>
                    <a:pt x="10208" y="787"/>
                  </a:cubicBezTo>
                  <a:cubicBezTo>
                    <a:pt x="9239" y="254"/>
                    <a:pt x="8192" y="1"/>
                    <a:pt x="7160" y="1"/>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39"/>
            <p:cNvSpPr/>
            <p:nvPr/>
          </p:nvSpPr>
          <p:spPr>
            <a:xfrm flipH="1">
              <a:off x="2576505" y="1008774"/>
              <a:ext cx="212080" cy="151915"/>
            </a:xfrm>
            <a:custGeom>
              <a:avLst/>
              <a:gdLst/>
              <a:ahLst/>
              <a:cxnLst/>
              <a:rect l="l" t="t" r="r" b="b"/>
              <a:pathLst>
                <a:path w="7406" h="5305" extrusionOk="0">
                  <a:moveTo>
                    <a:pt x="2836" y="1269"/>
                  </a:moveTo>
                  <a:lnTo>
                    <a:pt x="5271" y="2636"/>
                  </a:lnTo>
                  <a:lnTo>
                    <a:pt x="2836" y="4071"/>
                  </a:lnTo>
                  <a:lnTo>
                    <a:pt x="2836" y="1269"/>
                  </a:lnTo>
                  <a:close/>
                  <a:moveTo>
                    <a:pt x="1001" y="1"/>
                  </a:moveTo>
                  <a:cubicBezTo>
                    <a:pt x="467" y="1"/>
                    <a:pt x="0" y="435"/>
                    <a:pt x="0" y="968"/>
                  </a:cubicBezTo>
                  <a:lnTo>
                    <a:pt x="0" y="4304"/>
                  </a:lnTo>
                  <a:cubicBezTo>
                    <a:pt x="0" y="4871"/>
                    <a:pt x="467" y="5305"/>
                    <a:pt x="1001" y="5305"/>
                  </a:cubicBezTo>
                  <a:lnTo>
                    <a:pt x="6438" y="5305"/>
                  </a:lnTo>
                  <a:cubicBezTo>
                    <a:pt x="6972" y="5305"/>
                    <a:pt x="7406" y="4871"/>
                    <a:pt x="7406" y="4337"/>
                  </a:cubicBezTo>
                  <a:lnTo>
                    <a:pt x="7406" y="1002"/>
                  </a:lnTo>
                  <a:cubicBezTo>
                    <a:pt x="7406" y="435"/>
                    <a:pt x="6972" y="1"/>
                    <a:pt x="640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39"/>
            <p:cNvSpPr/>
            <p:nvPr/>
          </p:nvSpPr>
          <p:spPr>
            <a:xfrm flipH="1">
              <a:off x="1284092" y="756746"/>
              <a:ext cx="408869" cy="358412"/>
            </a:xfrm>
            <a:custGeom>
              <a:avLst/>
              <a:gdLst/>
              <a:ahLst/>
              <a:cxnLst/>
              <a:rect l="l" t="t" r="r" b="b"/>
              <a:pathLst>
                <a:path w="14278" h="12516" extrusionOk="0">
                  <a:moveTo>
                    <a:pt x="7139" y="0"/>
                  </a:moveTo>
                  <a:cubicBezTo>
                    <a:pt x="6244" y="0"/>
                    <a:pt x="5335" y="192"/>
                    <a:pt x="4471" y="596"/>
                  </a:cubicBezTo>
                  <a:cubicBezTo>
                    <a:pt x="1335" y="2064"/>
                    <a:pt x="1" y="5800"/>
                    <a:pt x="1469" y="8935"/>
                  </a:cubicBezTo>
                  <a:cubicBezTo>
                    <a:pt x="2530" y="11179"/>
                    <a:pt x="4778" y="12515"/>
                    <a:pt x="7127" y="12515"/>
                  </a:cubicBezTo>
                  <a:cubicBezTo>
                    <a:pt x="8026" y="12515"/>
                    <a:pt x="8940" y="12320"/>
                    <a:pt x="9808" y="11904"/>
                  </a:cubicBezTo>
                  <a:cubicBezTo>
                    <a:pt x="12944" y="10436"/>
                    <a:pt x="14278" y="6700"/>
                    <a:pt x="12810" y="3598"/>
                  </a:cubicBezTo>
                  <a:cubicBezTo>
                    <a:pt x="11747" y="1326"/>
                    <a:pt x="9492" y="0"/>
                    <a:pt x="7139" y="0"/>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39"/>
            <p:cNvSpPr/>
            <p:nvPr/>
          </p:nvSpPr>
          <p:spPr>
            <a:xfrm flipH="1">
              <a:off x="1366221" y="836698"/>
              <a:ext cx="218781" cy="195987"/>
            </a:xfrm>
            <a:custGeom>
              <a:avLst/>
              <a:gdLst/>
              <a:ahLst/>
              <a:cxnLst/>
              <a:rect l="l" t="t" r="r" b="b"/>
              <a:pathLst>
                <a:path w="7640" h="6844" extrusionOk="0">
                  <a:moveTo>
                    <a:pt x="4370" y="506"/>
                  </a:moveTo>
                  <a:cubicBezTo>
                    <a:pt x="6138" y="506"/>
                    <a:pt x="7005" y="2641"/>
                    <a:pt x="5771" y="3875"/>
                  </a:cubicBezTo>
                  <a:cubicBezTo>
                    <a:pt x="5371" y="4275"/>
                    <a:pt x="4862" y="4475"/>
                    <a:pt x="4358" y="4475"/>
                  </a:cubicBezTo>
                  <a:cubicBezTo>
                    <a:pt x="3853" y="4475"/>
                    <a:pt x="3353" y="4275"/>
                    <a:pt x="2969" y="3875"/>
                  </a:cubicBezTo>
                  <a:cubicBezTo>
                    <a:pt x="1702" y="2641"/>
                    <a:pt x="2569" y="506"/>
                    <a:pt x="4370" y="506"/>
                  </a:cubicBezTo>
                  <a:close/>
                  <a:moveTo>
                    <a:pt x="4338" y="0"/>
                  </a:moveTo>
                  <a:cubicBezTo>
                    <a:pt x="2303" y="0"/>
                    <a:pt x="1103" y="2385"/>
                    <a:pt x="2402" y="4042"/>
                  </a:cubicBezTo>
                  <a:cubicBezTo>
                    <a:pt x="2202" y="4175"/>
                    <a:pt x="2068" y="4309"/>
                    <a:pt x="1902" y="4475"/>
                  </a:cubicBezTo>
                  <a:cubicBezTo>
                    <a:pt x="1668" y="4676"/>
                    <a:pt x="1435" y="4876"/>
                    <a:pt x="1201" y="5076"/>
                  </a:cubicBezTo>
                  <a:cubicBezTo>
                    <a:pt x="968" y="5276"/>
                    <a:pt x="734" y="5476"/>
                    <a:pt x="534" y="5710"/>
                  </a:cubicBezTo>
                  <a:lnTo>
                    <a:pt x="200" y="6043"/>
                  </a:lnTo>
                  <a:cubicBezTo>
                    <a:pt x="134" y="6077"/>
                    <a:pt x="100" y="6143"/>
                    <a:pt x="67" y="6210"/>
                  </a:cubicBezTo>
                  <a:cubicBezTo>
                    <a:pt x="34" y="6243"/>
                    <a:pt x="34" y="6310"/>
                    <a:pt x="0" y="6344"/>
                  </a:cubicBezTo>
                  <a:cubicBezTo>
                    <a:pt x="0" y="6377"/>
                    <a:pt x="0" y="6444"/>
                    <a:pt x="0" y="6477"/>
                  </a:cubicBezTo>
                  <a:cubicBezTo>
                    <a:pt x="34" y="6677"/>
                    <a:pt x="167" y="6844"/>
                    <a:pt x="367" y="6844"/>
                  </a:cubicBezTo>
                  <a:lnTo>
                    <a:pt x="534" y="6844"/>
                  </a:lnTo>
                  <a:lnTo>
                    <a:pt x="634" y="6811"/>
                  </a:lnTo>
                  <a:cubicBezTo>
                    <a:pt x="701" y="6777"/>
                    <a:pt x="768" y="6710"/>
                    <a:pt x="834" y="6677"/>
                  </a:cubicBezTo>
                  <a:cubicBezTo>
                    <a:pt x="934" y="6544"/>
                    <a:pt x="1034" y="6444"/>
                    <a:pt x="1168" y="6344"/>
                  </a:cubicBezTo>
                  <a:cubicBezTo>
                    <a:pt x="1368" y="6110"/>
                    <a:pt x="1568" y="5876"/>
                    <a:pt x="1802" y="5676"/>
                  </a:cubicBezTo>
                  <a:cubicBezTo>
                    <a:pt x="2002" y="5443"/>
                    <a:pt x="2202" y="5209"/>
                    <a:pt x="2402" y="4976"/>
                  </a:cubicBezTo>
                  <a:cubicBezTo>
                    <a:pt x="2535" y="4809"/>
                    <a:pt x="2669" y="4642"/>
                    <a:pt x="2802" y="4475"/>
                  </a:cubicBezTo>
                  <a:cubicBezTo>
                    <a:pt x="3259" y="4841"/>
                    <a:pt x="3805" y="5018"/>
                    <a:pt x="4350" y="5018"/>
                  </a:cubicBezTo>
                  <a:cubicBezTo>
                    <a:pt x="5000" y="5018"/>
                    <a:pt x="5648" y="4765"/>
                    <a:pt x="6138" y="4275"/>
                  </a:cubicBezTo>
                  <a:cubicBezTo>
                    <a:pt x="7639" y="2741"/>
                    <a:pt x="6638" y="139"/>
                    <a:pt x="4504" y="6"/>
                  </a:cubicBezTo>
                  <a:cubicBezTo>
                    <a:pt x="4448" y="2"/>
                    <a:pt x="4393" y="0"/>
                    <a:pt x="43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39"/>
            <p:cNvSpPr/>
            <p:nvPr/>
          </p:nvSpPr>
          <p:spPr>
            <a:xfrm flipH="1">
              <a:off x="859961" y="1208741"/>
              <a:ext cx="407924" cy="358297"/>
            </a:xfrm>
            <a:custGeom>
              <a:avLst/>
              <a:gdLst/>
              <a:ahLst/>
              <a:cxnLst/>
              <a:rect l="l" t="t" r="r" b="b"/>
              <a:pathLst>
                <a:path w="14245" h="12512" extrusionOk="0">
                  <a:moveTo>
                    <a:pt x="7132" y="1"/>
                  </a:moveTo>
                  <a:cubicBezTo>
                    <a:pt x="5912" y="1"/>
                    <a:pt x="4681" y="355"/>
                    <a:pt x="3603" y="1090"/>
                  </a:cubicBezTo>
                  <a:cubicBezTo>
                    <a:pt x="735" y="3058"/>
                    <a:pt x="1" y="6928"/>
                    <a:pt x="1969" y="9797"/>
                  </a:cubicBezTo>
                  <a:cubicBezTo>
                    <a:pt x="3194" y="11561"/>
                    <a:pt x="5155" y="12512"/>
                    <a:pt x="7153" y="12512"/>
                  </a:cubicBezTo>
                  <a:cubicBezTo>
                    <a:pt x="8366" y="12512"/>
                    <a:pt x="9592" y="12162"/>
                    <a:pt x="10675" y="11431"/>
                  </a:cubicBezTo>
                  <a:cubicBezTo>
                    <a:pt x="13511" y="9463"/>
                    <a:pt x="14244" y="5560"/>
                    <a:pt x="12310" y="2725"/>
                  </a:cubicBezTo>
                  <a:cubicBezTo>
                    <a:pt x="11089" y="946"/>
                    <a:pt x="9125" y="1"/>
                    <a:pt x="7132" y="1"/>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39"/>
            <p:cNvSpPr/>
            <p:nvPr/>
          </p:nvSpPr>
          <p:spPr>
            <a:xfrm flipH="1">
              <a:off x="948790" y="1272428"/>
              <a:ext cx="229291" cy="230236"/>
            </a:xfrm>
            <a:custGeom>
              <a:avLst/>
              <a:gdLst/>
              <a:ahLst/>
              <a:cxnLst/>
              <a:rect l="l" t="t" r="r" b="b"/>
              <a:pathLst>
                <a:path w="8007" h="8040" extrusionOk="0">
                  <a:moveTo>
                    <a:pt x="2244" y="1184"/>
                  </a:moveTo>
                  <a:lnTo>
                    <a:pt x="2244" y="1184"/>
                  </a:lnTo>
                  <a:cubicBezTo>
                    <a:pt x="2148" y="1372"/>
                    <a:pt x="2030" y="1587"/>
                    <a:pt x="1969" y="1802"/>
                  </a:cubicBezTo>
                  <a:lnTo>
                    <a:pt x="1502" y="1802"/>
                  </a:lnTo>
                  <a:cubicBezTo>
                    <a:pt x="1728" y="1543"/>
                    <a:pt x="1985" y="1347"/>
                    <a:pt x="2244" y="1184"/>
                  </a:cubicBezTo>
                  <a:close/>
                  <a:moveTo>
                    <a:pt x="3670" y="734"/>
                  </a:moveTo>
                  <a:lnTo>
                    <a:pt x="3670" y="1802"/>
                  </a:lnTo>
                  <a:lnTo>
                    <a:pt x="2669" y="1802"/>
                  </a:lnTo>
                  <a:cubicBezTo>
                    <a:pt x="2869" y="1335"/>
                    <a:pt x="3203" y="935"/>
                    <a:pt x="3670" y="734"/>
                  </a:cubicBezTo>
                  <a:close/>
                  <a:moveTo>
                    <a:pt x="4337" y="734"/>
                  </a:moveTo>
                  <a:cubicBezTo>
                    <a:pt x="4404" y="768"/>
                    <a:pt x="4504" y="801"/>
                    <a:pt x="4604" y="868"/>
                  </a:cubicBezTo>
                  <a:cubicBezTo>
                    <a:pt x="4904" y="1101"/>
                    <a:pt x="5171" y="1435"/>
                    <a:pt x="5338" y="1802"/>
                  </a:cubicBezTo>
                  <a:lnTo>
                    <a:pt x="4337" y="1802"/>
                  </a:lnTo>
                  <a:lnTo>
                    <a:pt x="4337" y="734"/>
                  </a:lnTo>
                  <a:close/>
                  <a:moveTo>
                    <a:pt x="5705" y="1135"/>
                  </a:moveTo>
                  <a:lnTo>
                    <a:pt x="5705" y="1135"/>
                  </a:lnTo>
                  <a:cubicBezTo>
                    <a:pt x="5805" y="1201"/>
                    <a:pt x="5871" y="1235"/>
                    <a:pt x="5971" y="1301"/>
                  </a:cubicBezTo>
                  <a:cubicBezTo>
                    <a:pt x="6172" y="1435"/>
                    <a:pt x="6338" y="1602"/>
                    <a:pt x="6505" y="1802"/>
                  </a:cubicBezTo>
                  <a:lnTo>
                    <a:pt x="6038" y="1802"/>
                  </a:lnTo>
                  <a:cubicBezTo>
                    <a:pt x="5938" y="1568"/>
                    <a:pt x="5838" y="1335"/>
                    <a:pt x="5705" y="1135"/>
                  </a:cubicBezTo>
                  <a:close/>
                  <a:moveTo>
                    <a:pt x="1735" y="2436"/>
                  </a:moveTo>
                  <a:cubicBezTo>
                    <a:pt x="1635" y="2836"/>
                    <a:pt x="1568" y="3270"/>
                    <a:pt x="1568" y="3703"/>
                  </a:cubicBezTo>
                  <a:lnTo>
                    <a:pt x="668" y="3703"/>
                  </a:lnTo>
                  <a:cubicBezTo>
                    <a:pt x="701" y="3270"/>
                    <a:pt x="834" y="2836"/>
                    <a:pt x="1035" y="2469"/>
                  </a:cubicBezTo>
                  <a:lnTo>
                    <a:pt x="1035" y="2436"/>
                  </a:lnTo>
                  <a:close/>
                  <a:moveTo>
                    <a:pt x="3670" y="2436"/>
                  </a:moveTo>
                  <a:lnTo>
                    <a:pt x="3670" y="3703"/>
                  </a:lnTo>
                  <a:lnTo>
                    <a:pt x="2202" y="3703"/>
                  </a:lnTo>
                  <a:cubicBezTo>
                    <a:pt x="2235" y="3270"/>
                    <a:pt x="2302" y="2836"/>
                    <a:pt x="2436" y="2436"/>
                  </a:cubicBezTo>
                  <a:close/>
                  <a:moveTo>
                    <a:pt x="5571" y="2436"/>
                  </a:moveTo>
                  <a:cubicBezTo>
                    <a:pt x="5671" y="2769"/>
                    <a:pt x="5738" y="3136"/>
                    <a:pt x="5771" y="3470"/>
                  </a:cubicBezTo>
                  <a:lnTo>
                    <a:pt x="5771" y="3703"/>
                  </a:lnTo>
                  <a:lnTo>
                    <a:pt x="4304" y="3703"/>
                  </a:lnTo>
                  <a:lnTo>
                    <a:pt x="4304" y="2436"/>
                  </a:lnTo>
                  <a:close/>
                  <a:moveTo>
                    <a:pt x="6972" y="2436"/>
                  </a:moveTo>
                  <a:cubicBezTo>
                    <a:pt x="7139" y="2769"/>
                    <a:pt x="7272" y="3136"/>
                    <a:pt x="7339" y="3503"/>
                  </a:cubicBezTo>
                  <a:cubicBezTo>
                    <a:pt x="7339" y="3570"/>
                    <a:pt x="7339" y="3636"/>
                    <a:pt x="7372" y="3703"/>
                  </a:cubicBezTo>
                  <a:lnTo>
                    <a:pt x="6438" y="3703"/>
                  </a:lnTo>
                  <a:lnTo>
                    <a:pt x="6438" y="3403"/>
                  </a:lnTo>
                  <a:cubicBezTo>
                    <a:pt x="6405" y="3069"/>
                    <a:pt x="6338" y="2769"/>
                    <a:pt x="6272" y="2436"/>
                  </a:cubicBezTo>
                  <a:close/>
                  <a:moveTo>
                    <a:pt x="1568" y="4337"/>
                  </a:moveTo>
                  <a:lnTo>
                    <a:pt x="1568" y="4637"/>
                  </a:lnTo>
                  <a:cubicBezTo>
                    <a:pt x="1602" y="4971"/>
                    <a:pt x="1635" y="5304"/>
                    <a:pt x="1735" y="5605"/>
                  </a:cubicBezTo>
                  <a:lnTo>
                    <a:pt x="1035" y="5605"/>
                  </a:lnTo>
                  <a:cubicBezTo>
                    <a:pt x="868" y="5304"/>
                    <a:pt x="734" y="4937"/>
                    <a:pt x="701" y="4570"/>
                  </a:cubicBezTo>
                  <a:lnTo>
                    <a:pt x="668" y="4570"/>
                  </a:lnTo>
                  <a:cubicBezTo>
                    <a:pt x="668" y="4504"/>
                    <a:pt x="668" y="4437"/>
                    <a:pt x="668" y="4337"/>
                  </a:cubicBezTo>
                  <a:close/>
                  <a:moveTo>
                    <a:pt x="3703" y="4370"/>
                  </a:moveTo>
                  <a:lnTo>
                    <a:pt x="3703" y="5605"/>
                  </a:lnTo>
                  <a:lnTo>
                    <a:pt x="2436" y="5605"/>
                  </a:lnTo>
                  <a:cubicBezTo>
                    <a:pt x="2335" y="5271"/>
                    <a:pt x="2269" y="4937"/>
                    <a:pt x="2235" y="4604"/>
                  </a:cubicBezTo>
                  <a:lnTo>
                    <a:pt x="2235" y="4370"/>
                  </a:lnTo>
                  <a:close/>
                  <a:moveTo>
                    <a:pt x="5771" y="4370"/>
                  </a:moveTo>
                  <a:cubicBezTo>
                    <a:pt x="5771" y="4771"/>
                    <a:pt x="5705" y="5204"/>
                    <a:pt x="5571" y="5605"/>
                  </a:cubicBezTo>
                  <a:lnTo>
                    <a:pt x="4337" y="5605"/>
                  </a:lnTo>
                  <a:lnTo>
                    <a:pt x="4337" y="4370"/>
                  </a:lnTo>
                  <a:close/>
                  <a:moveTo>
                    <a:pt x="7339" y="4370"/>
                  </a:moveTo>
                  <a:cubicBezTo>
                    <a:pt x="7306" y="4804"/>
                    <a:pt x="7172" y="5238"/>
                    <a:pt x="6972" y="5638"/>
                  </a:cubicBezTo>
                  <a:lnTo>
                    <a:pt x="6972" y="5605"/>
                  </a:lnTo>
                  <a:lnTo>
                    <a:pt x="6272" y="5605"/>
                  </a:lnTo>
                  <a:cubicBezTo>
                    <a:pt x="6372" y="5204"/>
                    <a:pt x="6438" y="4771"/>
                    <a:pt x="6438" y="4370"/>
                  </a:cubicBezTo>
                  <a:close/>
                  <a:moveTo>
                    <a:pt x="1969" y="6272"/>
                  </a:moveTo>
                  <a:cubicBezTo>
                    <a:pt x="2069" y="6472"/>
                    <a:pt x="2169" y="6705"/>
                    <a:pt x="2302" y="6905"/>
                  </a:cubicBezTo>
                  <a:cubicBezTo>
                    <a:pt x="2002" y="6739"/>
                    <a:pt x="1735" y="6539"/>
                    <a:pt x="1502" y="6272"/>
                  </a:cubicBezTo>
                  <a:close/>
                  <a:moveTo>
                    <a:pt x="6505" y="6272"/>
                  </a:moveTo>
                  <a:cubicBezTo>
                    <a:pt x="6272" y="6539"/>
                    <a:pt x="6005" y="6772"/>
                    <a:pt x="5705" y="6939"/>
                  </a:cubicBezTo>
                  <a:cubicBezTo>
                    <a:pt x="5838" y="6739"/>
                    <a:pt x="5938" y="6505"/>
                    <a:pt x="6038" y="6272"/>
                  </a:cubicBezTo>
                  <a:close/>
                  <a:moveTo>
                    <a:pt x="3670" y="6272"/>
                  </a:moveTo>
                  <a:lnTo>
                    <a:pt x="3670" y="7372"/>
                  </a:lnTo>
                  <a:cubicBezTo>
                    <a:pt x="3570" y="7306"/>
                    <a:pt x="3503" y="7272"/>
                    <a:pt x="3403" y="7206"/>
                  </a:cubicBezTo>
                  <a:cubicBezTo>
                    <a:pt x="3069" y="6972"/>
                    <a:pt x="2836" y="6672"/>
                    <a:pt x="2669" y="6305"/>
                  </a:cubicBezTo>
                  <a:lnTo>
                    <a:pt x="3670" y="6272"/>
                  </a:lnTo>
                  <a:close/>
                  <a:moveTo>
                    <a:pt x="5338" y="6272"/>
                  </a:moveTo>
                  <a:cubicBezTo>
                    <a:pt x="5137" y="6739"/>
                    <a:pt x="4771" y="7139"/>
                    <a:pt x="4337" y="7372"/>
                  </a:cubicBezTo>
                  <a:lnTo>
                    <a:pt x="4337" y="7306"/>
                  </a:lnTo>
                  <a:lnTo>
                    <a:pt x="4337" y="6272"/>
                  </a:lnTo>
                  <a:close/>
                  <a:moveTo>
                    <a:pt x="3903" y="1"/>
                  </a:moveTo>
                  <a:cubicBezTo>
                    <a:pt x="3703" y="1"/>
                    <a:pt x="3536" y="34"/>
                    <a:pt x="3370" y="67"/>
                  </a:cubicBezTo>
                  <a:cubicBezTo>
                    <a:pt x="1435" y="367"/>
                    <a:pt x="0" y="2069"/>
                    <a:pt x="0" y="4037"/>
                  </a:cubicBezTo>
                  <a:lnTo>
                    <a:pt x="0" y="4070"/>
                  </a:lnTo>
                  <a:cubicBezTo>
                    <a:pt x="0" y="4270"/>
                    <a:pt x="0" y="4470"/>
                    <a:pt x="34" y="4671"/>
                  </a:cubicBezTo>
                  <a:cubicBezTo>
                    <a:pt x="367" y="6605"/>
                    <a:pt x="2035" y="8040"/>
                    <a:pt x="4003" y="8040"/>
                  </a:cubicBezTo>
                  <a:cubicBezTo>
                    <a:pt x="4203" y="8040"/>
                    <a:pt x="4404" y="8040"/>
                    <a:pt x="4637" y="8006"/>
                  </a:cubicBezTo>
                  <a:cubicBezTo>
                    <a:pt x="6538" y="7673"/>
                    <a:pt x="7973" y="6038"/>
                    <a:pt x="7973" y="4070"/>
                  </a:cubicBezTo>
                  <a:cubicBezTo>
                    <a:pt x="7973" y="4070"/>
                    <a:pt x="8006" y="4037"/>
                    <a:pt x="8006" y="4037"/>
                  </a:cubicBezTo>
                  <a:lnTo>
                    <a:pt x="8006" y="4003"/>
                  </a:lnTo>
                  <a:cubicBezTo>
                    <a:pt x="8006" y="3803"/>
                    <a:pt x="8006" y="3570"/>
                    <a:pt x="7973" y="3370"/>
                  </a:cubicBezTo>
                  <a:cubicBezTo>
                    <a:pt x="7639" y="1468"/>
                    <a:pt x="6038" y="67"/>
                    <a:pt x="41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39"/>
            <p:cNvSpPr/>
            <p:nvPr/>
          </p:nvSpPr>
          <p:spPr>
            <a:xfrm flipH="1">
              <a:off x="777803" y="1837278"/>
              <a:ext cx="406979" cy="358297"/>
            </a:xfrm>
            <a:custGeom>
              <a:avLst/>
              <a:gdLst/>
              <a:ahLst/>
              <a:cxnLst/>
              <a:rect l="l" t="t" r="r" b="b"/>
              <a:pathLst>
                <a:path w="14212" h="12512" extrusionOk="0">
                  <a:moveTo>
                    <a:pt x="7114" y="1"/>
                  </a:moveTo>
                  <a:cubicBezTo>
                    <a:pt x="5894" y="1"/>
                    <a:pt x="4660" y="355"/>
                    <a:pt x="3570" y="1090"/>
                  </a:cubicBezTo>
                  <a:cubicBezTo>
                    <a:pt x="735" y="3058"/>
                    <a:pt x="1" y="6928"/>
                    <a:pt x="1936" y="9797"/>
                  </a:cubicBezTo>
                  <a:cubicBezTo>
                    <a:pt x="3161" y="11561"/>
                    <a:pt x="5135" y="12512"/>
                    <a:pt x="7135" y="12512"/>
                  </a:cubicBezTo>
                  <a:cubicBezTo>
                    <a:pt x="8348" y="12512"/>
                    <a:pt x="9571" y="12162"/>
                    <a:pt x="10642" y="11431"/>
                  </a:cubicBezTo>
                  <a:cubicBezTo>
                    <a:pt x="13511" y="9463"/>
                    <a:pt x="14211" y="5560"/>
                    <a:pt x="12276" y="2725"/>
                  </a:cubicBezTo>
                  <a:cubicBezTo>
                    <a:pt x="11056" y="946"/>
                    <a:pt x="9104" y="1"/>
                    <a:pt x="7114" y="1"/>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39"/>
            <p:cNvSpPr/>
            <p:nvPr/>
          </p:nvSpPr>
          <p:spPr>
            <a:xfrm flipH="1">
              <a:off x="883843" y="1908611"/>
              <a:ext cx="225453" cy="215917"/>
            </a:xfrm>
            <a:custGeom>
              <a:avLst/>
              <a:gdLst/>
              <a:ahLst/>
              <a:cxnLst/>
              <a:rect l="l" t="t" r="r" b="b"/>
              <a:pathLst>
                <a:path w="7873" h="7540" extrusionOk="0">
                  <a:moveTo>
                    <a:pt x="4459" y="1934"/>
                  </a:moveTo>
                  <a:cubicBezTo>
                    <a:pt x="5176" y="1934"/>
                    <a:pt x="5871" y="2496"/>
                    <a:pt x="5871" y="3336"/>
                  </a:cubicBezTo>
                  <a:cubicBezTo>
                    <a:pt x="5871" y="4103"/>
                    <a:pt x="5237" y="4737"/>
                    <a:pt x="4470" y="4737"/>
                  </a:cubicBezTo>
                  <a:lnTo>
                    <a:pt x="4470" y="4704"/>
                  </a:lnTo>
                  <a:cubicBezTo>
                    <a:pt x="3236" y="4704"/>
                    <a:pt x="2635" y="3236"/>
                    <a:pt x="3503" y="2335"/>
                  </a:cubicBezTo>
                  <a:cubicBezTo>
                    <a:pt x="3780" y="2058"/>
                    <a:pt x="4122" y="1934"/>
                    <a:pt x="4459" y="1934"/>
                  </a:cubicBezTo>
                  <a:close/>
                  <a:moveTo>
                    <a:pt x="4470" y="0"/>
                  </a:moveTo>
                  <a:cubicBezTo>
                    <a:pt x="634" y="134"/>
                    <a:pt x="0" y="5571"/>
                    <a:pt x="3703" y="6572"/>
                  </a:cubicBezTo>
                  <a:lnTo>
                    <a:pt x="4470" y="7539"/>
                  </a:lnTo>
                  <a:lnTo>
                    <a:pt x="5237" y="6572"/>
                  </a:lnTo>
                  <a:cubicBezTo>
                    <a:pt x="6838" y="6138"/>
                    <a:pt x="7872" y="4604"/>
                    <a:pt x="7706" y="2969"/>
                  </a:cubicBezTo>
                  <a:cubicBezTo>
                    <a:pt x="7506" y="1301"/>
                    <a:pt x="6138" y="67"/>
                    <a:pt x="447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39"/>
            <p:cNvSpPr/>
            <p:nvPr/>
          </p:nvSpPr>
          <p:spPr>
            <a:xfrm flipH="1">
              <a:off x="2048251" y="4692142"/>
              <a:ext cx="96504" cy="213025"/>
            </a:xfrm>
            <a:custGeom>
              <a:avLst/>
              <a:gdLst/>
              <a:ahLst/>
              <a:cxnLst/>
              <a:rect l="l" t="t" r="r" b="b"/>
              <a:pathLst>
                <a:path w="3370" h="7439" extrusionOk="0">
                  <a:moveTo>
                    <a:pt x="0" y="0"/>
                  </a:moveTo>
                  <a:lnTo>
                    <a:pt x="167" y="7439"/>
                  </a:lnTo>
                  <a:lnTo>
                    <a:pt x="3369" y="7439"/>
                  </a:lnTo>
                  <a:lnTo>
                    <a:pt x="3236" y="0"/>
                  </a:ln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39"/>
            <p:cNvSpPr/>
            <p:nvPr/>
          </p:nvSpPr>
          <p:spPr>
            <a:xfrm flipH="1">
              <a:off x="1495199" y="4692142"/>
              <a:ext cx="133760" cy="213025"/>
            </a:xfrm>
            <a:custGeom>
              <a:avLst/>
              <a:gdLst/>
              <a:ahLst/>
              <a:cxnLst/>
              <a:rect l="l" t="t" r="r" b="b"/>
              <a:pathLst>
                <a:path w="4671" h="7439" extrusionOk="0">
                  <a:moveTo>
                    <a:pt x="1" y="0"/>
                  </a:moveTo>
                  <a:lnTo>
                    <a:pt x="1435" y="7439"/>
                  </a:lnTo>
                  <a:lnTo>
                    <a:pt x="4671" y="7439"/>
                  </a:lnTo>
                  <a:lnTo>
                    <a:pt x="3237" y="0"/>
                  </a:ln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39"/>
            <p:cNvSpPr/>
            <p:nvPr/>
          </p:nvSpPr>
          <p:spPr>
            <a:xfrm flipH="1">
              <a:off x="1464615" y="4894658"/>
              <a:ext cx="281838" cy="105095"/>
            </a:xfrm>
            <a:custGeom>
              <a:avLst/>
              <a:gdLst/>
              <a:ahLst/>
              <a:cxnLst/>
              <a:rect l="l" t="t" r="r" b="b"/>
              <a:pathLst>
                <a:path w="9842" h="3670" extrusionOk="0">
                  <a:moveTo>
                    <a:pt x="5338" y="0"/>
                  </a:moveTo>
                  <a:cubicBezTo>
                    <a:pt x="5138" y="0"/>
                    <a:pt x="4938" y="67"/>
                    <a:pt x="4804" y="200"/>
                  </a:cubicBezTo>
                  <a:cubicBezTo>
                    <a:pt x="4004" y="934"/>
                    <a:pt x="3070" y="1668"/>
                    <a:pt x="568" y="2202"/>
                  </a:cubicBezTo>
                  <a:cubicBezTo>
                    <a:pt x="1" y="2335"/>
                    <a:pt x="134" y="3669"/>
                    <a:pt x="1502" y="3669"/>
                  </a:cubicBezTo>
                  <a:cubicBezTo>
                    <a:pt x="2836" y="3669"/>
                    <a:pt x="4838" y="3569"/>
                    <a:pt x="5838" y="3569"/>
                  </a:cubicBezTo>
                  <a:cubicBezTo>
                    <a:pt x="7440" y="3569"/>
                    <a:pt x="8040" y="3636"/>
                    <a:pt x="9308" y="3669"/>
                  </a:cubicBezTo>
                  <a:cubicBezTo>
                    <a:pt x="9608" y="3669"/>
                    <a:pt x="9841" y="3369"/>
                    <a:pt x="9775" y="3069"/>
                  </a:cubicBezTo>
                  <a:lnTo>
                    <a:pt x="9208" y="234"/>
                  </a:lnTo>
                  <a:cubicBezTo>
                    <a:pt x="9174" y="100"/>
                    <a:pt x="9074" y="0"/>
                    <a:pt x="894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39"/>
            <p:cNvSpPr/>
            <p:nvPr/>
          </p:nvSpPr>
          <p:spPr>
            <a:xfrm flipH="1">
              <a:off x="2013888" y="4894658"/>
              <a:ext cx="359185" cy="105095"/>
            </a:xfrm>
            <a:custGeom>
              <a:avLst/>
              <a:gdLst/>
              <a:ahLst/>
              <a:cxnLst/>
              <a:rect l="l" t="t" r="r" b="b"/>
              <a:pathLst>
                <a:path w="12543" h="3670" extrusionOk="0">
                  <a:moveTo>
                    <a:pt x="8140" y="0"/>
                  </a:moveTo>
                  <a:cubicBezTo>
                    <a:pt x="7873" y="0"/>
                    <a:pt x="7606" y="100"/>
                    <a:pt x="7373" y="267"/>
                  </a:cubicBezTo>
                  <a:cubicBezTo>
                    <a:pt x="5171" y="1601"/>
                    <a:pt x="3103" y="1668"/>
                    <a:pt x="568" y="2202"/>
                  </a:cubicBezTo>
                  <a:cubicBezTo>
                    <a:pt x="1" y="2335"/>
                    <a:pt x="368" y="3669"/>
                    <a:pt x="1669" y="3669"/>
                  </a:cubicBezTo>
                  <a:cubicBezTo>
                    <a:pt x="3870" y="3669"/>
                    <a:pt x="5471" y="3569"/>
                    <a:pt x="7339" y="3569"/>
                  </a:cubicBezTo>
                  <a:cubicBezTo>
                    <a:pt x="8940" y="3569"/>
                    <a:pt x="10775" y="3636"/>
                    <a:pt x="12009" y="3669"/>
                  </a:cubicBezTo>
                  <a:cubicBezTo>
                    <a:pt x="12343" y="3669"/>
                    <a:pt x="12543" y="3369"/>
                    <a:pt x="12510" y="3069"/>
                  </a:cubicBezTo>
                  <a:lnTo>
                    <a:pt x="11943" y="234"/>
                  </a:lnTo>
                  <a:cubicBezTo>
                    <a:pt x="11909" y="100"/>
                    <a:pt x="11809" y="0"/>
                    <a:pt x="1167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39"/>
            <p:cNvSpPr/>
            <p:nvPr/>
          </p:nvSpPr>
          <p:spPr>
            <a:xfrm flipH="1">
              <a:off x="2141863" y="1926766"/>
              <a:ext cx="704051" cy="351596"/>
            </a:xfrm>
            <a:custGeom>
              <a:avLst/>
              <a:gdLst/>
              <a:ahLst/>
              <a:cxnLst/>
              <a:rect l="l" t="t" r="r" b="b"/>
              <a:pathLst>
                <a:path w="24586" h="12278" extrusionOk="0">
                  <a:moveTo>
                    <a:pt x="21149" y="0"/>
                  </a:moveTo>
                  <a:cubicBezTo>
                    <a:pt x="21149" y="0"/>
                    <a:pt x="12746" y="7706"/>
                    <a:pt x="11086" y="7706"/>
                  </a:cubicBezTo>
                  <a:cubicBezTo>
                    <a:pt x="11083" y="7706"/>
                    <a:pt x="11079" y="7706"/>
                    <a:pt x="11075" y="7706"/>
                  </a:cubicBezTo>
                  <a:cubicBezTo>
                    <a:pt x="8807" y="7672"/>
                    <a:pt x="4137" y="7439"/>
                    <a:pt x="1535" y="6872"/>
                  </a:cubicBezTo>
                  <a:cubicBezTo>
                    <a:pt x="1068" y="7172"/>
                    <a:pt x="101" y="8239"/>
                    <a:pt x="1" y="8740"/>
                  </a:cubicBezTo>
                  <a:cubicBezTo>
                    <a:pt x="2539" y="10765"/>
                    <a:pt x="8613" y="12278"/>
                    <a:pt x="11552" y="12278"/>
                  </a:cubicBezTo>
                  <a:cubicBezTo>
                    <a:pt x="12050" y="12278"/>
                    <a:pt x="12458" y="12234"/>
                    <a:pt x="12743" y="12142"/>
                  </a:cubicBezTo>
                  <a:cubicBezTo>
                    <a:pt x="17180" y="10641"/>
                    <a:pt x="24585" y="3069"/>
                    <a:pt x="24585" y="3069"/>
                  </a:cubicBezTo>
                  <a:lnTo>
                    <a:pt x="21149" y="0"/>
                  </a:ln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39"/>
            <p:cNvSpPr/>
            <p:nvPr/>
          </p:nvSpPr>
          <p:spPr>
            <a:xfrm flipH="1">
              <a:off x="2086824" y="1867174"/>
              <a:ext cx="371269" cy="360502"/>
            </a:xfrm>
            <a:custGeom>
              <a:avLst/>
              <a:gdLst/>
              <a:ahLst/>
              <a:cxnLst/>
              <a:rect l="l" t="t" r="r" b="b"/>
              <a:pathLst>
                <a:path w="12965" h="12589" extrusionOk="0">
                  <a:moveTo>
                    <a:pt x="9707" y="1"/>
                  </a:moveTo>
                  <a:cubicBezTo>
                    <a:pt x="8633" y="1"/>
                    <a:pt x="7398" y="406"/>
                    <a:pt x="6172" y="1281"/>
                  </a:cubicBezTo>
                  <a:cubicBezTo>
                    <a:pt x="3937" y="3015"/>
                    <a:pt x="1869" y="4983"/>
                    <a:pt x="1" y="7118"/>
                  </a:cubicBezTo>
                  <a:lnTo>
                    <a:pt x="4771" y="12589"/>
                  </a:lnTo>
                  <a:cubicBezTo>
                    <a:pt x="4771" y="12589"/>
                    <a:pt x="12943" y="6451"/>
                    <a:pt x="12943" y="3382"/>
                  </a:cubicBezTo>
                  <a:cubicBezTo>
                    <a:pt x="12965" y="1239"/>
                    <a:pt x="11583" y="1"/>
                    <a:pt x="970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39"/>
            <p:cNvSpPr/>
            <p:nvPr/>
          </p:nvSpPr>
          <p:spPr>
            <a:xfrm flipH="1">
              <a:off x="2088371" y="1969205"/>
              <a:ext cx="233128" cy="258471"/>
            </a:xfrm>
            <a:custGeom>
              <a:avLst/>
              <a:gdLst/>
              <a:ahLst/>
              <a:cxnLst/>
              <a:rect l="l" t="t" r="r" b="b"/>
              <a:pathLst>
                <a:path w="8141" h="9026" extrusionOk="0">
                  <a:moveTo>
                    <a:pt x="7582" y="1"/>
                  </a:moveTo>
                  <a:cubicBezTo>
                    <a:pt x="5914" y="1"/>
                    <a:pt x="1777" y="2913"/>
                    <a:pt x="1" y="9026"/>
                  </a:cubicBezTo>
                  <a:cubicBezTo>
                    <a:pt x="1" y="9026"/>
                    <a:pt x="7540" y="3355"/>
                    <a:pt x="8140" y="186"/>
                  </a:cubicBezTo>
                  <a:cubicBezTo>
                    <a:pt x="8017" y="63"/>
                    <a:pt x="7826" y="1"/>
                    <a:pt x="7582" y="1"/>
                  </a:cubicBezTo>
                  <a:close/>
                </a:path>
              </a:pathLst>
            </a:custGeom>
            <a:solidFill>
              <a:srgbClr val="1C24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39"/>
            <p:cNvSpPr/>
            <p:nvPr/>
          </p:nvSpPr>
          <p:spPr>
            <a:xfrm flipH="1">
              <a:off x="2787611" y="2053797"/>
              <a:ext cx="154779" cy="135679"/>
            </a:xfrm>
            <a:custGeom>
              <a:avLst/>
              <a:gdLst/>
              <a:ahLst/>
              <a:cxnLst/>
              <a:rect l="l" t="t" r="r" b="b"/>
              <a:pathLst>
                <a:path w="5405" h="4738" extrusionOk="0">
                  <a:moveTo>
                    <a:pt x="2569" y="1"/>
                  </a:moveTo>
                  <a:lnTo>
                    <a:pt x="1" y="3270"/>
                  </a:lnTo>
                  <a:cubicBezTo>
                    <a:pt x="1268" y="3970"/>
                    <a:pt x="2669" y="4471"/>
                    <a:pt x="4070" y="4737"/>
                  </a:cubicBezTo>
                  <a:lnTo>
                    <a:pt x="5405" y="2603"/>
                  </a:lnTo>
                  <a:lnTo>
                    <a:pt x="2569" y="1"/>
                  </a:ln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39"/>
            <p:cNvSpPr/>
            <p:nvPr/>
          </p:nvSpPr>
          <p:spPr>
            <a:xfrm flipH="1">
              <a:off x="2868795" y="2009869"/>
              <a:ext cx="123251" cy="137569"/>
            </a:xfrm>
            <a:custGeom>
              <a:avLst/>
              <a:gdLst/>
              <a:ahLst/>
              <a:cxnLst/>
              <a:rect l="l" t="t" r="r" b="b"/>
              <a:pathLst>
                <a:path w="4304" h="4804" extrusionOk="0">
                  <a:moveTo>
                    <a:pt x="901" y="0"/>
                  </a:moveTo>
                  <a:lnTo>
                    <a:pt x="0" y="2469"/>
                  </a:lnTo>
                  <a:lnTo>
                    <a:pt x="1735" y="4804"/>
                  </a:lnTo>
                  <a:lnTo>
                    <a:pt x="4303" y="1535"/>
                  </a:lnTo>
                  <a:lnTo>
                    <a:pt x="901" y="0"/>
                  </a:ln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39"/>
            <p:cNvSpPr/>
            <p:nvPr/>
          </p:nvSpPr>
          <p:spPr>
            <a:xfrm flipH="1">
              <a:off x="2050170" y="4692142"/>
              <a:ext cx="94586" cy="109877"/>
            </a:xfrm>
            <a:custGeom>
              <a:avLst/>
              <a:gdLst/>
              <a:ahLst/>
              <a:cxnLst/>
              <a:rect l="l" t="t" r="r" b="b"/>
              <a:pathLst>
                <a:path w="3303" h="3837" extrusionOk="0">
                  <a:moveTo>
                    <a:pt x="0" y="0"/>
                  </a:moveTo>
                  <a:lnTo>
                    <a:pt x="100" y="3836"/>
                  </a:lnTo>
                  <a:lnTo>
                    <a:pt x="3302" y="3836"/>
                  </a:lnTo>
                  <a:lnTo>
                    <a:pt x="3236" y="0"/>
                  </a:lnTo>
                  <a:close/>
                </a:path>
              </a:pathLst>
            </a:custGeom>
            <a:solidFill>
              <a:srgbClr val="994E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39"/>
            <p:cNvSpPr/>
            <p:nvPr/>
          </p:nvSpPr>
          <p:spPr>
            <a:xfrm flipH="1">
              <a:off x="1515244" y="4692142"/>
              <a:ext cx="113715" cy="109877"/>
            </a:xfrm>
            <a:custGeom>
              <a:avLst/>
              <a:gdLst/>
              <a:ahLst/>
              <a:cxnLst/>
              <a:rect l="l" t="t" r="r" b="b"/>
              <a:pathLst>
                <a:path w="3971" h="3837" extrusionOk="0">
                  <a:moveTo>
                    <a:pt x="1" y="0"/>
                  </a:moveTo>
                  <a:lnTo>
                    <a:pt x="768" y="3836"/>
                  </a:lnTo>
                  <a:lnTo>
                    <a:pt x="3970" y="3836"/>
                  </a:lnTo>
                  <a:lnTo>
                    <a:pt x="3237" y="0"/>
                  </a:lnTo>
                  <a:close/>
                </a:path>
              </a:pathLst>
            </a:custGeom>
            <a:solidFill>
              <a:srgbClr val="994E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39"/>
            <p:cNvSpPr/>
            <p:nvPr/>
          </p:nvSpPr>
          <p:spPr>
            <a:xfrm flipH="1">
              <a:off x="1690040" y="1842690"/>
              <a:ext cx="632403" cy="824410"/>
            </a:xfrm>
            <a:custGeom>
              <a:avLst/>
              <a:gdLst/>
              <a:ahLst/>
              <a:cxnLst/>
              <a:rect l="l" t="t" r="r" b="b"/>
              <a:pathLst>
                <a:path w="22084" h="28789" extrusionOk="0">
                  <a:moveTo>
                    <a:pt x="12660" y="1"/>
                  </a:moveTo>
                  <a:cubicBezTo>
                    <a:pt x="11442" y="1"/>
                    <a:pt x="10225" y="34"/>
                    <a:pt x="9007" y="101"/>
                  </a:cubicBezTo>
                  <a:cubicBezTo>
                    <a:pt x="7339" y="268"/>
                    <a:pt x="5671" y="568"/>
                    <a:pt x="4037" y="1001"/>
                  </a:cubicBezTo>
                  <a:cubicBezTo>
                    <a:pt x="4037" y="1001"/>
                    <a:pt x="1" y="10708"/>
                    <a:pt x="3170" y="28788"/>
                  </a:cubicBezTo>
                  <a:lnTo>
                    <a:pt x="20382" y="28788"/>
                  </a:lnTo>
                  <a:cubicBezTo>
                    <a:pt x="20549" y="26153"/>
                    <a:pt x="19214" y="13277"/>
                    <a:pt x="22083" y="835"/>
                  </a:cubicBezTo>
                  <a:cubicBezTo>
                    <a:pt x="20182" y="468"/>
                    <a:pt x="18247" y="201"/>
                    <a:pt x="16312" y="101"/>
                  </a:cubicBezTo>
                  <a:cubicBezTo>
                    <a:pt x="15095" y="34"/>
                    <a:pt x="13877" y="1"/>
                    <a:pt x="1266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39"/>
            <p:cNvSpPr/>
            <p:nvPr/>
          </p:nvSpPr>
          <p:spPr>
            <a:xfrm flipH="1">
              <a:off x="1698660" y="1900077"/>
              <a:ext cx="110822" cy="415484"/>
            </a:xfrm>
            <a:custGeom>
              <a:avLst/>
              <a:gdLst/>
              <a:ahLst/>
              <a:cxnLst/>
              <a:rect l="l" t="t" r="r" b="b"/>
              <a:pathLst>
                <a:path w="3870" h="14509" extrusionOk="0">
                  <a:moveTo>
                    <a:pt x="3218" y="1"/>
                  </a:moveTo>
                  <a:cubicBezTo>
                    <a:pt x="2091" y="1"/>
                    <a:pt x="609" y="302"/>
                    <a:pt x="334" y="1900"/>
                  </a:cubicBezTo>
                  <a:cubicBezTo>
                    <a:pt x="0" y="3934"/>
                    <a:pt x="534" y="8838"/>
                    <a:pt x="2335" y="14509"/>
                  </a:cubicBezTo>
                  <a:cubicBezTo>
                    <a:pt x="2435" y="9638"/>
                    <a:pt x="2936" y="4835"/>
                    <a:pt x="3870" y="65"/>
                  </a:cubicBezTo>
                  <a:lnTo>
                    <a:pt x="3870" y="32"/>
                  </a:lnTo>
                  <a:cubicBezTo>
                    <a:pt x="3678" y="14"/>
                    <a:pt x="3456" y="1"/>
                    <a:pt x="3218" y="1"/>
                  </a:cubicBezTo>
                  <a:close/>
                </a:path>
              </a:pathLst>
            </a:custGeom>
            <a:solidFill>
              <a:srgbClr val="1C24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39"/>
            <p:cNvSpPr/>
            <p:nvPr/>
          </p:nvSpPr>
          <p:spPr>
            <a:xfrm flipH="1">
              <a:off x="1855300" y="1650684"/>
              <a:ext cx="267491" cy="263683"/>
            </a:xfrm>
            <a:custGeom>
              <a:avLst/>
              <a:gdLst/>
              <a:ahLst/>
              <a:cxnLst/>
              <a:rect l="l" t="t" r="r" b="b"/>
              <a:pathLst>
                <a:path w="9341" h="9208" extrusionOk="0">
                  <a:moveTo>
                    <a:pt x="8573" y="1"/>
                  </a:moveTo>
                  <a:lnTo>
                    <a:pt x="4203" y="1135"/>
                  </a:lnTo>
                  <a:cubicBezTo>
                    <a:pt x="4637" y="2970"/>
                    <a:pt x="4670" y="6205"/>
                    <a:pt x="2035" y="6839"/>
                  </a:cubicBezTo>
                  <a:cubicBezTo>
                    <a:pt x="2035" y="6839"/>
                    <a:pt x="0" y="9208"/>
                    <a:pt x="3970" y="9208"/>
                  </a:cubicBezTo>
                  <a:cubicBezTo>
                    <a:pt x="8340" y="9208"/>
                    <a:pt x="9340" y="6839"/>
                    <a:pt x="9340" y="6839"/>
                  </a:cubicBezTo>
                  <a:cubicBezTo>
                    <a:pt x="7739" y="5238"/>
                    <a:pt x="8039" y="2336"/>
                    <a:pt x="8573" y="1"/>
                  </a:cubicBez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39"/>
            <p:cNvSpPr/>
            <p:nvPr/>
          </p:nvSpPr>
          <p:spPr>
            <a:xfrm flipH="1">
              <a:off x="1971850" y="1905747"/>
              <a:ext cx="72622" cy="73567"/>
            </a:xfrm>
            <a:custGeom>
              <a:avLst/>
              <a:gdLst/>
              <a:ahLst/>
              <a:cxnLst/>
              <a:rect l="l" t="t" r="r" b="b"/>
              <a:pathLst>
                <a:path w="2536" h="2569" extrusionOk="0">
                  <a:moveTo>
                    <a:pt x="1251" y="0"/>
                  </a:moveTo>
                  <a:cubicBezTo>
                    <a:pt x="1168" y="0"/>
                    <a:pt x="1085" y="34"/>
                    <a:pt x="1035" y="100"/>
                  </a:cubicBezTo>
                  <a:lnTo>
                    <a:pt x="101" y="1134"/>
                  </a:lnTo>
                  <a:cubicBezTo>
                    <a:pt x="34" y="1201"/>
                    <a:pt x="1" y="1335"/>
                    <a:pt x="34" y="1401"/>
                  </a:cubicBezTo>
                  <a:lnTo>
                    <a:pt x="334" y="2335"/>
                  </a:lnTo>
                  <a:cubicBezTo>
                    <a:pt x="367" y="2435"/>
                    <a:pt x="468" y="2502"/>
                    <a:pt x="568" y="2535"/>
                  </a:cubicBezTo>
                  <a:lnTo>
                    <a:pt x="1602" y="2569"/>
                  </a:lnTo>
                  <a:cubicBezTo>
                    <a:pt x="1702" y="2569"/>
                    <a:pt x="1802" y="2535"/>
                    <a:pt x="1835" y="2435"/>
                  </a:cubicBezTo>
                  <a:lnTo>
                    <a:pt x="2469" y="1568"/>
                  </a:lnTo>
                  <a:cubicBezTo>
                    <a:pt x="2536" y="1468"/>
                    <a:pt x="2536" y="1301"/>
                    <a:pt x="2469" y="1201"/>
                  </a:cubicBezTo>
                  <a:lnTo>
                    <a:pt x="1468" y="100"/>
                  </a:lnTo>
                  <a:cubicBezTo>
                    <a:pt x="1418" y="34"/>
                    <a:pt x="1335" y="0"/>
                    <a:pt x="1251" y="0"/>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39"/>
            <p:cNvSpPr/>
            <p:nvPr/>
          </p:nvSpPr>
          <p:spPr>
            <a:xfrm flipH="1">
              <a:off x="1828554" y="1818808"/>
              <a:ext cx="180580" cy="159561"/>
            </a:xfrm>
            <a:custGeom>
              <a:avLst/>
              <a:gdLst/>
              <a:ahLst/>
              <a:cxnLst/>
              <a:rect l="l" t="t" r="r" b="b"/>
              <a:pathLst>
                <a:path w="6306" h="5572" extrusionOk="0">
                  <a:moveTo>
                    <a:pt x="4871" y="0"/>
                  </a:moveTo>
                  <a:cubicBezTo>
                    <a:pt x="4866" y="0"/>
                    <a:pt x="4595" y="1779"/>
                    <a:pt x="1" y="2903"/>
                  </a:cubicBezTo>
                  <a:cubicBezTo>
                    <a:pt x="501" y="3703"/>
                    <a:pt x="768" y="4637"/>
                    <a:pt x="801" y="5571"/>
                  </a:cubicBezTo>
                  <a:cubicBezTo>
                    <a:pt x="801" y="5571"/>
                    <a:pt x="6305" y="3637"/>
                    <a:pt x="6138" y="835"/>
                  </a:cubicBezTo>
                  <a:cubicBezTo>
                    <a:pt x="6138" y="835"/>
                    <a:pt x="5371" y="368"/>
                    <a:pt x="4871" y="1"/>
                  </a:cubicBezTo>
                  <a:cubicBezTo>
                    <a:pt x="4871" y="1"/>
                    <a:pt x="4871" y="0"/>
                    <a:pt x="487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39"/>
            <p:cNvSpPr/>
            <p:nvPr/>
          </p:nvSpPr>
          <p:spPr>
            <a:xfrm flipH="1">
              <a:off x="2009106" y="1832181"/>
              <a:ext cx="102231" cy="141406"/>
            </a:xfrm>
            <a:custGeom>
              <a:avLst/>
              <a:gdLst/>
              <a:ahLst/>
              <a:cxnLst/>
              <a:rect l="l" t="t" r="r" b="b"/>
              <a:pathLst>
                <a:path w="3570" h="4938" extrusionOk="0">
                  <a:moveTo>
                    <a:pt x="2235" y="1"/>
                  </a:moveTo>
                  <a:lnTo>
                    <a:pt x="2235" y="1"/>
                  </a:lnTo>
                  <a:cubicBezTo>
                    <a:pt x="1768" y="134"/>
                    <a:pt x="1301" y="268"/>
                    <a:pt x="834" y="468"/>
                  </a:cubicBezTo>
                  <a:cubicBezTo>
                    <a:pt x="1" y="3270"/>
                    <a:pt x="2469" y="4938"/>
                    <a:pt x="2469" y="4938"/>
                  </a:cubicBezTo>
                  <a:cubicBezTo>
                    <a:pt x="2669" y="4037"/>
                    <a:pt x="3069" y="3203"/>
                    <a:pt x="3570" y="2436"/>
                  </a:cubicBezTo>
                  <a:cubicBezTo>
                    <a:pt x="1869" y="1836"/>
                    <a:pt x="2235" y="1"/>
                    <a:pt x="22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39"/>
            <p:cNvSpPr/>
            <p:nvPr/>
          </p:nvSpPr>
          <p:spPr>
            <a:xfrm flipH="1">
              <a:off x="2001460" y="1973558"/>
              <a:ext cx="65949" cy="547382"/>
            </a:xfrm>
            <a:custGeom>
              <a:avLst/>
              <a:gdLst/>
              <a:ahLst/>
              <a:cxnLst/>
              <a:rect l="l" t="t" r="r" b="b"/>
              <a:pathLst>
                <a:path w="2303" h="19115" extrusionOk="0">
                  <a:moveTo>
                    <a:pt x="1602" y="1"/>
                  </a:moveTo>
                  <a:cubicBezTo>
                    <a:pt x="1602" y="1"/>
                    <a:pt x="34" y="11509"/>
                    <a:pt x="1" y="13510"/>
                  </a:cubicBezTo>
                  <a:cubicBezTo>
                    <a:pt x="34" y="15412"/>
                    <a:pt x="335" y="17313"/>
                    <a:pt x="902" y="19114"/>
                  </a:cubicBezTo>
                  <a:cubicBezTo>
                    <a:pt x="902" y="19114"/>
                    <a:pt x="1969" y="17080"/>
                    <a:pt x="2136" y="13444"/>
                  </a:cubicBezTo>
                  <a:cubicBezTo>
                    <a:pt x="2303" y="9808"/>
                    <a:pt x="2102" y="2036"/>
                    <a:pt x="2169" y="1"/>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39"/>
            <p:cNvSpPr/>
            <p:nvPr/>
          </p:nvSpPr>
          <p:spPr>
            <a:xfrm flipH="1">
              <a:off x="1877264" y="1649739"/>
              <a:ext cx="128033" cy="143325"/>
            </a:xfrm>
            <a:custGeom>
              <a:avLst/>
              <a:gdLst/>
              <a:ahLst/>
              <a:cxnLst/>
              <a:rect l="l" t="t" r="r" b="b"/>
              <a:pathLst>
                <a:path w="4471" h="5005" extrusionOk="0">
                  <a:moveTo>
                    <a:pt x="4470" y="1"/>
                  </a:moveTo>
                  <a:lnTo>
                    <a:pt x="100" y="1135"/>
                  </a:lnTo>
                  <a:cubicBezTo>
                    <a:pt x="367" y="2202"/>
                    <a:pt x="467" y="3770"/>
                    <a:pt x="0" y="5004"/>
                  </a:cubicBezTo>
                  <a:cubicBezTo>
                    <a:pt x="400" y="4937"/>
                    <a:pt x="801" y="4804"/>
                    <a:pt x="1168" y="4637"/>
                  </a:cubicBezTo>
                  <a:cubicBezTo>
                    <a:pt x="2669" y="3937"/>
                    <a:pt x="3436" y="2836"/>
                    <a:pt x="4237" y="1201"/>
                  </a:cubicBezTo>
                  <a:cubicBezTo>
                    <a:pt x="4303" y="801"/>
                    <a:pt x="4370" y="368"/>
                    <a:pt x="4470" y="1"/>
                  </a:cubicBezTo>
                  <a:close/>
                </a:path>
              </a:pathLst>
            </a:custGeom>
            <a:solidFill>
              <a:srgbClr val="994E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39"/>
            <p:cNvSpPr/>
            <p:nvPr/>
          </p:nvSpPr>
          <p:spPr>
            <a:xfrm flipH="1">
              <a:off x="2018641" y="1544300"/>
              <a:ext cx="91292" cy="109763"/>
            </a:xfrm>
            <a:custGeom>
              <a:avLst/>
              <a:gdLst/>
              <a:ahLst/>
              <a:cxnLst/>
              <a:rect l="l" t="t" r="r" b="b"/>
              <a:pathLst>
                <a:path w="3188" h="3833" extrusionOk="0">
                  <a:moveTo>
                    <a:pt x="1562" y="0"/>
                  </a:moveTo>
                  <a:cubicBezTo>
                    <a:pt x="683" y="0"/>
                    <a:pt x="0" y="843"/>
                    <a:pt x="218" y="1715"/>
                  </a:cubicBezTo>
                  <a:cubicBezTo>
                    <a:pt x="352" y="2515"/>
                    <a:pt x="819" y="3182"/>
                    <a:pt x="1486" y="3616"/>
                  </a:cubicBezTo>
                  <a:cubicBezTo>
                    <a:pt x="1703" y="3766"/>
                    <a:pt x="1915" y="3833"/>
                    <a:pt x="2113" y="3833"/>
                  </a:cubicBezTo>
                  <a:cubicBezTo>
                    <a:pt x="2706" y="3833"/>
                    <a:pt x="3162" y="3232"/>
                    <a:pt x="3187" y="2482"/>
                  </a:cubicBezTo>
                  <a:cubicBezTo>
                    <a:pt x="3187" y="1548"/>
                    <a:pt x="2787" y="180"/>
                    <a:pt x="1753" y="13"/>
                  </a:cubicBezTo>
                  <a:cubicBezTo>
                    <a:pt x="1688" y="4"/>
                    <a:pt x="1625" y="0"/>
                    <a:pt x="1562" y="0"/>
                  </a:cubicBez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39"/>
            <p:cNvSpPr/>
            <p:nvPr/>
          </p:nvSpPr>
          <p:spPr>
            <a:xfrm flipH="1">
              <a:off x="2018641" y="1544300"/>
              <a:ext cx="91292" cy="109763"/>
            </a:xfrm>
            <a:custGeom>
              <a:avLst/>
              <a:gdLst/>
              <a:ahLst/>
              <a:cxnLst/>
              <a:rect l="l" t="t" r="r" b="b"/>
              <a:pathLst>
                <a:path w="3188" h="3833" extrusionOk="0">
                  <a:moveTo>
                    <a:pt x="1562" y="0"/>
                  </a:moveTo>
                  <a:cubicBezTo>
                    <a:pt x="683" y="0"/>
                    <a:pt x="0" y="843"/>
                    <a:pt x="218" y="1715"/>
                  </a:cubicBezTo>
                  <a:cubicBezTo>
                    <a:pt x="352" y="2515"/>
                    <a:pt x="819" y="3182"/>
                    <a:pt x="1486" y="3616"/>
                  </a:cubicBezTo>
                  <a:cubicBezTo>
                    <a:pt x="1703" y="3766"/>
                    <a:pt x="1915" y="3833"/>
                    <a:pt x="2113" y="3833"/>
                  </a:cubicBezTo>
                  <a:cubicBezTo>
                    <a:pt x="2706" y="3833"/>
                    <a:pt x="3162" y="3232"/>
                    <a:pt x="3187" y="2482"/>
                  </a:cubicBezTo>
                  <a:cubicBezTo>
                    <a:pt x="3187" y="1548"/>
                    <a:pt x="2787" y="180"/>
                    <a:pt x="1753" y="13"/>
                  </a:cubicBezTo>
                  <a:cubicBezTo>
                    <a:pt x="1688" y="4"/>
                    <a:pt x="1625" y="0"/>
                    <a:pt x="156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39"/>
            <p:cNvSpPr/>
            <p:nvPr/>
          </p:nvSpPr>
          <p:spPr>
            <a:xfrm flipH="1">
              <a:off x="1898455" y="1417556"/>
              <a:ext cx="201428" cy="167322"/>
            </a:xfrm>
            <a:custGeom>
              <a:avLst/>
              <a:gdLst/>
              <a:ahLst/>
              <a:cxnLst/>
              <a:rect l="l" t="t" r="r" b="b"/>
              <a:pathLst>
                <a:path w="7034" h="5843" extrusionOk="0">
                  <a:moveTo>
                    <a:pt x="4277" y="0"/>
                  </a:moveTo>
                  <a:cubicBezTo>
                    <a:pt x="4242" y="0"/>
                    <a:pt x="4207" y="1"/>
                    <a:pt x="4170" y="3"/>
                  </a:cubicBezTo>
                  <a:cubicBezTo>
                    <a:pt x="2469" y="70"/>
                    <a:pt x="1" y="3939"/>
                    <a:pt x="1535" y="5607"/>
                  </a:cubicBezTo>
                  <a:cubicBezTo>
                    <a:pt x="1685" y="5769"/>
                    <a:pt x="1863" y="5843"/>
                    <a:pt x="2059" y="5843"/>
                  </a:cubicBezTo>
                  <a:cubicBezTo>
                    <a:pt x="3815" y="5843"/>
                    <a:pt x="7033" y="0"/>
                    <a:pt x="427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39"/>
            <p:cNvSpPr/>
            <p:nvPr/>
          </p:nvSpPr>
          <p:spPr>
            <a:xfrm flipH="1">
              <a:off x="1772026" y="1417499"/>
              <a:ext cx="335016" cy="350050"/>
            </a:xfrm>
            <a:custGeom>
              <a:avLst/>
              <a:gdLst/>
              <a:ahLst/>
              <a:cxnLst/>
              <a:rect l="l" t="t" r="r" b="b"/>
              <a:pathLst>
                <a:path w="11699" h="12224" extrusionOk="0">
                  <a:moveTo>
                    <a:pt x="6474" y="1"/>
                  </a:moveTo>
                  <a:cubicBezTo>
                    <a:pt x="6413" y="1"/>
                    <a:pt x="6351" y="2"/>
                    <a:pt x="6288" y="5"/>
                  </a:cubicBezTo>
                  <a:cubicBezTo>
                    <a:pt x="2919" y="105"/>
                    <a:pt x="785" y="4408"/>
                    <a:pt x="351" y="7310"/>
                  </a:cubicBezTo>
                  <a:cubicBezTo>
                    <a:pt x="0" y="9952"/>
                    <a:pt x="1959" y="12223"/>
                    <a:pt x="4396" y="12223"/>
                  </a:cubicBezTo>
                  <a:cubicBezTo>
                    <a:pt x="4975" y="12223"/>
                    <a:pt x="5580" y="12095"/>
                    <a:pt x="6188" y="11813"/>
                  </a:cubicBezTo>
                  <a:cubicBezTo>
                    <a:pt x="8257" y="10846"/>
                    <a:pt x="8924" y="9078"/>
                    <a:pt x="10291" y="6143"/>
                  </a:cubicBezTo>
                  <a:cubicBezTo>
                    <a:pt x="11698" y="3296"/>
                    <a:pt x="9608" y="1"/>
                    <a:pt x="6474" y="1"/>
                  </a:cubicBez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39"/>
            <p:cNvSpPr/>
            <p:nvPr/>
          </p:nvSpPr>
          <p:spPr>
            <a:xfrm flipH="1">
              <a:off x="1700263" y="1298229"/>
              <a:ext cx="335617" cy="351625"/>
            </a:xfrm>
            <a:custGeom>
              <a:avLst/>
              <a:gdLst/>
              <a:ahLst/>
              <a:cxnLst/>
              <a:rect l="l" t="t" r="r" b="b"/>
              <a:pathLst>
                <a:path w="11720" h="12279" extrusionOk="0">
                  <a:moveTo>
                    <a:pt x="3236" y="0"/>
                  </a:moveTo>
                  <a:lnTo>
                    <a:pt x="3236" y="0"/>
                  </a:lnTo>
                  <a:cubicBezTo>
                    <a:pt x="3470" y="734"/>
                    <a:pt x="3103" y="1535"/>
                    <a:pt x="2402" y="1835"/>
                  </a:cubicBezTo>
                  <a:cubicBezTo>
                    <a:pt x="1135" y="2502"/>
                    <a:pt x="234" y="3036"/>
                    <a:pt x="168" y="3903"/>
                  </a:cubicBezTo>
                  <a:cubicBezTo>
                    <a:pt x="1" y="6572"/>
                    <a:pt x="5671" y="7839"/>
                    <a:pt x="7406" y="7906"/>
                  </a:cubicBezTo>
                  <a:cubicBezTo>
                    <a:pt x="6472" y="9907"/>
                    <a:pt x="6272" y="12209"/>
                    <a:pt x="7239" y="12276"/>
                  </a:cubicBezTo>
                  <a:cubicBezTo>
                    <a:pt x="7269" y="12277"/>
                    <a:pt x="7298" y="12278"/>
                    <a:pt x="7328" y="12278"/>
                  </a:cubicBezTo>
                  <a:cubicBezTo>
                    <a:pt x="9439" y="12278"/>
                    <a:pt x="11720" y="7624"/>
                    <a:pt x="10075" y="6572"/>
                  </a:cubicBezTo>
                  <a:cubicBezTo>
                    <a:pt x="11650" y="4930"/>
                    <a:pt x="10190" y="2934"/>
                    <a:pt x="7537" y="2934"/>
                  </a:cubicBezTo>
                  <a:cubicBezTo>
                    <a:pt x="7493" y="2934"/>
                    <a:pt x="7450" y="2935"/>
                    <a:pt x="7406" y="2936"/>
                  </a:cubicBezTo>
                  <a:cubicBezTo>
                    <a:pt x="6710" y="2951"/>
                    <a:pt x="5788" y="3069"/>
                    <a:pt x="5034" y="3069"/>
                  </a:cubicBezTo>
                  <a:cubicBezTo>
                    <a:pt x="4126" y="3069"/>
                    <a:pt x="3463" y="2897"/>
                    <a:pt x="3737" y="2168"/>
                  </a:cubicBezTo>
                  <a:cubicBezTo>
                    <a:pt x="4004" y="1435"/>
                    <a:pt x="3837" y="567"/>
                    <a:pt x="323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39"/>
            <p:cNvSpPr/>
            <p:nvPr/>
          </p:nvSpPr>
          <p:spPr>
            <a:xfrm flipH="1">
              <a:off x="1707251" y="1483334"/>
              <a:ext cx="50658" cy="22193"/>
            </a:xfrm>
            <a:custGeom>
              <a:avLst/>
              <a:gdLst/>
              <a:ahLst/>
              <a:cxnLst/>
              <a:rect l="l" t="t" r="r" b="b"/>
              <a:pathLst>
                <a:path w="1769" h="775" extrusionOk="0">
                  <a:moveTo>
                    <a:pt x="634" y="1"/>
                  </a:moveTo>
                  <a:cubicBezTo>
                    <a:pt x="285" y="1"/>
                    <a:pt x="1" y="108"/>
                    <a:pt x="1" y="108"/>
                  </a:cubicBezTo>
                  <a:cubicBezTo>
                    <a:pt x="634" y="174"/>
                    <a:pt x="1235" y="408"/>
                    <a:pt x="1769" y="775"/>
                  </a:cubicBezTo>
                  <a:cubicBezTo>
                    <a:pt x="1535" y="146"/>
                    <a:pt x="1040" y="1"/>
                    <a:pt x="63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39"/>
            <p:cNvSpPr/>
            <p:nvPr/>
          </p:nvSpPr>
          <p:spPr>
            <a:xfrm flipH="1">
              <a:off x="1785571" y="1631670"/>
              <a:ext cx="123251" cy="88543"/>
            </a:xfrm>
            <a:custGeom>
              <a:avLst/>
              <a:gdLst/>
              <a:ahLst/>
              <a:cxnLst/>
              <a:rect l="l" t="t" r="r" b="b"/>
              <a:pathLst>
                <a:path w="4304" h="3092" extrusionOk="0">
                  <a:moveTo>
                    <a:pt x="2727" y="1"/>
                  </a:moveTo>
                  <a:cubicBezTo>
                    <a:pt x="1957" y="1"/>
                    <a:pt x="1122" y="569"/>
                    <a:pt x="667" y="1099"/>
                  </a:cubicBezTo>
                  <a:cubicBezTo>
                    <a:pt x="0" y="1866"/>
                    <a:pt x="100" y="2933"/>
                    <a:pt x="1134" y="3067"/>
                  </a:cubicBezTo>
                  <a:cubicBezTo>
                    <a:pt x="1268" y="3083"/>
                    <a:pt x="1401" y="3092"/>
                    <a:pt x="1534" y="3092"/>
                  </a:cubicBezTo>
                  <a:cubicBezTo>
                    <a:pt x="2198" y="3092"/>
                    <a:pt x="2847" y="2883"/>
                    <a:pt x="3403" y="2466"/>
                  </a:cubicBezTo>
                  <a:cubicBezTo>
                    <a:pt x="4203" y="1866"/>
                    <a:pt x="4303" y="732"/>
                    <a:pt x="3436" y="198"/>
                  </a:cubicBezTo>
                  <a:cubicBezTo>
                    <a:pt x="3217" y="60"/>
                    <a:pt x="2975" y="1"/>
                    <a:pt x="2727" y="1"/>
                  </a:cubicBez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39"/>
            <p:cNvSpPr/>
            <p:nvPr/>
          </p:nvSpPr>
          <p:spPr>
            <a:xfrm flipH="1">
              <a:off x="1907848" y="2667071"/>
              <a:ext cx="353457" cy="2113929"/>
            </a:xfrm>
            <a:custGeom>
              <a:avLst/>
              <a:gdLst/>
              <a:ahLst/>
              <a:cxnLst/>
              <a:rect l="l" t="t" r="r" b="b"/>
              <a:pathLst>
                <a:path w="12343" h="73820" extrusionOk="0">
                  <a:moveTo>
                    <a:pt x="1035" y="0"/>
                  </a:moveTo>
                  <a:cubicBezTo>
                    <a:pt x="1035" y="0"/>
                    <a:pt x="0" y="24051"/>
                    <a:pt x="101" y="33858"/>
                  </a:cubicBezTo>
                  <a:cubicBezTo>
                    <a:pt x="234" y="44065"/>
                    <a:pt x="2969" y="73820"/>
                    <a:pt x="2969" y="73820"/>
                  </a:cubicBezTo>
                  <a:lnTo>
                    <a:pt x="8440" y="73820"/>
                  </a:lnTo>
                  <a:cubicBezTo>
                    <a:pt x="8440" y="73820"/>
                    <a:pt x="9441" y="44665"/>
                    <a:pt x="9908" y="34625"/>
                  </a:cubicBezTo>
                  <a:cubicBezTo>
                    <a:pt x="10441" y="23717"/>
                    <a:pt x="12343" y="0"/>
                    <a:pt x="12343" y="0"/>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39"/>
            <p:cNvSpPr/>
            <p:nvPr/>
          </p:nvSpPr>
          <p:spPr>
            <a:xfrm flipH="1">
              <a:off x="2008132" y="4726535"/>
              <a:ext cx="188226" cy="57330"/>
            </a:xfrm>
            <a:custGeom>
              <a:avLst/>
              <a:gdLst/>
              <a:ahLst/>
              <a:cxnLst/>
              <a:rect l="l" t="t" r="r" b="b"/>
              <a:pathLst>
                <a:path w="6573" h="2002" extrusionOk="0">
                  <a:moveTo>
                    <a:pt x="1" y="0"/>
                  </a:moveTo>
                  <a:lnTo>
                    <a:pt x="234" y="2002"/>
                  </a:lnTo>
                  <a:lnTo>
                    <a:pt x="6505" y="2002"/>
                  </a:lnTo>
                  <a:cubicBezTo>
                    <a:pt x="6505" y="2002"/>
                    <a:pt x="6572" y="234"/>
                    <a:pt x="6572" y="234"/>
                  </a:cubicBezTo>
                  <a:lnTo>
                    <a:pt x="1" y="0"/>
                  </a:lnTo>
                  <a:close/>
                </a:path>
              </a:pathLst>
            </a:custGeom>
            <a:solidFill>
              <a:srgbClr val="263238"/>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39"/>
            <p:cNvSpPr/>
            <p:nvPr/>
          </p:nvSpPr>
          <p:spPr>
            <a:xfrm flipH="1">
              <a:off x="1934594" y="2849513"/>
              <a:ext cx="91722" cy="716451"/>
            </a:xfrm>
            <a:custGeom>
              <a:avLst/>
              <a:gdLst/>
              <a:ahLst/>
              <a:cxnLst/>
              <a:rect l="l" t="t" r="r" b="b"/>
              <a:pathLst>
                <a:path w="3203" h="25019" extrusionOk="0">
                  <a:moveTo>
                    <a:pt x="200" y="0"/>
                  </a:moveTo>
                  <a:cubicBezTo>
                    <a:pt x="0" y="11942"/>
                    <a:pt x="567" y="19181"/>
                    <a:pt x="1868" y="25018"/>
                  </a:cubicBezTo>
                  <a:cubicBezTo>
                    <a:pt x="2202" y="19314"/>
                    <a:pt x="2736" y="11809"/>
                    <a:pt x="3203" y="5538"/>
                  </a:cubicBezTo>
                  <a:lnTo>
                    <a:pt x="200" y="0"/>
                  </a:lnTo>
                  <a:close/>
                </a:path>
              </a:pathLst>
            </a:custGeom>
            <a:solidFill>
              <a:srgbClr val="2F9C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39"/>
            <p:cNvSpPr/>
            <p:nvPr/>
          </p:nvSpPr>
          <p:spPr>
            <a:xfrm flipH="1">
              <a:off x="1480852" y="2667071"/>
              <a:ext cx="576047" cy="2113929"/>
            </a:xfrm>
            <a:custGeom>
              <a:avLst/>
              <a:gdLst/>
              <a:ahLst/>
              <a:cxnLst/>
              <a:rect l="l" t="t" r="r" b="b"/>
              <a:pathLst>
                <a:path w="20116" h="73820" extrusionOk="0">
                  <a:moveTo>
                    <a:pt x="1" y="0"/>
                  </a:moveTo>
                  <a:cubicBezTo>
                    <a:pt x="1" y="0"/>
                    <a:pt x="3036" y="24584"/>
                    <a:pt x="4838" y="33758"/>
                  </a:cubicBezTo>
                  <a:cubicBezTo>
                    <a:pt x="6772" y="43865"/>
                    <a:pt x="14211" y="73820"/>
                    <a:pt x="14211" y="73820"/>
                  </a:cubicBezTo>
                  <a:lnTo>
                    <a:pt x="20115" y="73820"/>
                  </a:lnTo>
                  <a:cubicBezTo>
                    <a:pt x="20115" y="73820"/>
                    <a:pt x="15445" y="44699"/>
                    <a:pt x="14478" y="34692"/>
                  </a:cubicBezTo>
                  <a:cubicBezTo>
                    <a:pt x="13377" y="23850"/>
                    <a:pt x="11142" y="0"/>
                    <a:pt x="11142" y="0"/>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39"/>
            <p:cNvSpPr/>
            <p:nvPr/>
          </p:nvSpPr>
          <p:spPr>
            <a:xfrm flipH="1">
              <a:off x="1472261" y="4729398"/>
              <a:ext cx="200626" cy="54466"/>
            </a:xfrm>
            <a:custGeom>
              <a:avLst/>
              <a:gdLst/>
              <a:ahLst/>
              <a:cxnLst/>
              <a:rect l="l" t="t" r="r" b="b"/>
              <a:pathLst>
                <a:path w="7006" h="1902" extrusionOk="0">
                  <a:moveTo>
                    <a:pt x="0" y="0"/>
                  </a:moveTo>
                  <a:lnTo>
                    <a:pt x="501" y="1902"/>
                  </a:lnTo>
                  <a:lnTo>
                    <a:pt x="7005" y="1902"/>
                  </a:lnTo>
                  <a:cubicBezTo>
                    <a:pt x="7005" y="1902"/>
                    <a:pt x="6772" y="267"/>
                    <a:pt x="6739" y="267"/>
                  </a:cubicBezTo>
                  <a:lnTo>
                    <a:pt x="0"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39"/>
            <p:cNvSpPr/>
            <p:nvPr/>
          </p:nvSpPr>
          <p:spPr>
            <a:xfrm flipH="1">
              <a:off x="1544854" y="2766410"/>
              <a:ext cx="237881" cy="1915251"/>
            </a:xfrm>
            <a:custGeom>
              <a:avLst/>
              <a:gdLst/>
              <a:ahLst/>
              <a:cxnLst/>
              <a:rect l="l" t="t" r="r" b="b"/>
              <a:pathLst>
                <a:path w="8307" h="66882" extrusionOk="0">
                  <a:moveTo>
                    <a:pt x="67" y="0"/>
                  </a:moveTo>
                  <a:cubicBezTo>
                    <a:pt x="34" y="0"/>
                    <a:pt x="0" y="34"/>
                    <a:pt x="0" y="67"/>
                  </a:cubicBezTo>
                  <a:cubicBezTo>
                    <a:pt x="34" y="300"/>
                    <a:pt x="2069" y="21883"/>
                    <a:pt x="3069" y="31589"/>
                  </a:cubicBezTo>
                  <a:cubicBezTo>
                    <a:pt x="3970" y="40563"/>
                    <a:pt x="8140" y="66514"/>
                    <a:pt x="8206" y="66815"/>
                  </a:cubicBezTo>
                  <a:cubicBezTo>
                    <a:pt x="8206" y="66848"/>
                    <a:pt x="8206" y="66881"/>
                    <a:pt x="8240" y="66881"/>
                  </a:cubicBezTo>
                  <a:lnTo>
                    <a:pt x="8273" y="66881"/>
                  </a:lnTo>
                  <a:cubicBezTo>
                    <a:pt x="8273" y="66848"/>
                    <a:pt x="8306" y="66848"/>
                    <a:pt x="8306" y="66815"/>
                  </a:cubicBezTo>
                  <a:cubicBezTo>
                    <a:pt x="8273" y="66514"/>
                    <a:pt x="4070" y="40563"/>
                    <a:pt x="3169" y="31589"/>
                  </a:cubicBezTo>
                  <a:cubicBezTo>
                    <a:pt x="2169" y="21849"/>
                    <a:pt x="134" y="267"/>
                    <a:pt x="134" y="67"/>
                  </a:cubicBezTo>
                  <a:cubicBezTo>
                    <a:pt x="100" y="34"/>
                    <a:pt x="100" y="0"/>
                    <a:pt x="67" y="0"/>
                  </a:cubicBez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39"/>
            <p:cNvSpPr/>
            <p:nvPr/>
          </p:nvSpPr>
          <p:spPr>
            <a:xfrm flipH="1">
              <a:off x="1947967" y="1553722"/>
              <a:ext cx="21993" cy="25859"/>
            </a:xfrm>
            <a:custGeom>
              <a:avLst/>
              <a:gdLst/>
              <a:ahLst/>
              <a:cxnLst/>
              <a:rect l="l" t="t" r="r" b="b"/>
              <a:pathLst>
                <a:path w="768" h="903" extrusionOk="0">
                  <a:moveTo>
                    <a:pt x="479" y="1"/>
                  </a:moveTo>
                  <a:cubicBezTo>
                    <a:pt x="335" y="1"/>
                    <a:pt x="183" y="130"/>
                    <a:pt x="100" y="351"/>
                  </a:cubicBezTo>
                  <a:cubicBezTo>
                    <a:pt x="0" y="585"/>
                    <a:pt x="67" y="818"/>
                    <a:pt x="201" y="885"/>
                  </a:cubicBezTo>
                  <a:cubicBezTo>
                    <a:pt x="229" y="897"/>
                    <a:pt x="259" y="902"/>
                    <a:pt x="289" y="902"/>
                  </a:cubicBezTo>
                  <a:cubicBezTo>
                    <a:pt x="433" y="902"/>
                    <a:pt x="585" y="773"/>
                    <a:pt x="668" y="552"/>
                  </a:cubicBezTo>
                  <a:cubicBezTo>
                    <a:pt x="768" y="318"/>
                    <a:pt x="734" y="85"/>
                    <a:pt x="567" y="18"/>
                  </a:cubicBezTo>
                  <a:cubicBezTo>
                    <a:pt x="539" y="6"/>
                    <a:pt x="509" y="1"/>
                    <a:pt x="47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39"/>
            <p:cNvSpPr/>
            <p:nvPr/>
          </p:nvSpPr>
          <p:spPr>
            <a:xfrm flipH="1">
              <a:off x="2026287" y="1524169"/>
              <a:ext cx="21993" cy="26689"/>
            </a:xfrm>
            <a:custGeom>
              <a:avLst/>
              <a:gdLst/>
              <a:ahLst/>
              <a:cxnLst/>
              <a:rect l="l" t="t" r="r" b="b"/>
              <a:pathLst>
                <a:path w="768" h="932" extrusionOk="0">
                  <a:moveTo>
                    <a:pt x="490" y="1"/>
                  </a:moveTo>
                  <a:cubicBezTo>
                    <a:pt x="342" y="1"/>
                    <a:pt x="185" y="151"/>
                    <a:pt x="100" y="349"/>
                  </a:cubicBezTo>
                  <a:cubicBezTo>
                    <a:pt x="0" y="616"/>
                    <a:pt x="67" y="850"/>
                    <a:pt x="234" y="916"/>
                  </a:cubicBezTo>
                  <a:cubicBezTo>
                    <a:pt x="254" y="927"/>
                    <a:pt x="276" y="931"/>
                    <a:pt x="300" y="931"/>
                  </a:cubicBezTo>
                  <a:cubicBezTo>
                    <a:pt x="434" y="931"/>
                    <a:pt x="611" y="781"/>
                    <a:pt x="667" y="583"/>
                  </a:cubicBezTo>
                  <a:cubicBezTo>
                    <a:pt x="767" y="316"/>
                    <a:pt x="734" y="116"/>
                    <a:pt x="567" y="16"/>
                  </a:cubicBezTo>
                  <a:cubicBezTo>
                    <a:pt x="542" y="6"/>
                    <a:pt x="516" y="1"/>
                    <a:pt x="49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39"/>
            <p:cNvSpPr/>
            <p:nvPr/>
          </p:nvSpPr>
          <p:spPr>
            <a:xfrm flipH="1">
              <a:off x="2005268" y="1553264"/>
              <a:ext cx="56385" cy="66894"/>
            </a:xfrm>
            <a:custGeom>
              <a:avLst/>
              <a:gdLst/>
              <a:ahLst/>
              <a:cxnLst/>
              <a:rect l="l" t="t" r="r" b="b"/>
              <a:pathLst>
                <a:path w="1969" h="2336" extrusionOk="0">
                  <a:moveTo>
                    <a:pt x="1968" y="1"/>
                  </a:moveTo>
                  <a:lnTo>
                    <a:pt x="1968" y="1"/>
                  </a:lnTo>
                  <a:cubicBezTo>
                    <a:pt x="1401" y="634"/>
                    <a:pt x="734" y="1201"/>
                    <a:pt x="0" y="1668"/>
                  </a:cubicBezTo>
                  <a:cubicBezTo>
                    <a:pt x="234" y="2035"/>
                    <a:pt x="634" y="2269"/>
                    <a:pt x="1068" y="2336"/>
                  </a:cubicBezTo>
                  <a:lnTo>
                    <a:pt x="1968" y="1"/>
                  </a:lnTo>
                  <a:close/>
                </a:path>
              </a:pathLst>
            </a:custGeom>
            <a:solidFill>
              <a:srgbClr val="A027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39"/>
            <p:cNvSpPr/>
            <p:nvPr/>
          </p:nvSpPr>
          <p:spPr>
            <a:xfrm flipH="1">
              <a:off x="1960395" y="1636595"/>
              <a:ext cx="60193" cy="13946"/>
            </a:xfrm>
            <a:custGeom>
              <a:avLst/>
              <a:gdLst/>
              <a:ahLst/>
              <a:cxnLst/>
              <a:rect l="l" t="t" r="r" b="b"/>
              <a:pathLst>
                <a:path w="2102" h="487" extrusionOk="0">
                  <a:moveTo>
                    <a:pt x="2019" y="1"/>
                  </a:moveTo>
                  <a:cubicBezTo>
                    <a:pt x="2002" y="1"/>
                    <a:pt x="1985" y="9"/>
                    <a:pt x="1969" y="26"/>
                  </a:cubicBezTo>
                  <a:cubicBezTo>
                    <a:pt x="1627" y="227"/>
                    <a:pt x="1249" y="331"/>
                    <a:pt x="871" y="331"/>
                  </a:cubicBezTo>
                  <a:cubicBezTo>
                    <a:pt x="622" y="331"/>
                    <a:pt x="373" y="286"/>
                    <a:pt x="134" y="193"/>
                  </a:cubicBezTo>
                  <a:cubicBezTo>
                    <a:pt x="114" y="183"/>
                    <a:pt x="98" y="179"/>
                    <a:pt x="84" y="179"/>
                  </a:cubicBezTo>
                  <a:cubicBezTo>
                    <a:pt x="51" y="179"/>
                    <a:pt x="34" y="203"/>
                    <a:pt x="34" y="226"/>
                  </a:cubicBezTo>
                  <a:cubicBezTo>
                    <a:pt x="0" y="259"/>
                    <a:pt x="34" y="293"/>
                    <a:pt x="67" y="326"/>
                  </a:cubicBezTo>
                  <a:cubicBezTo>
                    <a:pt x="334" y="433"/>
                    <a:pt x="612" y="486"/>
                    <a:pt x="887" y="486"/>
                  </a:cubicBezTo>
                  <a:cubicBezTo>
                    <a:pt x="1300" y="486"/>
                    <a:pt x="1708" y="366"/>
                    <a:pt x="2069" y="126"/>
                  </a:cubicBezTo>
                  <a:cubicBezTo>
                    <a:pt x="2102" y="93"/>
                    <a:pt x="2102" y="26"/>
                    <a:pt x="2069" y="26"/>
                  </a:cubicBezTo>
                  <a:cubicBezTo>
                    <a:pt x="2052" y="9"/>
                    <a:pt x="2035" y="1"/>
                    <a:pt x="201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39"/>
            <p:cNvSpPr/>
            <p:nvPr/>
          </p:nvSpPr>
          <p:spPr>
            <a:xfrm flipH="1">
              <a:off x="1910711" y="1517669"/>
              <a:ext cx="33447" cy="35624"/>
            </a:xfrm>
            <a:custGeom>
              <a:avLst/>
              <a:gdLst/>
              <a:ahLst/>
              <a:cxnLst/>
              <a:rect l="l" t="t" r="r" b="b"/>
              <a:pathLst>
                <a:path w="1168" h="1244" extrusionOk="0">
                  <a:moveTo>
                    <a:pt x="182" y="0"/>
                  </a:moveTo>
                  <a:cubicBezTo>
                    <a:pt x="110" y="0"/>
                    <a:pt x="61" y="55"/>
                    <a:pt x="33" y="109"/>
                  </a:cubicBezTo>
                  <a:cubicBezTo>
                    <a:pt x="0" y="176"/>
                    <a:pt x="33" y="276"/>
                    <a:pt x="133" y="310"/>
                  </a:cubicBezTo>
                  <a:cubicBezTo>
                    <a:pt x="500" y="443"/>
                    <a:pt x="767" y="743"/>
                    <a:pt x="834" y="1143"/>
                  </a:cubicBezTo>
                  <a:cubicBezTo>
                    <a:pt x="867" y="1177"/>
                    <a:pt x="901" y="1210"/>
                    <a:pt x="934" y="1244"/>
                  </a:cubicBezTo>
                  <a:cubicBezTo>
                    <a:pt x="967" y="1244"/>
                    <a:pt x="1001" y="1244"/>
                    <a:pt x="1034" y="1210"/>
                  </a:cubicBezTo>
                  <a:cubicBezTo>
                    <a:pt x="1101" y="1177"/>
                    <a:pt x="1168" y="1110"/>
                    <a:pt x="1134" y="1043"/>
                  </a:cubicBezTo>
                  <a:cubicBezTo>
                    <a:pt x="1034" y="543"/>
                    <a:pt x="667" y="176"/>
                    <a:pt x="234" y="9"/>
                  </a:cubicBezTo>
                  <a:cubicBezTo>
                    <a:pt x="215" y="3"/>
                    <a:pt x="198" y="0"/>
                    <a:pt x="18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39"/>
            <p:cNvSpPr/>
            <p:nvPr/>
          </p:nvSpPr>
          <p:spPr>
            <a:xfrm flipH="1">
              <a:off x="2010996" y="1481530"/>
              <a:ext cx="45904" cy="18270"/>
            </a:xfrm>
            <a:custGeom>
              <a:avLst/>
              <a:gdLst/>
              <a:ahLst/>
              <a:cxnLst/>
              <a:rect l="l" t="t" r="r" b="b"/>
              <a:pathLst>
                <a:path w="1603" h="638" extrusionOk="0">
                  <a:moveTo>
                    <a:pt x="1103" y="0"/>
                  </a:moveTo>
                  <a:cubicBezTo>
                    <a:pt x="731" y="0"/>
                    <a:pt x="378" y="119"/>
                    <a:pt x="101" y="371"/>
                  </a:cubicBezTo>
                  <a:cubicBezTo>
                    <a:pt x="1" y="437"/>
                    <a:pt x="34" y="571"/>
                    <a:pt x="134" y="638"/>
                  </a:cubicBezTo>
                  <a:cubicBezTo>
                    <a:pt x="201" y="638"/>
                    <a:pt x="268" y="638"/>
                    <a:pt x="301" y="604"/>
                  </a:cubicBezTo>
                  <a:cubicBezTo>
                    <a:pt x="525" y="405"/>
                    <a:pt x="804" y="299"/>
                    <a:pt x="1083" y="299"/>
                  </a:cubicBezTo>
                  <a:cubicBezTo>
                    <a:pt x="1179" y="299"/>
                    <a:pt x="1275" y="312"/>
                    <a:pt x="1369" y="337"/>
                  </a:cubicBezTo>
                  <a:cubicBezTo>
                    <a:pt x="1469" y="337"/>
                    <a:pt x="1535" y="304"/>
                    <a:pt x="1569" y="237"/>
                  </a:cubicBezTo>
                  <a:cubicBezTo>
                    <a:pt x="1602" y="137"/>
                    <a:pt x="1535" y="70"/>
                    <a:pt x="1469" y="37"/>
                  </a:cubicBezTo>
                  <a:cubicBezTo>
                    <a:pt x="1346" y="13"/>
                    <a:pt x="1223" y="0"/>
                    <a:pt x="110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39"/>
            <p:cNvSpPr/>
            <p:nvPr/>
          </p:nvSpPr>
          <p:spPr>
            <a:xfrm flipH="1">
              <a:off x="1206717" y="1976422"/>
              <a:ext cx="564564" cy="491914"/>
            </a:xfrm>
            <a:custGeom>
              <a:avLst/>
              <a:gdLst/>
              <a:ahLst/>
              <a:cxnLst/>
              <a:rect l="l" t="t" r="r" b="b"/>
              <a:pathLst>
                <a:path w="19715" h="17178" extrusionOk="0">
                  <a:moveTo>
                    <a:pt x="4504" y="1"/>
                  </a:moveTo>
                  <a:lnTo>
                    <a:pt x="1" y="1435"/>
                  </a:lnTo>
                  <a:cubicBezTo>
                    <a:pt x="1" y="1435"/>
                    <a:pt x="3270" y="11409"/>
                    <a:pt x="6705" y="14478"/>
                  </a:cubicBezTo>
                  <a:cubicBezTo>
                    <a:pt x="7931" y="15594"/>
                    <a:pt x="13245" y="17177"/>
                    <a:pt x="17206" y="17177"/>
                  </a:cubicBezTo>
                  <a:cubicBezTo>
                    <a:pt x="18098" y="17177"/>
                    <a:pt x="18922" y="17097"/>
                    <a:pt x="19615" y="16913"/>
                  </a:cubicBezTo>
                  <a:cubicBezTo>
                    <a:pt x="19715" y="16446"/>
                    <a:pt x="19314" y="15078"/>
                    <a:pt x="19014" y="14645"/>
                  </a:cubicBezTo>
                  <a:cubicBezTo>
                    <a:pt x="16412" y="14111"/>
                    <a:pt x="12209" y="11909"/>
                    <a:pt x="10141" y="11075"/>
                  </a:cubicBezTo>
                  <a:cubicBezTo>
                    <a:pt x="8607" y="10475"/>
                    <a:pt x="4504" y="1"/>
                    <a:pt x="4504" y="1"/>
                  </a:cubicBez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39"/>
            <p:cNvSpPr/>
            <p:nvPr/>
          </p:nvSpPr>
          <p:spPr>
            <a:xfrm flipH="1">
              <a:off x="1511436" y="1864912"/>
              <a:ext cx="334987" cy="419120"/>
            </a:xfrm>
            <a:custGeom>
              <a:avLst/>
              <a:gdLst/>
              <a:ahLst/>
              <a:cxnLst/>
              <a:rect l="l" t="t" r="r" b="b"/>
              <a:pathLst>
                <a:path w="11698" h="14636" extrusionOk="0">
                  <a:moveTo>
                    <a:pt x="4667" y="1"/>
                  </a:moveTo>
                  <a:cubicBezTo>
                    <a:pt x="1834" y="1"/>
                    <a:pt x="0" y="2318"/>
                    <a:pt x="1224" y="5896"/>
                  </a:cubicBezTo>
                  <a:cubicBezTo>
                    <a:pt x="2525" y="9632"/>
                    <a:pt x="5227" y="14636"/>
                    <a:pt x="5227" y="14636"/>
                  </a:cubicBezTo>
                  <a:lnTo>
                    <a:pt x="11698" y="11033"/>
                  </a:lnTo>
                  <a:cubicBezTo>
                    <a:pt x="11698" y="11033"/>
                    <a:pt x="8462" y="492"/>
                    <a:pt x="5460" y="59"/>
                  </a:cubicBezTo>
                  <a:cubicBezTo>
                    <a:pt x="5189" y="20"/>
                    <a:pt x="4924" y="1"/>
                    <a:pt x="466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39"/>
            <p:cNvSpPr/>
            <p:nvPr/>
          </p:nvSpPr>
          <p:spPr>
            <a:xfrm flipH="1">
              <a:off x="1598347" y="4887155"/>
              <a:ext cx="48739" cy="23997"/>
            </a:xfrm>
            <a:custGeom>
              <a:avLst/>
              <a:gdLst/>
              <a:ahLst/>
              <a:cxnLst/>
              <a:rect l="l" t="t" r="r" b="b"/>
              <a:pathLst>
                <a:path w="1702" h="838" extrusionOk="0">
                  <a:moveTo>
                    <a:pt x="334" y="162"/>
                  </a:moveTo>
                  <a:cubicBezTo>
                    <a:pt x="701" y="229"/>
                    <a:pt x="1068" y="362"/>
                    <a:pt x="1401" y="596"/>
                  </a:cubicBezTo>
                  <a:cubicBezTo>
                    <a:pt x="1241" y="639"/>
                    <a:pt x="1074" y="664"/>
                    <a:pt x="907" y="664"/>
                  </a:cubicBezTo>
                  <a:cubicBezTo>
                    <a:pt x="691" y="664"/>
                    <a:pt x="474" y="623"/>
                    <a:pt x="267" y="529"/>
                  </a:cubicBezTo>
                  <a:cubicBezTo>
                    <a:pt x="200" y="462"/>
                    <a:pt x="167" y="362"/>
                    <a:pt x="167" y="262"/>
                  </a:cubicBezTo>
                  <a:cubicBezTo>
                    <a:pt x="167" y="195"/>
                    <a:pt x="200" y="162"/>
                    <a:pt x="234" y="162"/>
                  </a:cubicBezTo>
                  <a:close/>
                  <a:moveTo>
                    <a:pt x="308" y="1"/>
                  </a:moveTo>
                  <a:cubicBezTo>
                    <a:pt x="253" y="1"/>
                    <a:pt x="205" y="9"/>
                    <a:pt x="167" y="29"/>
                  </a:cubicBezTo>
                  <a:cubicBezTo>
                    <a:pt x="67" y="62"/>
                    <a:pt x="33" y="162"/>
                    <a:pt x="33" y="262"/>
                  </a:cubicBezTo>
                  <a:cubicBezTo>
                    <a:pt x="0" y="395"/>
                    <a:pt x="33" y="562"/>
                    <a:pt x="167" y="662"/>
                  </a:cubicBezTo>
                  <a:cubicBezTo>
                    <a:pt x="333" y="773"/>
                    <a:pt x="499" y="838"/>
                    <a:pt x="683" y="838"/>
                  </a:cubicBezTo>
                  <a:cubicBezTo>
                    <a:pt x="722" y="838"/>
                    <a:pt x="761" y="835"/>
                    <a:pt x="801" y="829"/>
                  </a:cubicBezTo>
                  <a:cubicBezTo>
                    <a:pt x="1068" y="829"/>
                    <a:pt x="1368" y="762"/>
                    <a:pt x="1635" y="696"/>
                  </a:cubicBezTo>
                  <a:cubicBezTo>
                    <a:pt x="1668" y="696"/>
                    <a:pt x="1668" y="662"/>
                    <a:pt x="1701" y="629"/>
                  </a:cubicBezTo>
                  <a:cubicBezTo>
                    <a:pt x="1701" y="596"/>
                    <a:pt x="1668" y="562"/>
                    <a:pt x="1668" y="562"/>
                  </a:cubicBezTo>
                  <a:cubicBezTo>
                    <a:pt x="1550" y="503"/>
                    <a:pt x="727" y="1"/>
                    <a:pt x="308" y="1"/>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39"/>
            <p:cNvSpPr/>
            <p:nvPr/>
          </p:nvSpPr>
          <p:spPr>
            <a:xfrm flipH="1">
              <a:off x="1598347" y="4865993"/>
              <a:ext cx="30612" cy="42067"/>
            </a:xfrm>
            <a:custGeom>
              <a:avLst/>
              <a:gdLst/>
              <a:ahLst/>
              <a:cxnLst/>
              <a:rect l="l" t="t" r="r" b="b"/>
              <a:pathLst>
                <a:path w="1069" h="1469" extrusionOk="0">
                  <a:moveTo>
                    <a:pt x="405" y="153"/>
                  </a:moveTo>
                  <a:cubicBezTo>
                    <a:pt x="440" y="153"/>
                    <a:pt x="487" y="177"/>
                    <a:pt x="535" y="200"/>
                  </a:cubicBezTo>
                  <a:cubicBezTo>
                    <a:pt x="735" y="501"/>
                    <a:pt x="868" y="868"/>
                    <a:pt x="868" y="1235"/>
                  </a:cubicBezTo>
                  <a:cubicBezTo>
                    <a:pt x="568" y="968"/>
                    <a:pt x="168" y="434"/>
                    <a:pt x="201" y="234"/>
                  </a:cubicBezTo>
                  <a:cubicBezTo>
                    <a:pt x="201" y="200"/>
                    <a:pt x="234" y="167"/>
                    <a:pt x="334" y="167"/>
                  </a:cubicBezTo>
                  <a:lnTo>
                    <a:pt x="368" y="167"/>
                  </a:lnTo>
                  <a:cubicBezTo>
                    <a:pt x="378" y="157"/>
                    <a:pt x="390" y="153"/>
                    <a:pt x="405" y="153"/>
                  </a:cubicBezTo>
                  <a:close/>
                  <a:moveTo>
                    <a:pt x="301" y="0"/>
                  </a:moveTo>
                  <a:cubicBezTo>
                    <a:pt x="201" y="0"/>
                    <a:pt x="101" y="100"/>
                    <a:pt x="68" y="200"/>
                  </a:cubicBezTo>
                  <a:cubicBezTo>
                    <a:pt x="1" y="567"/>
                    <a:pt x="601" y="1268"/>
                    <a:pt x="935" y="1468"/>
                  </a:cubicBezTo>
                  <a:lnTo>
                    <a:pt x="968" y="1468"/>
                  </a:lnTo>
                  <a:cubicBezTo>
                    <a:pt x="1002" y="1468"/>
                    <a:pt x="1002" y="1468"/>
                    <a:pt x="1002" y="1435"/>
                  </a:cubicBezTo>
                  <a:cubicBezTo>
                    <a:pt x="1035" y="1435"/>
                    <a:pt x="1068" y="1401"/>
                    <a:pt x="1035" y="1368"/>
                  </a:cubicBezTo>
                  <a:cubicBezTo>
                    <a:pt x="1035" y="1368"/>
                    <a:pt x="1002" y="401"/>
                    <a:pt x="635" y="100"/>
                  </a:cubicBezTo>
                  <a:cubicBezTo>
                    <a:pt x="535" y="34"/>
                    <a:pt x="435" y="0"/>
                    <a:pt x="301" y="0"/>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39"/>
            <p:cNvSpPr/>
            <p:nvPr/>
          </p:nvSpPr>
          <p:spPr>
            <a:xfrm flipH="1">
              <a:off x="2147619" y="4887442"/>
              <a:ext cx="57330" cy="23711"/>
            </a:xfrm>
            <a:custGeom>
              <a:avLst/>
              <a:gdLst/>
              <a:ahLst/>
              <a:cxnLst/>
              <a:rect l="l" t="t" r="r" b="b"/>
              <a:pathLst>
                <a:path w="2002" h="828" extrusionOk="0">
                  <a:moveTo>
                    <a:pt x="367" y="152"/>
                  </a:moveTo>
                  <a:cubicBezTo>
                    <a:pt x="834" y="219"/>
                    <a:pt x="1268" y="385"/>
                    <a:pt x="1702" y="586"/>
                  </a:cubicBezTo>
                  <a:cubicBezTo>
                    <a:pt x="1395" y="641"/>
                    <a:pt x="1130" y="668"/>
                    <a:pt x="910" y="668"/>
                  </a:cubicBezTo>
                  <a:cubicBezTo>
                    <a:pt x="602" y="668"/>
                    <a:pt x="384" y="616"/>
                    <a:pt x="267" y="519"/>
                  </a:cubicBezTo>
                  <a:cubicBezTo>
                    <a:pt x="201" y="452"/>
                    <a:pt x="167" y="352"/>
                    <a:pt x="167" y="252"/>
                  </a:cubicBezTo>
                  <a:cubicBezTo>
                    <a:pt x="167" y="219"/>
                    <a:pt x="201" y="185"/>
                    <a:pt x="234" y="185"/>
                  </a:cubicBezTo>
                  <a:cubicBezTo>
                    <a:pt x="267" y="152"/>
                    <a:pt x="301" y="152"/>
                    <a:pt x="367" y="152"/>
                  </a:cubicBezTo>
                  <a:close/>
                  <a:moveTo>
                    <a:pt x="395" y="1"/>
                  </a:moveTo>
                  <a:cubicBezTo>
                    <a:pt x="302" y="1"/>
                    <a:pt x="224" y="16"/>
                    <a:pt x="167" y="52"/>
                  </a:cubicBezTo>
                  <a:cubicBezTo>
                    <a:pt x="67" y="85"/>
                    <a:pt x="34" y="152"/>
                    <a:pt x="34" y="252"/>
                  </a:cubicBezTo>
                  <a:cubicBezTo>
                    <a:pt x="1" y="385"/>
                    <a:pt x="67" y="519"/>
                    <a:pt x="167" y="619"/>
                  </a:cubicBezTo>
                  <a:cubicBezTo>
                    <a:pt x="334" y="758"/>
                    <a:pt x="570" y="827"/>
                    <a:pt x="799" y="827"/>
                  </a:cubicBezTo>
                  <a:cubicBezTo>
                    <a:pt x="845" y="827"/>
                    <a:pt x="890" y="825"/>
                    <a:pt x="935" y="819"/>
                  </a:cubicBezTo>
                  <a:cubicBezTo>
                    <a:pt x="1268" y="819"/>
                    <a:pt x="1602" y="786"/>
                    <a:pt x="1935" y="686"/>
                  </a:cubicBezTo>
                  <a:cubicBezTo>
                    <a:pt x="1969" y="686"/>
                    <a:pt x="2002" y="686"/>
                    <a:pt x="2002" y="652"/>
                  </a:cubicBezTo>
                  <a:cubicBezTo>
                    <a:pt x="2002" y="619"/>
                    <a:pt x="2002" y="586"/>
                    <a:pt x="1969" y="552"/>
                  </a:cubicBezTo>
                  <a:cubicBezTo>
                    <a:pt x="1856" y="468"/>
                    <a:pt x="907" y="1"/>
                    <a:pt x="395" y="1"/>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39"/>
            <p:cNvSpPr/>
            <p:nvPr/>
          </p:nvSpPr>
          <p:spPr>
            <a:xfrm flipH="1">
              <a:off x="2147619" y="4865735"/>
              <a:ext cx="35366" cy="42324"/>
            </a:xfrm>
            <a:custGeom>
              <a:avLst/>
              <a:gdLst/>
              <a:ahLst/>
              <a:cxnLst/>
              <a:rect l="l" t="t" r="r" b="b"/>
              <a:pathLst>
                <a:path w="1235" h="1478" extrusionOk="0">
                  <a:moveTo>
                    <a:pt x="401" y="176"/>
                  </a:moveTo>
                  <a:cubicBezTo>
                    <a:pt x="501" y="176"/>
                    <a:pt x="601" y="209"/>
                    <a:pt x="668" y="243"/>
                  </a:cubicBezTo>
                  <a:cubicBezTo>
                    <a:pt x="901" y="543"/>
                    <a:pt x="1035" y="877"/>
                    <a:pt x="1068" y="1244"/>
                  </a:cubicBezTo>
                  <a:cubicBezTo>
                    <a:pt x="668" y="1010"/>
                    <a:pt x="168" y="476"/>
                    <a:pt x="201" y="243"/>
                  </a:cubicBezTo>
                  <a:cubicBezTo>
                    <a:pt x="234" y="243"/>
                    <a:pt x="234" y="176"/>
                    <a:pt x="368" y="176"/>
                  </a:cubicBezTo>
                  <a:close/>
                  <a:moveTo>
                    <a:pt x="441" y="1"/>
                  </a:moveTo>
                  <a:cubicBezTo>
                    <a:pt x="416" y="1"/>
                    <a:pt x="391" y="3"/>
                    <a:pt x="368" y="9"/>
                  </a:cubicBezTo>
                  <a:cubicBezTo>
                    <a:pt x="134" y="9"/>
                    <a:pt x="67" y="143"/>
                    <a:pt x="67" y="209"/>
                  </a:cubicBezTo>
                  <a:cubicBezTo>
                    <a:pt x="1" y="610"/>
                    <a:pt x="735" y="1277"/>
                    <a:pt x="1135" y="1477"/>
                  </a:cubicBezTo>
                  <a:lnTo>
                    <a:pt x="1168" y="1477"/>
                  </a:lnTo>
                  <a:cubicBezTo>
                    <a:pt x="1168" y="1477"/>
                    <a:pt x="1202" y="1477"/>
                    <a:pt x="1202" y="1444"/>
                  </a:cubicBezTo>
                  <a:cubicBezTo>
                    <a:pt x="1235" y="1444"/>
                    <a:pt x="1235" y="1410"/>
                    <a:pt x="1235" y="1377"/>
                  </a:cubicBezTo>
                  <a:cubicBezTo>
                    <a:pt x="1235" y="1344"/>
                    <a:pt x="1202" y="476"/>
                    <a:pt x="768" y="143"/>
                  </a:cubicBezTo>
                  <a:cubicBezTo>
                    <a:pt x="686" y="60"/>
                    <a:pt x="558" y="1"/>
                    <a:pt x="441" y="1"/>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39"/>
            <p:cNvSpPr/>
            <p:nvPr/>
          </p:nvSpPr>
          <p:spPr>
            <a:xfrm flipH="1">
              <a:off x="1130287" y="2371889"/>
              <a:ext cx="136624" cy="95559"/>
            </a:xfrm>
            <a:custGeom>
              <a:avLst/>
              <a:gdLst/>
              <a:ahLst/>
              <a:cxnLst/>
              <a:rect l="l" t="t" r="r" b="b"/>
              <a:pathLst>
                <a:path w="4771" h="3337" extrusionOk="0">
                  <a:moveTo>
                    <a:pt x="3128" y="1"/>
                  </a:moveTo>
                  <a:cubicBezTo>
                    <a:pt x="2967" y="1"/>
                    <a:pt x="420" y="32"/>
                    <a:pt x="0" y="2002"/>
                  </a:cubicBezTo>
                  <a:lnTo>
                    <a:pt x="1701" y="3170"/>
                  </a:lnTo>
                  <a:lnTo>
                    <a:pt x="4770" y="3336"/>
                  </a:lnTo>
                  <a:lnTo>
                    <a:pt x="3136" y="1"/>
                  </a:lnTo>
                  <a:cubicBezTo>
                    <a:pt x="3136" y="1"/>
                    <a:pt x="3133" y="1"/>
                    <a:pt x="3128" y="1"/>
                  </a:cubicBez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39"/>
            <p:cNvSpPr/>
            <p:nvPr/>
          </p:nvSpPr>
          <p:spPr>
            <a:xfrm flipH="1">
              <a:off x="1059613" y="2336551"/>
              <a:ext cx="117523" cy="130896"/>
            </a:xfrm>
            <a:custGeom>
              <a:avLst/>
              <a:gdLst/>
              <a:ahLst/>
              <a:cxnLst/>
              <a:rect l="l" t="t" r="r" b="b"/>
              <a:pathLst>
                <a:path w="4104" h="4571" extrusionOk="0">
                  <a:moveTo>
                    <a:pt x="2469" y="0"/>
                  </a:moveTo>
                  <a:lnTo>
                    <a:pt x="1" y="1235"/>
                  </a:lnTo>
                  <a:lnTo>
                    <a:pt x="1635" y="4570"/>
                  </a:lnTo>
                  <a:lnTo>
                    <a:pt x="4104" y="2936"/>
                  </a:lnTo>
                  <a:lnTo>
                    <a:pt x="2469" y="0"/>
                  </a:ln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1" name="Google Shape;981;p39"/>
          <p:cNvSpPr txBox="1">
            <a:spLocks noGrp="1"/>
          </p:cNvSpPr>
          <p:nvPr>
            <p:ph type="ctrTitle"/>
          </p:nvPr>
        </p:nvSpPr>
        <p:spPr>
          <a:xfrm>
            <a:off x="4237626" y="2143809"/>
            <a:ext cx="4828552" cy="9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ltLang="zh-CN" dirty="0"/>
              <a:t>Recommendations</a:t>
            </a:r>
            <a:endParaRPr dirty="0"/>
          </a:p>
        </p:txBody>
      </p:sp>
      <p:sp>
        <p:nvSpPr>
          <p:cNvPr id="983" name="Google Shape;983;p39"/>
          <p:cNvSpPr txBox="1">
            <a:spLocks noGrp="1"/>
          </p:cNvSpPr>
          <p:nvPr>
            <p:ph type="title" idx="2"/>
          </p:nvPr>
        </p:nvSpPr>
        <p:spPr>
          <a:xfrm>
            <a:off x="4969750" y="989881"/>
            <a:ext cx="1554900" cy="1053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0</a:t>
            </a:r>
            <a:r>
              <a:rPr lang="en-US" dirty="0"/>
              <a:t>5</a:t>
            </a:r>
            <a:endParaRPr dirty="0"/>
          </a:p>
        </p:txBody>
      </p:sp>
      <p:sp>
        <p:nvSpPr>
          <p:cNvPr id="984" name="Google Shape;984;p39"/>
          <p:cNvSpPr/>
          <p:nvPr/>
        </p:nvSpPr>
        <p:spPr>
          <a:xfrm rot="-5422515" flipH="1">
            <a:off x="7897160" y="3514267"/>
            <a:ext cx="328545" cy="328306"/>
          </a:xfrm>
          <a:custGeom>
            <a:avLst/>
            <a:gdLst/>
            <a:ahLst/>
            <a:cxnLst/>
            <a:rect l="l" t="t" r="r" b="b"/>
            <a:pathLst>
              <a:path w="45300" h="45267" extrusionOk="0">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rgbClr val="C3FF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39"/>
          <p:cNvSpPr/>
          <p:nvPr/>
        </p:nvSpPr>
        <p:spPr>
          <a:xfrm rot="-5421983" flipH="1">
            <a:off x="8199077" y="3813219"/>
            <a:ext cx="513599" cy="513225"/>
          </a:xfrm>
          <a:custGeom>
            <a:avLst/>
            <a:gdLst/>
            <a:ahLst/>
            <a:cxnLst/>
            <a:rect l="l" t="t" r="r" b="b"/>
            <a:pathLst>
              <a:path w="45300" h="45267" extrusionOk="0">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TextBox 2">
            <a:extLst>
              <a:ext uri="{FF2B5EF4-FFF2-40B4-BE49-F238E27FC236}">
                <a16:creationId xmlns:a16="http://schemas.microsoft.com/office/drawing/2014/main" id="{52AF57DC-C182-B156-16A1-1D7D6C54429D}"/>
              </a:ext>
            </a:extLst>
          </p:cNvPr>
          <p:cNvSpPr txBox="1"/>
          <p:nvPr/>
        </p:nvSpPr>
        <p:spPr>
          <a:xfrm>
            <a:off x="48491" y="4842164"/>
            <a:ext cx="346364" cy="246221"/>
          </a:xfrm>
          <a:prstGeom prst="rect">
            <a:avLst/>
          </a:prstGeom>
          <a:noFill/>
        </p:spPr>
        <p:txBody>
          <a:bodyPr wrap="square" rtlCol="0">
            <a:spAutoFit/>
          </a:bodyPr>
          <a:lstStyle/>
          <a:p>
            <a:r>
              <a:rPr lang="en-US" sz="1000" dirty="0">
                <a:solidFill>
                  <a:srgbClr val="002060"/>
                </a:solidFill>
              </a:rPr>
              <a:t>38</a:t>
            </a:r>
          </a:p>
        </p:txBody>
      </p:sp>
    </p:spTree>
    <p:extLst>
      <p:ext uri="{BB962C8B-B14F-4D97-AF65-F5344CB8AC3E}">
        <p14:creationId xmlns:p14="http://schemas.microsoft.com/office/powerpoint/2010/main" val="142672277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908"/>
        <p:cNvGrpSpPr/>
        <p:nvPr/>
      </p:nvGrpSpPr>
      <p:grpSpPr>
        <a:xfrm>
          <a:off x="0" y="0"/>
          <a:ext cx="0" cy="0"/>
          <a:chOff x="0" y="0"/>
          <a:chExt cx="0" cy="0"/>
        </a:xfrm>
      </p:grpSpPr>
      <p:sp>
        <p:nvSpPr>
          <p:cNvPr id="1909" name="Google Shape;1909;p54"/>
          <p:cNvSpPr txBox="1">
            <a:spLocks noGrp="1"/>
          </p:cNvSpPr>
          <p:nvPr>
            <p:ph type="title" idx="4"/>
          </p:nvPr>
        </p:nvSpPr>
        <p:spPr>
          <a:xfrm>
            <a:off x="713225" y="359300"/>
            <a:ext cx="7736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ltLang="zh-CN" dirty="0">
                <a:solidFill>
                  <a:srgbClr val="FF8B7B"/>
                </a:solidFill>
              </a:rPr>
              <a:t>Optimizing</a:t>
            </a:r>
            <a:r>
              <a:rPr lang="zh-CN" altLang="en-US" dirty="0">
                <a:solidFill>
                  <a:srgbClr val="FF8B7B"/>
                </a:solidFill>
              </a:rPr>
              <a:t> </a:t>
            </a:r>
            <a:r>
              <a:rPr lang="en-US" altLang="zh-CN" dirty="0">
                <a:solidFill>
                  <a:srgbClr val="FF8B7B"/>
                </a:solidFill>
              </a:rPr>
              <a:t>Shelf</a:t>
            </a:r>
            <a:r>
              <a:rPr lang="zh-CN" altLang="en-US" dirty="0">
                <a:solidFill>
                  <a:srgbClr val="FF8B7B"/>
                </a:solidFill>
              </a:rPr>
              <a:t> </a:t>
            </a:r>
            <a:r>
              <a:rPr lang="en-US" altLang="zh-CN" dirty="0">
                <a:solidFill>
                  <a:srgbClr val="FF8B7B"/>
                </a:solidFill>
              </a:rPr>
              <a:t>Space</a:t>
            </a:r>
            <a:endParaRPr dirty="0">
              <a:solidFill>
                <a:srgbClr val="FF8B7B"/>
              </a:solidFill>
            </a:endParaRPr>
          </a:p>
        </p:txBody>
      </p:sp>
      <p:sp>
        <p:nvSpPr>
          <p:cNvPr id="1910" name="Google Shape;1910;p54"/>
          <p:cNvSpPr txBox="1">
            <a:spLocks noGrp="1"/>
          </p:cNvSpPr>
          <p:nvPr>
            <p:ph type="body" idx="1"/>
          </p:nvPr>
        </p:nvSpPr>
        <p:spPr>
          <a:xfrm>
            <a:off x="329596" y="1020520"/>
            <a:ext cx="5168763" cy="2876550"/>
          </a:xfrm>
          <a:prstGeom prst="rect">
            <a:avLst/>
          </a:prstGeom>
        </p:spPr>
        <p:txBody>
          <a:bodyPr spcFirstLastPara="1" wrap="square" lIns="91425" tIns="91425" rIns="91425" bIns="91425" anchor="t" anchorCtr="0">
            <a:noAutofit/>
          </a:bodyPr>
          <a:lstStyle/>
          <a:p>
            <a:pPr marL="0" indent="0" algn="just">
              <a:spcBef>
                <a:spcPts val="0"/>
              </a:spcBef>
              <a:buClr>
                <a:srgbClr val="000000"/>
              </a:buClr>
              <a:buSzPts val="1100"/>
              <a:buNone/>
            </a:pPr>
            <a:r>
              <a:rPr lang="en-US" dirty="0">
                <a:latin typeface="Calibri"/>
                <a:cs typeface="Calibri"/>
              </a:rPr>
              <a:t>Products related to Hardware, Clothing, and Beauty are the least sold. We would recommend to allocate the shelf space for these items based on sales volume. The shelf space should be assigned in a way so that the best-selling products like Grocery Products &amp; Beverages are placed towards the end of the store. Since they are the most sold , the customers would travel inside the store to purchase these items &amp; the least sold items like Hardware &amp; Clothing should be placed on shelves &amp; aisles that can attract the customers' attention (near the entrance of the stores) thereby increasing their sales.</a:t>
            </a:r>
            <a:endParaRPr lang="en-US" dirty="0"/>
          </a:p>
          <a:p>
            <a:pPr marL="0" lvl="0" indent="0" algn="l" rtl="0">
              <a:spcBef>
                <a:spcPts val="0"/>
              </a:spcBef>
              <a:spcAft>
                <a:spcPts val="0"/>
              </a:spcAft>
              <a:buClr>
                <a:srgbClr val="000000"/>
              </a:buClr>
              <a:buSzPts val="1100"/>
              <a:buFont typeface="Arial"/>
              <a:buNone/>
            </a:pPr>
            <a:endParaRPr lang="en-US" sz="1600" dirty="0">
              <a:solidFill>
                <a:schemeClr val="lt1"/>
              </a:solidFill>
              <a:latin typeface="Calibri" panose="020F0502020204030204" pitchFamily="34" charset="0"/>
              <a:ea typeface="Source Sans Pro"/>
              <a:cs typeface="Calibri" panose="020F0502020204030204" pitchFamily="34" charset="0"/>
              <a:sym typeface="Source Sans Pro"/>
            </a:endParaRPr>
          </a:p>
        </p:txBody>
      </p:sp>
      <p:grpSp>
        <p:nvGrpSpPr>
          <p:cNvPr id="2007" name="Google Shape;2007;p54"/>
          <p:cNvGrpSpPr/>
          <p:nvPr/>
        </p:nvGrpSpPr>
        <p:grpSpPr>
          <a:xfrm>
            <a:off x="3882543" y="4460754"/>
            <a:ext cx="6547578" cy="389156"/>
            <a:chOff x="868332" y="4224300"/>
            <a:chExt cx="5510502" cy="327517"/>
          </a:xfrm>
        </p:grpSpPr>
        <p:sp>
          <p:nvSpPr>
            <p:cNvPr id="2008" name="Google Shape;2008;p54"/>
            <p:cNvSpPr/>
            <p:nvPr/>
          </p:nvSpPr>
          <p:spPr>
            <a:xfrm>
              <a:off x="1166759" y="4224300"/>
              <a:ext cx="5212075" cy="2525"/>
            </a:xfrm>
            <a:custGeom>
              <a:avLst/>
              <a:gdLst/>
              <a:ahLst/>
              <a:cxnLst/>
              <a:rect l="l" t="t" r="r" b="b"/>
              <a:pathLst>
                <a:path w="208483" h="101" extrusionOk="0">
                  <a:moveTo>
                    <a:pt x="0" y="0"/>
                  </a:moveTo>
                  <a:lnTo>
                    <a:pt x="0" y="101"/>
                  </a:lnTo>
                  <a:lnTo>
                    <a:pt x="208482" y="101"/>
                  </a:lnTo>
                  <a:lnTo>
                    <a:pt x="208482"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54"/>
            <p:cNvSpPr/>
            <p:nvPr/>
          </p:nvSpPr>
          <p:spPr>
            <a:xfrm>
              <a:off x="3140101" y="4474959"/>
              <a:ext cx="408650" cy="2525"/>
            </a:xfrm>
            <a:custGeom>
              <a:avLst/>
              <a:gdLst/>
              <a:ahLst/>
              <a:cxnLst/>
              <a:rect l="l" t="t" r="r" b="b"/>
              <a:pathLst>
                <a:path w="16346" h="101" extrusionOk="0">
                  <a:moveTo>
                    <a:pt x="1" y="0"/>
                  </a:moveTo>
                  <a:lnTo>
                    <a:pt x="1" y="100"/>
                  </a:lnTo>
                  <a:lnTo>
                    <a:pt x="16346" y="100"/>
                  </a:lnTo>
                  <a:lnTo>
                    <a:pt x="16346"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54"/>
            <p:cNvSpPr/>
            <p:nvPr/>
          </p:nvSpPr>
          <p:spPr>
            <a:xfrm>
              <a:off x="4891278" y="4474943"/>
              <a:ext cx="593800" cy="2525"/>
            </a:xfrm>
            <a:custGeom>
              <a:avLst/>
              <a:gdLst/>
              <a:ahLst/>
              <a:cxnLst/>
              <a:rect l="l" t="t" r="r" b="b"/>
              <a:pathLst>
                <a:path w="23752" h="101" extrusionOk="0">
                  <a:moveTo>
                    <a:pt x="1" y="1"/>
                  </a:moveTo>
                  <a:lnTo>
                    <a:pt x="1" y="101"/>
                  </a:lnTo>
                  <a:lnTo>
                    <a:pt x="23751" y="101"/>
                  </a:lnTo>
                  <a:lnTo>
                    <a:pt x="23751"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54"/>
            <p:cNvSpPr/>
            <p:nvPr/>
          </p:nvSpPr>
          <p:spPr>
            <a:xfrm>
              <a:off x="868332" y="4549292"/>
              <a:ext cx="1321825" cy="2525"/>
            </a:xfrm>
            <a:custGeom>
              <a:avLst/>
              <a:gdLst/>
              <a:ahLst/>
              <a:cxnLst/>
              <a:rect l="l" t="t" r="r" b="b"/>
              <a:pathLst>
                <a:path w="52873" h="101" extrusionOk="0">
                  <a:moveTo>
                    <a:pt x="1" y="0"/>
                  </a:moveTo>
                  <a:lnTo>
                    <a:pt x="1" y="100"/>
                  </a:lnTo>
                  <a:lnTo>
                    <a:pt x="52872" y="100"/>
                  </a:lnTo>
                  <a:lnTo>
                    <a:pt x="52872"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12" name="Google Shape;2012;p54"/>
          <p:cNvGrpSpPr/>
          <p:nvPr/>
        </p:nvGrpSpPr>
        <p:grpSpPr>
          <a:xfrm>
            <a:off x="-1983414" y="4467681"/>
            <a:ext cx="6192988" cy="235858"/>
            <a:chOff x="1190200" y="4224300"/>
            <a:chExt cx="5212075" cy="198500"/>
          </a:xfrm>
        </p:grpSpPr>
        <p:sp>
          <p:nvSpPr>
            <p:cNvPr id="2013" name="Google Shape;2013;p54"/>
            <p:cNvSpPr/>
            <p:nvPr/>
          </p:nvSpPr>
          <p:spPr>
            <a:xfrm>
              <a:off x="1190200" y="4224300"/>
              <a:ext cx="5212075" cy="2525"/>
            </a:xfrm>
            <a:custGeom>
              <a:avLst/>
              <a:gdLst/>
              <a:ahLst/>
              <a:cxnLst/>
              <a:rect l="l" t="t" r="r" b="b"/>
              <a:pathLst>
                <a:path w="208483" h="101" extrusionOk="0">
                  <a:moveTo>
                    <a:pt x="0" y="0"/>
                  </a:moveTo>
                  <a:lnTo>
                    <a:pt x="0" y="101"/>
                  </a:lnTo>
                  <a:lnTo>
                    <a:pt x="208482" y="101"/>
                  </a:lnTo>
                  <a:lnTo>
                    <a:pt x="208482"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54"/>
            <p:cNvSpPr/>
            <p:nvPr/>
          </p:nvSpPr>
          <p:spPr>
            <a:xfrm>
              <a:off x="5534950" y="4391925"/>
              <a:ext cx="345275" cy="2525"/>
            </a:xfrm>
            <a:custGeom>
              <a:avLst/>
              <a:gdLst/>
              <a:ahLst/>
              <a:cxnLst/>
              <a:rect l="l" t="t" r="r" b="b"/>
              <a:pathLst>
                <a:path w="13811" h="101" extrusionOk="0">
                  <a:moveTo>
                    <a:pt x="1" y="0"/>
                  </a:moveTo>
                  <a:lnTo>
                    <a:pt x="1" y="100"/>
                  </a:lnTo>
                  <a:lnTo>
                    <a:pt x="13811" y="100"/>
                  </a:lnTo>
                  <a:lnTo>
                    <a:pt x="13811"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54"/>
            <p:cNvSpPr/>
            <p:nvPr/>
          </p:nvSpPr>
          <p:spPr>
            <a:xfrm>
              <a:off x="4234025" y="4420275"/>
              <a:ext cx="408650" cy="2525"/>
            </a:xfrm>
            <a:custGeom>
              <a:avLst/>
              <a:gdLst/>
              <a:ahLst/>
              <a:cxnLst/>
              <a:rect l="l" t="t" r="r" b="b"/>
              <a:pathLst>
                <a:path w="16346" h="101" extrusionOk="0">
                  <a:moveTo>
                    <a:pt x="1" y="0"/>
                  </a:moveTo>
                  <a:lnTo>
                    <a:pt x="1" y="100"/>
                  </a:lnTo>
                  <a:lnTo>
                    <a:pt x="16346" y="100"/>
                  </a:lnTo>
                  <a:lnTo>
                    <a:pt x="16346"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54"/>
            <p:cNvSpPr/>
            <p:nvPr/>
          </p:nvSpPr>
          <p:spPr>
            <a:xfrm>
              <a:off x="4930350" y="4295175"/>
              <a:ext cx="593800" cy="2525"/>
            </a:xfrm>
            <a:custGeom>
              <a:avLst/>
              <a:gdLst/>
              <a:ahLst/>
              <a:cxnLst/>
              <a:rect l="l" t="t" r="r" b="b"/>
              <a:pathLst>
                <a:path w="23752" h="101" extrusionOk="0">
                  <a:moveTo>
                    <a:pt x="1" y="1"/>
                  </a:moveTo>
                  <a:lnTo>
                    <a:pt x="1" y="101"/>
                  </a:lnTo>
                  <a:lnTo>
                    <a:pt x="23751" y="101"/>
                  </a:lnTo>
                  <a:lnTo>
                    <a:pt x="23751"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54"/>
            <p:cNvSpPr/>
            <p:nvPr/>
          </p:nvSpPr>
          <p:spPr>
            <a:xfrm>
              <a:off x="3008975" y="4312700"/>
              <a:ext cx="715550" cy="2525"/>
            </a:xfrm>
            <a:custGeom>
              <a:avLst/>
              <a:gdLst/>
              <a:ahLst/>
              <a:cxnLst/>
              <a:rect l="l" t="t" r="r" b="b"/>
              <a:pathLst>
                <a:path w="28622" h="101" extrusionOk="0">
                  <a:moveTo>
                    <a:pt x="1" y="0"/>
                  </a:moveTo>
                  <a:lnTo>
                    <a:pt x="1" y="100"/>
                  </a:lnTo>
                  <a:lnTo>
                    <a:pt x="28621" y="100"/>
                  </a:lnTo>
                  <a:lnTo>
                    <a:pt x="28621"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074" name="Picture 2" descr="Clean, home, laundry, room, shelf, space, washing icon - Download on  Iconfinder">
            <a:extLst>
              <a:ext uri="{FF2B5EF4-FFF2-40B4-BE49-F238E27FC236}">
                <a16:creationId xmlns:a16="http://schemas.microsoft.com/office/drawing/2014/main" id="{F9B37135-18D1-DD5E-389D-E8B7CD9230D8}"/>
              </a:ext>
            </a:extLst>
          </p:cNvPr>
          <p:cNvPicPr>
            <a:picLocks noChangeAspect="1" noChangeArrowheads="1"/>
          </p:cNvPicPr>
          <p:nvPr/>
        </p:nvPicPr>
        <p:blipFill>
          <a:blip r:embed="rId3">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725732" y="1168600"/>
            <a:ext cx="2566214" cy="256621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99299118-CDAD-8702-6252-DBEDFFAA0CBF}"/>
              </a:ext>
            </a:extLst>
          </p:cNvPr>
          <p:cNvSpPr txBox="1"/>
          <p:nvPr/>
        </p:nvSpPr>
        <p:spPr>
          <a:xfrm>
            <a:off x="48491" y="4842164"/>
            <a:ext cx="346364" cy="253916"/>
          </a:xfrm>
          <a:prstGeom prst="rect">
            <a:avLst/>
          </a:prstGeom>
          <a:noFill/>
        </p:spPr>
        <p:txBody>
          <a:bodyPr wrap="square" rtlCol="0">
            <a:spAutoFit/>
          </a:bodyPr>
          <a:lstStyle/>
          <a:p>
            <a:r>
              <a:rPr lang="en-US" sz="1000" dirty="0">
                <a:solidFill>
                  <a:schemeClr val="bg1"/>
                </a:solidFill>
              </a:rPr>
              <a:t>39</a:t>
            </a:r>
          </a:p>
        </p:txBody>
      </p:sp>
    </p:spTree>
    <p:extLst>
      <p:ext uri="{BB962C8B-B14F-4D97-AF65-F5344CB8AC3E}">
        <p14:creationId xmlns:p14="http://schemas.microsoft.com/office/powerpoint/2010/main" val="39676533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Google Shape;297;p27"/>
          <p:cNvSpPr txBox="1">
            <a:spLocks noGrp="1"/>
          </p:cNvSpPr>
          <p:nvPr>
            <p:ph type="body" idx="1"/>
          </p:nvPr>
        </p:nvSpPr>
        <p:spPr>
          <a:xfrm>
            <a:off x="713225" y="1038175"/>
            <a:ext cx="7736700" cy="3565500"/>
          </a:xfrm>
          <a:prstGeom prst="rect">
            <a:avLst/>
          </a:prstGeom>
        </p:spPr>
        <p:txBody>
          <a:bodyPr spcFirstLastPara="1" wrap="square" lIns="91425" tIns="91425" rIns="91425" bIns="91425" anchor="t" anchorCtr="0">
            <a:noAutofit/>
          </a:bodyPr>
          <a:lstStyle/>
          <a:p>
            <a:pPr marL="69850" indent="0" algn="just" fontAlgn="base">
              <a:buNone/>
            </a:pPr>
            <a:r>
              <a:rPr lang="en-US" sz="1800" dirty="0">
                <a:latin typeface="Calibri" panose="020F0502020204030204" pitchFamily="34" charset="0"/>
                <a:cs typeface="Calibri" panose="020F0502020204030204" pitchFamily="34" charset="0"/>
              </a:rPr>
              <a:t>For brick-and-mortar grocery stores, which must carefully balance how much inventory to acquire, sales volume estimates are critical. Grocery stores are left with an excess of perishable goods if the forecasts are a little off. Accurate forecasting could help stores ensure they have just enough products at the correct time. If a store can match a product's demand with just the correct amount of supply, there will be no missed sales owing to a lack of inventory and no additional costs due to overstocking.</a:t>
            </a:r>
            <a:endParaRPr lang="en-US" sz="1800" i="0" dirty="0">
              <a:solidFill>
                <a:srgbClr val="000000"/>
              </a:solidFill>
              <a:effectLst/>
              <a:latin typeface="Calibri" panose="020F0502020204030204" pitchFamily="34" charset="0"/>
              <a:cs typeface="Calibri" panose="020F0502020204030204" pitchFamily="34" charset="0"/>
            </a:endParaRPr>
          </a:p>
        </p:txBody>
      </p:sp>
      <p:sp>
        <p:nvSpPr>
          <p:cNvPr id="298" name="Google Shape;298;p27"/>
          <p:cNvSpPr txBox="1">
            <a:spLocks noGrp="1"/>
          </p:cNvSpPr>
          <p:nvPr>
            <p:ph type="title"/>
          </p:nvPr>
        </p:nvSpPr>
        <p:spPr>
          <a:xfrm>
            <a:off x="713225" y="359300"/>
            <a:ext cx="7736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Business Case</a:t>
            </a:r>
            <a:endParaRPr dirty="0"/>
          </a:p>
        </p:txBody>
      </p:sp>
      <p:sp>
        <p:nvSpPr>
          <p:cNvPr id="3" name="TextBox 2">
            <a:extLst>
              <a:ext uri="{FF2B5EF4-FFF2-40B4-BE49-F238E27FC236}">
                <a16:creationId xmlns:a16="http://schemas.microsoft.com/office/drawing/2014/main" id="{1AEE1CCF-F94B-F85A-4F26-221CD68F6ABF}"/>
              </a:ext>
            </a:extLst>
          </p:cNvPr>
          <p:cNvSpPr txBox="1"/>
          <p:nvPr/>
        </p:nvSpPr>
        <p:spPr>
          <a:xfrm>
            <a:off x="48491" y="4842164"/>
            <a:ext cx="346364" cy="253916"/>
          </a:xfrm>
          <a:prstGeom prst="rect">
            <a:avLst/>
          </a:prstGeom>
          <a:noFill/>
        </p:spPr>
        <p:txBody>
          <a:bodyPr wrap="square" rtlCol="0">
            <a:spAutoFit/>
          </a:bodyPr>
          <a:lstStyle/>
          <a:p>
            <a:r>
              <a:rPr lang="en-US" sz="1000" dirty="0">
                <a:solidFill>
                  <a:schemeClr val="bg1"/>
                </a:solidFill>
              </a:rPr>
              <a:t>4</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908"/>
        <p:cNvGrpSpPr/>
        <p:nvPr/>
      </p:nvGrpSpPr>
      <p:grpSpPr>
        <a:xfrm>
          <a:off x="0" y="0"/>
          <a:ext cx="0" cy="0"/>
          <a:chOff x="0" y="0"/>
          <a:chExt cx="0" cy="0"/>
        </a:xfrm>
      </p:grpSpPr>
      <p:sp>
        <p:nvSpPr>
          <p:cNvPr id="1909" name="Google Shape;1909;p54"/>
          <p:cNvSpPr txBox="1">
            <a:spLocks noGrp="1"/>
          </p:cNvSpPr>
          <p:nvPr>
            <p:ph type="title" idx="4"/>
          </p:nvPr>
        </p:nvSpPr>
        <p:spPr>
          <a:xfrm>
            <a:off x="713225" y="359300"/>
            <a:ext cx="7736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rgbClr val="FF8B7B"/>
                </a:solidFill>
              </a:rPr>
              <a:t>Leveraging </a:t>
            </a:r>
            <a:r>
              <a:rPr lang="en-US" altLang="zh-CN">
                <a:solidFill>
                  <a:srgbClr val="FF8B7B"/>
                </a:solidFill>
              </a:rPr>
              <a:t>N</a:t>
            </a:r>
            <a:r>
              <a:rPr lang="en">
                <a:solidFill>
                  <a:srgbClr val="FF8B7B"/>
                </a:solidFill>
              </a:rPr>
              <a:t>umber</a:t>
            </a:r>
            <a:r>
              <a:rPr lang="en" dirty="0">
                <a:solidFill>
                  <a:srgbClr val="FF8B7B"/>
                </a:solidFill>
              </a:rPr>
              <a:t> of </a:t>
            </a:r>
            <a:r>
              <a:rPr lang="en-US" altLang="zh-CN">
                <a:solidFill>
                  <a:srgbClr val="FF8B7B"/>
                </a:solidFill>
              </a:rPr>
              <a:t>S</a:t>
            </a:r>
            <a:r>
              <a:rPr lang="en" err="1">
                <a:solidFill>
                  <a:srgbClr val="FF8B7B"/>
                </a:solidFill>
              </a:rPr>
              <a:t>tores</a:t>
            </a:r>
            <a:endParaRPr dirty="0">
              <a:solidFill>
                <a:srgbClr val="FF8B7B"/>
              </a:solidFill>
            </a:endParaRPr>
          </a:p>
        </p:txBody>
      </p:sp>
      <p:sp>
        <p:nvSpPr>
          <p:cNvPr id="1910" name="Google Shape;1910;p54"/>
          <p:cNvSpPr txBox="1">
            <a:spLocks noGrp="1"/>
          </p:cNvSpPr>
          <p:nvPr>
            <p:ph type="body" idx="1"/>
          </p:nvPr>
        </p:nvSpPr>
        <p:spPr>
          <a:xfrm>
            <a:off x="157794" y="1477177"/>
            <a:ext cx="5627441" cy="1219200"/>
          </a:xfrm>
          <a:prstGeom prst="rect">
            <a:avLst/>
          </a:prstGeom>
        </p:spPr>
        <p:txBody>
          <a:bodyPr spcFirstLastPara="1" wrap="square" lIns="91425" tIns="91425" rIns="91425" bIns="91425" anchor="t" anchorCtr="0">
            <a:noAutofit/>
          </a:bodyPr>
          <a:lstStyle/>
          <a:p>
            <a:pPr marL="0" indent="0" algn="just">
              <a:spcBef>
                <a:spcPts val="0"/>
              </a:spcBef>
              <a:buClr>
                <a:srgbClr val="000000"/>
              </a:buClr>
              <a:buSzPts val="1100"/>
              <a:buNone/>
            </a:pPr>
            <a:r>
              <a:rPr lang="en-US" sz="1600">
                <a:latin typeface="Calibri"/>
                <a:ea typeface="Source Sans Pro"/>
                <a:cs typeface="Calibri"/>
                <a:sym typeface="Source Sans Pro"/>
              </a:rPr>
              <a:t>In spite of having 2</a:t>
            </a:r>
            <a:r>
              <a:rPr lang="en-US" sz="1600" baseline="30000">
                <a:latin typeface="Calibri"/>
                <a:ea typeface="Source Sans Pro"/>
                <a:cs typeface="Calibri"/>
                <a:sym typeface="Source Sans Pro"/>
              </a:rPr>
              <a:t>nd</a:t>
            </a:r>
            <a:r>
              <a:rPr lang="en-US" sz="1600">
                <a:latin typeface="Calibri"/>
                <a:ea typeface="Source Sans Pro"/>
                <a:cs typeface="Calibri"/>
                <a:sym typeface="Source Sans Pro"/>
              </a:rPr>
              <a:t> highest number of stores, the average sales for the city of Guayaquil are found to be lower than the average sales for cities </a:t>
            </a:r>
            <a:r>
              <a:rPr lang="en-US" sz="1600" err="1">
                <a:latin typeface="Calibri"/>
                <a:ea typeface="Source Sans Pro"/>
                <a:cs typeface="Calibri"/>
                <a:sym typeface="Source Sans Pro"/>
              </a:rPr>
              <a:t>Cayambe</a:t>
            </a:r>
            <a:r>
              <a:rPr lang="en-US" sz="1600">
                <a:latin typeface="Calibri"/>
                <a:ea typeface="Source Sans Pro"/>
                <a:cs typeface="Calibri"/>
                <a:sym typeface="Source Sans Pro"/>
              </a:rPr>
              <a:t>, Ambato, and </a:t>
            </a:r>
            <a:r>
              <a:rPr lang="en-US" sz="1600" err="1">
                <a:latin typeface="Calibri"/>
                <a:ea typeface="Source Sans Pro"/>
                <a:cs typeface="Calibri"/>
                <a:sym typeface="Source Sans Pro"/>
              </a:rPr>
              <a:t>Daule</a:t>
            </a:r>
            <a:r>
              <a:rPr lang="en-US" sz="1600">
                <a:latin typeface="Calibri"/>
                <a:ea typeface="Source Sans Pro"/>
                <a:cs typeface="Calibri"/>
                <a:sym typeface="Source Sans Pro"/>
              </a:rPr>
              <a:t> since the numbers of items on promotion </a:t>
            </a:r>
            <a:r>
              <a:rPr lang="en-US">
                <a:latin typeface="Calibri"/>
                <a:cs typeface="Calibri"/>
              </a:rPr>
              <a:t>for these cities </a:t>
            </a:r>
            <a:r>
              <a:rPr lang="en-US" sz="1600">
                <a:latin typeface="Calibri"/>
                <a:ea typeface="Source Sans Pro"/>
                <a:cs typeface="Calibri"/>
                <a:sym typeface="Source Sans Pro"/>
              </a:rPr>
              <a:t>are</a:t>
            </a:r>
            <a:r>
              <a:rPr lang="en-US">
                <a:latin typeface="Calibri"/>
                <a:cs typeface="Calibri"/>
              </a:rPr>
              <a:t> </a:t>
            </a:r>
            <a:r>
              <a:rPr lang="en-US" sz="1600">
                <a:latin typeface="Calibri"/>
                <a:ea typeface="Source Sans Pro"/>
                <a:cs typeface="Calibri"/>
                <a:sym typeface="Source Sans Pro"/>
              </a:rPr>
              <a:t>higher. We would recommend stores in the city of Guayaquil to increase promotions to leverage their store count within the city for better sales</a:t>
            </a:r>
            <a:r>
              <a:rPr lang="en-US">
                <a:latin typeface="Calibri"/>
                <a:cs typeface="Calibri"/>
              </a:rPr>
              <a:t>.</a:t>
            </a:r>
            <a:endParaRPr lang="en-US"/>
          </a:p>
        </p:txBody>
      </p:sp>
      <p:grpSp>
        <p:nvGrpSpPr>
          <p:cNvPr id="2007" name="Google Shape;2007;p54"/>
          <p:cNvGrpSpPr/>
          <p:nvPr/>
        </p:nvGrpSpPr>
        <p:grpSpPr>
          <a:xfrm>
            <a:off x="3882543" y="4460754"/>
            <a:ext cx="6547578" cy="389156"/>
            <a:chOff x="868332" y="4224300"/>
            <a:chExt cx="5510502" cy="327517"/>
          </a:xfrm>
        </p:grpSpPr>
        <p:sp>
          <p:nvSpPr>
            <p:cNvPr id="2008" name="Google Shape;2008;p54"/>
            <p:cNvSpPr/>
            <p:nvPr/>
          </p:nvSpPr>
          <p:spPr>
            <a:xfrm>
              <a:off x="1166759" y="4224300"/>
              <a:ext cx="5212075" cy="2525"/>
            </a:xfrm>
            <a:custGeom>
              <a:avLst/>
              <a:gdLst/>
              <a:ahLst/>
              <a:cxnLst/>
              <a:rect l="l" t="t" r="r" b="b"/>
              <a:pathLst>
                <a:path w="208483" h="101" extrusionOk="0">
                  <a:moveTo>
                    <a:pt x="0" y="0"/>
                  </a:moveTo>
                  <a:lnTo>
                    <a:pt x="0" y="101"/>
                  </a:lnTo>
                  <a:lnTo>
                    <a:pt x="208482" y="101"/>
                  </a:lnTo>
                  <a:lnTo>
                    <a:pt x="208482"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54"/>
            <p:cNvSpPr/>
            <p:nvPr/>
          </p:nvSpPr>
          <p:spPr>
            <a:xfrm>
              <a:off x="3140101" y="4474959"/>
              <a:ext cx="408650" cy="2525"/>
            </a:xfrm>
            <a:custGeom>
              <a:avLst/>
              <a:gdLst/>
              <a:ahLst/>
              <a:cxnLst/>
              <a:rect l="l" t="t" r="r" b="b"/>
              <a:pathLst>
                <a:path w="16346" h="101" extrusionOk="0">
                  <a:moveTo>
                    <a:pt x="1" y="0"/>
                  </a:moveTo>
                  <a:lnTo>
                    <a:pt x="1" y="100"/>
                  </a:lnTo>
                  <a:lnTo>
                    <a:pt x="16346" y="100"/>
                  </a:lnTo>
                  <a:lnTo>
                    <a:pt x="16346"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54"/>
            <p:cNvSpPr/>
            <p:nvPr/>
          </p:nvSpPr>
          <p:spPr>
            <a:xfrm>
              <a:off x="4891278" y="4474943"/>
              <a:ext cx="593800" cy="2525"/>
            </a:xfrm>
            <a:custGeom>
              <a:avLst/>
              <a:gdLst/>
              <a:ahLst/>
              <a:cxnLst/>
              <a:rect l="l" t="t" r="r" b="b"/>
              <a:pathLst>
                <a:path w="23752" h="101" extrusionOk="0">
                  <a:moveTo>
                    <a:pt x="1" y="1"/>
                  </a:moveTo>
                  <a:lnTo>
                    <a:pt x="1" y="101"/>
                  </a:lnTo>
                  <a:lnTo>
                    <a:pt x="23751" y="101"/>
                  </a:lnTo>
                  <a:lnTo>
                    <a:pt x="23751"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54"/>
            <p:cNvSpPr/>
            <p:nvPr/>
          </p:nvSpPr>
          <p:spPr>
            <a:xfrm>
              <a:off x="868332" y="4549292"/>
              <a:ext cx="1321825" cy="2525"/>
            </a:xfrm>
            <a:custGeom>
              <a:avLst/>
              <a:gdLst/>
              <a:ahLst/>
              <a:cxnLst/>
              <a:rect l="l" t="t" r="r" b="b"/>
              <a:pathLst>
                <a:path w="52873" h="101" extrusionOk="0">
                  <a:moveTo>
                    <a:pt x="1" y="0"/>
                  </a:moveTo>
                  <a:lnTo>
                    <a:pt x="1" y="100"/>
                  </a:lnTo>
                  <a:lnTo>
                    <a:pt x="52872" y="100"/>
                  </a:lnTo>
                  <a:lnTo>
                    <a:pt x="52872"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12" name="Google Shape;2012;p54"/>
          <p:cNvGrpSpPr/>
          <p:nvPr/>
        </p:nvGrpSpPr>
        <p:grpSpPr>
          <a:xfrm>
            <a:off x="-1983414" y="4460754"/>
            <a:ext cx="6192988" cy="235858"/>
            <a:chOff x="1190200" y="4224300"/>
            <a:chExt cx="5212075" cy="198500"/>
          </a:xfrm>
        </p:grpSpPr>
        <p:sp>
          <p:nvSpPr>
            <p:cNvPr id="2013" name="Google Shape;2013;p54"/>
            <p:cNvSpPr/>
            <p:nvPr/>
          </p:nvSpPr>
          <p:spPr>
            <a:xfrm>
              <a:off x="1190200" y="4224300"/>
              <a:ext cx="5212075" cy="2525"/>
            </a:xfrm>
            <a:custGeom>
              <a:avLst/>
              <a:gdLst/>
              <a:ahLst/>
              <a:cxnLst/>
              <a:rect l="l" t="t" r="r" b="b"/>
              <a:pathLst>
                <a:path w="208483" h="101" extrusionOk="0">
                  <a:moveTo>
                    <a:pt x="0" y="0"/>
                  </a:moveTo>
                  <a:lnTo>
                    <a:pt x="0" y="101"/>
                  </a:lnTo>
                  <a:lnTo>
                    <a:pt x="208482" y="101"/>
                  </a:lnTo>
                  <a:lnTo>
                    <a:pt x="208482"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54"/>
            <p:cNvSpPr/>
            <p:nvPr/>
          </p:nvSpPr>
          <p:spPr>
            <a:xfrm>
              <a:off x="5534950" y="4391925"/>
              <a:ext cx="345275" cy="2525"/>
            </a:xfrm>
            <a:custGeom>
              <a:avLst/>
              <a:gdLst/>
              <a:ahLst/>
              <a:cxnLst/>
              <a:rect l="l" t="t" r="r" b="b"/>
              <a:pathLst>
                <a:path w="13811" h="101" extrusionOk="0">
                  <a:moveTo>
                    <a:pt x="1" y="0"/>
                  </a:moveTo>
                  <a:lnTo>
                    <a:pt x="1" y="100"/>
                  </a:lnTo>
                  <a:lnTo>
                    <a:pt x="13811" y="100"/>
                  </a:lnTo>
                  <a:lnTo>
                    <a:pt x="13811"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54"/>
            <p:cNvSpPr/>
            <p:nvPr/>
          </p:nvSpPr>
          <p:spPr>
            <a:xfrm>
              <a:off x="4234025" y="4420275"/>
              <a:ext cx="408650" cy="2525"/>
            </a:xfrm>
            <a:custGeom>
              <a:avLst/>
              <a:gdLst/>
              <a:ahLst/>
              <a:cxnLst/>
              <a:rect l="l" t="t" r="r" b="b"/>
              <a:pathLst>
                <a:path w="16346" h="101" extrusionOk="0">
                  <a:moveTo>
                    <a:pt x="1" y="0"/>
                  </a:moveTo>
                  <a:lnTo>
                    <a:pt x="1" y="100"/>
                  </a:lnTo>
                  <a:lnTo>
                    <a:pt x="16346" y="100"/>
                  </a:lnTo>
                  <a:lnTo>
                    <a:pt x="16346"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54"/>
            <p:cNvSpPr/>
            <p:nvPr/>
          </p:nvSpPr>
          <p:spPr>
            <a:xfrm>
              <a:off x="4930350" y="4295175"/>
              <a:ext cx="593800" cy="2525"/>
            </a:xfrm>
            <a:custGeom>
              <a:avLst/>
              <a:gdLst/>
              <a:ahLst/>
              <a:cxnLst/>
              <a:rect l="l" t="t" r="r" b="b"/>
              <a:pathLst>
                <a:path w="23752" h="101" extrusionOk="0">
                  <a:moveTo>
                    <a:pt x="1" y="1"/>
                  </a:moveTo>
                  <a:lnTo>
                    <a:pt x="1" y="101"/>
                  </a:lnTo>
                  <a:lnTo>
                    <a:pt x="23751" y="101"/>
                  </a:lnTo>
                  <a:lnTo>
                    <a:pt x="23751"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54"/>
            <p:cNvSpPr/>
            <p:nvPr/>
          </p:nvSpPr>
          <p:spPr>
            <a:xfrm>
              <a:off x="3008975" y="4312700"/>
              <a:ext cx="715550" cy="2525"/>
            </a:xfrm>
            <a:custGeom>
              <a:avLst/>
              <a:gdLst/>
              <a:ahLst/>
              <a:cxnLst/>
              <a:rect l="l" t="t" r="r" b="b"/>
              <a:pathLst>
                <a:path w="28622" h="101" extrusionOk="0">
                  <a:moveTo>
                    <a:pt x="1" y="0"/>
                  </a:moveTo>
                  <a:lnTo>
                    <a:pt x="1" y="100"/>
                  </a:lnTo>
                  <a:lnTo>
                    <a:pt x="28621" y="100"/>
                  </a:lnTo>
                  <a:lnTo>
                    <a:pt x="28621"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28" name="Google Shape;2295;p58">
            <a:extLst>
              <a:ext uri="{FF2B5EF4-FFF2-40B4-BE49-F238E27FC236}">
                <a16:creationId xmlns:a16="http://schemas.microsoft.com/office/drawing/2014/main" id="{5193FA3B-94DD-0794-377D-836E239BCF14}"/>
              </a:ext>
            </a:extLst>
          </p:cNvPr>
          <p:cNvGrpSpPr/>
          <p:nvPr/>
        </p:nvGrpSpPr>
        <p:grpSpPr>
          <a:xfrm>
            <a:off x="5681775" y="992558"/>
            <a:ext cx="3686385" cy="2673972"/>
            <a:chOff x="1190200" y="1058700"/>
            <a:chExt cx="5212075" cy="3635950"/>
          </a:xfrm>
        </p:grpSpPr>
        <p:sp>
          <p:nvSpPr>
            <p:cNvPr id="2029" name="Google Shape;2296;p58">
              <a:extLst>
                <a:ext uri="{FF2B5EF4-FFF2-40B4-BE49-F238E27FC236}">
                  <a16:creationId xmlns:a16="http://schemas.microsoft.com/office/drawing/2014/main" id="{C07FD698-527A-1C97-70C7-0CC7684B47EC}"/>
                </a:ext>
              </a:extLst>
            </p:cNvPr>
            <p:cNvSpPr/>
            <p:nvPr/>
          </p:nvSpPr>
          <p:spPr>
            <a:xfrm>
              <a:off x="1190200" y="4224300"/>
              <a:ext cx="5212075" cy="2525"/>
            </a:xfrm>
            <a:custGeom>
              <a:avLst/>
              <a:gdLst/>
              <a:ahLst/>
              <a:cxnLst/>
              <a:rect l="l" t="t" r="r" b="b"/>
              <a:pathLst>
                <a:path w="208483" h="101" extrusionOk="0">
                  <a:moveTo>
                    <a:pt x="0" y="0"/>
                  </a:moveTo>
                  <a:lnTo>
                    <a:pt x="0" y="101"/>
                  </a:lnTo>
                  <a:lnTo>
                    <a:pt x="208482" y="101"/>
                  </a:lnTo>
                  <a:lnTo>
                    <a:pt x="208482"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297;p58">
              <a:extLst>
                <a:ext uri="{FF2B5EF4-FFF2-40B4-BE49-F238E27FC236}">
                  <a16:creationId xmlns:a16="http://schemas.microsoft.com/office/drawing/2014/main" id="{7B9524E3-30C8-62D6-CCED-C605DAE5507F}"/>
                </a:ext>
              </a:extLst>
            </p:cNvPr>
            <p:cNvSpPr/>
            <p:nvPr/>
          </p:nvSpPr>
          <p:spPr>
            <a:xfrm>
              <a:off x="4552600" y="4420275"/>
              <a:ext cx="90075" cy="2525"/>
            </a:xfrm>
            <a:custGeom>
              <a:avLst/>
              <a:gdLst/>
              <a:ahLst/>
              <a:cxnLst/>
              <a:rect l="l" t="t" r="r" b="b"/>
              <a:pathLst>
                <a:path w="3603" h="101" extrusionOk="0">
                  <a:moveTo>
                    <a:pt x="0" y="0"/>
                  </a:moveTo>
                  <a:lnTo>
                    <a:pt x="0" y="100"/>
                  </a:lnTo>
                  <a:lnTo>
                    <a:pt x="3603" y="100"/>
                  </a:lnTo>
                  <a:lnTo>
                    <a:pt x="3603"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298;p58">
              <a:extLst>
                <a:ext uri="{FF2B5EF4-FFF2-40B4-BE49-F238E27FC236}">
                  <a16:creationId xmlns:a16="http://schemas.microsoft.com/office/drawing/2014/main" id="{08065580-DDFC-AB04-BA5E-1A86FE684030}"/>
                </a:ext>
              </a:extLst>
            </p:cNvPr>
            <p:cNvSpPr/>
            <p:nvPr/>
          </p:nvSpPr>
          <p:spPr>
            <a:xfrm>
              <a:off x="2753800" y="4291025"/>
              <a:ext cx="241875" cy="2525"/>
            </a:xfrm>
            <a:custGeom>
              <a:avLst/>
              <a:gdLst/>
              <a:ahLst/>
              <a:cxnLst/>
              <a:rect l="l" t="t" r="r" b="b"/>
              <a:pathLst>
                <a:path w="9675" h="101" extrusionOk="0">
                  <a:moveTo>
                    <a:pt x="1" y="0"/>
                  </a:moveTo>
                  <a:lnTo>
                    <a:pt x="1" y="100"/>
                  </a:lnTo>
                  <a:lnTo>
                    <a:pt x="9674" y="100"/>
                  </a:lnTo>
                  <a:lnTo>
                    <a:pt x="9674"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299;p58">
              <a:extLst>
                <a:ext uri="{FF2B5EF4-FFF2-40B4-BE49-F238E27FC236}">
                  <a16:creationId xmlns:a16="http://schemas.microsoft.com/office/drawing/2014/main" id="{4B038AD9-99E6-D26D-FC31-A98862E0F990}"/>
                </a:ext>
              </a:extLst>
            </p:cNvPr>
            <p:cNvSpPr/>
            <p:nvPr/>
          </p:nvSpPr>
          <p:spPr>
            <a:xfrm>
              <a:off x="5381525" y="4346875"/>
              <a:ext cx="591275" cy="2550"/>
            </a:xfrm>
            <a:custGeom>
              <a:avLst/>
              <a:gdLst/>
              <a:ahLst/>
              <a:cxnLst/>
              <a:rect l="l" t="t" r="r" b="b"/>
              <a:pathLst>
                <a:path w="23651" h="102" extrusionOk="0">
                  <a:moveTo>
                    <a:pt x="0" y="1"/>
                  </a:moveTo>
                  <a:lnTo>
                    <a:pt x="0" y="101"/>
                  </a:lnTo>
                  <a:lnTo>
                    <a:pt x="23650" y="101"/>
                  </a:lnTo>
                  <a:lnTo>
                    <a:pt x="23650"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300;p58">
              <a:extLst>
                <a:ext uri="{FF2B5EF4-FFF2-40B4-BE49-F238E27FC236}">
                  <a16:creationId xmlns:a16="http://schemas.microsoft.com/office/drawing/2014/main" id="{50B49400-C5FF-6244-C7D5-884309C22FA6}"/>
                </a:ext>
              </a:extLst>
            </p:cNvPr>
            <p:cNvSpPr/>
            <p:nvPr/>
          </p:nvSpPr>
          <p:spPr>
            <a:xfrm>
              <a:off x="1635500" y="4346875"/>
              <a:ext cx="590450" cy="2550"/>
            </a:xfrm>
            <a:custGeom>
              <a:avLst/>
              <a:gdLst/>
              <a:ahLst/>
              <a:cxnLst/>
              <a:rect l="l" t="t" r="r" b="b"/>
              <a:pathLst>
                <a:path w="23618" h="102" extrusionOk="0">
                  <a:moveTo>
                    <a:pt x="1" y="1"/>
                  </a:moveTo>
                  <a:lnTo>
                    <a:pt x="1" y="101"/>
                  </a:lnTo>
                  <a:lnTo>
                    <a:pt x="23618" y="101"/>
                  </a:lnTo>
                  <a:lnTo>
                    <a:pt x="23618"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301;p58">
              <a:extLst>
                <a:ext uri="{FF2B5EF4-FFF2-40B4-BE49-F238E27FC236}">
                  <a16:creationId xmlns:a16="http://schemas.microsoft.com/office/drawing/2014/main" id="{E0961716-D65C-767C-5F61-76024F2F9EF5}"/>
                </a:ext>
              </a:extLst>
            </p:cNvPr>
            <p:cNvSpPr/>
            <p:nvPr/>
          </p:nvSpPr>
          <p:spPr>
            <a:xfrm>
              <a:off x="2371025" y="1198800"/>
              <a:ext cx="2767850" cy="1503600"/>
            </a:xfrm>
            <a:custGeom>
              <a:avLst/>
              <a:gdLst/>
              <a:ahLst/>
              <a:cxnLst/>
              <a:rect l="l" t="t" r="r" b="b"/>
              <a:pathLst>
                <a:path w="110714" h="60144" extrusionOk="0">
                  <a:moveTo>
                    <a:pt x="1" y="1"/>
                  </a:moveTo>
                  <a:lnTo>
                    <a:pt x="1" y="60144"/>
                  </a:lnTo>
                  <a:lnTo>
                    <a:pt x="110713" y="60144"/>
                  </a:lnTo>
                  <a:lnTo>
                    <a:pt x="110713" y="1"/>
                  </a:ln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302;p58">
              <a:extLst>
                <a:ext uri="{FF2B5EF4-FFF2-40B4-BE49-F238E27FC236}">
                  <a16:creationId xmlns:a16="http://schemas.microsoft.com/office/drawing/2014/main" id="{A463C1B6-1EB1-027D-6EB2-56A470147A48}"/>
                </a:ext>
              </a:extLst>
            </p:cNvPr>
            <p:cNvSpPr/>
            <p:nvPr/>
          </p:nvSpPr>
          <p:spPr>
            <a:xfrm>
              <a:off x="2340175" y="1198800"/>
              <a:ext cx="2767000" cy="1503600"/>
            </a:xfrm>
            <a:custGeom>
              <a:avLst/>
              <a:gdLst/>
              <a:ahLst/>
              <a:cxnLst/>
              <a:rect l="l" t="t" r="r" b="b"/>
              <a:pathLst>
                <a:path w="110680" h="60144" extrusionOk="0">
                  <a:moveTo>
                    <a:pt x="1" y="1"/>
                  </a:moveTo>
                  <a:lnTo>
                    <a:pt x="1" y="60144"/>
                  </a:lnTo>
                  <a:lnTo>
                    <a:pt x="110680" y="60144"/>
                  </a:lnTo>
                  <a:lnTo>
                    <a:pt x="110680"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36" name="Google Shape;2303;p58">
              <a:extLst>
                <a:ext uri="{FF2B5EF4-FFF2-40B4-BE49-F238E27FC236}">
                  <a16:creationId xmlns:a16="http://schemas.microsoft.com/office/drawing/2014/main" id="{D08DAF87-BA76-84B8-FC9C-ACA89FDEC209}"/>
                </a:ext>
              </a:extLst>
            </p:cNvPr>
            <p:cNvSpPr/>
            <p:nvPr/>
          </p:nvSpPr>
          <p:spPr>
            <a:xfrm>
              <a:off x="2396050" y="1262175"/>
              <a:ext cx="2655250" cy="1376850"/>
            </a:xfrm>
            <a:custGeom>
              <a:avLst/>
              <a:gdLst/>
              <a:ahLst/>
              <a:cxnLst/>
              <a:rect l="l" t="t" r="r" b="b"/>
              <a:pathLst>
                <a:path w="106210" h="55074" extrusionOk="0">
                  <a:moveTo>
                    <a:pt x="0" y="1"/>
                  </a:moveTo>
                  <a:lnTo>
                    <a:pt x="0" y="55073"/>
                  </a:lnTo>
                  <a:lnTo>
                    <a:pt x="106210" y="55073"/>
                  </a:lnTo>
                  <a:lnTo>
                    <a:pt x="10621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304;p58">
              <a:extLst>
                <a:ext uri="{FF2B5EF4-FFF2-40B4-BE49-F238E27FC236}">
                  <a16:creationId xmlns:a16="http://schemas.microsoft.com/office/drawing/2014/main" id="{7DF442E3-102E-0F64-7660-D87E4FAC2491}"/>
                </a:ext>
              </a:extLst>
            </p:cNvPr>
            <p:cNvSpPr/>
            <p:nvPr/>
          </p:nvSpPr>
          <p:spPr>
            <a:xfrm>
              <a:off x="2396050" y="1262175"/>
              <a:ext cx="24200" cy="1376850"/>
            </a:xfrm>
            <a:custGeom>
              <a:avLst/>
              <a:gdLst/>
              <a:ahLst/>
              <a:cxnLst/>
              <a:rect l="l" t="t" r="r" b="b"/>
              <a:pathLst>
                <a:path w="968" h="55074" extrusionOk="0">
                  <a:moveTo>
                    <a:pt x="0" y="1"/>
                  </a:moveTo>
                  <a:lnTo>
                    <a:pt x="0" y="55073"/>
                  </a:lnTo>
                  <a:lnTo>
                    <a:pt x="968" y="55073"/>
                  </a:lnTo>
                  <a:lnTo>
                    <a:pt x="968" y="1"/>
                  </a:ln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305;p58">
              <a:extLst>
                <a:ext uri="{FF2B5EF4-FFF2-40B4-BE49-F238E27FC236}">
                  <a16:creationId xmlns:a16="http://schemas.microsoft.com/office/drawing/2014/main" id="{45C8F8F3-AAFA-5AA4-13B7-C7D70EC265E5}"/>
                </a:ext>
              </a:extLst>
            </p:cNvPr>
            <p:cNvSpPr/>
            <p:nvPr/>
          </p:nvSpPr>
          <p:spPr>
            <a:xfrm>
              <a:off x="2362700" y="2312100"/>
              <a:ext cx="2721950" cy="85075"/>
            </a:xfrm>
            <a:custGeom>
              <a:avLst/>
              <a:gdLst/>
              <a:ahLst/>
              <a:cxnLst/>
              <a:rect l="l" t="t" r="r" b="b"/>
              <a:pathLst>
                <a:path w="108878" h="3403" extrusionOk="0">
                  <a:moveTo>
                    <a:pt x="0" y="0"/>
                  </a:moveTo>
                  <a:lnTo>
                    <a:pt x="0" y="3403"/>
                  </a:lnTo>
                  <a:lnTo>
                    <a:pt x="108878" y="3403"/>
                  </a:lnTo>
                  <a:lnTo>
                    <a:pt x="108878"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306;p58">
              <a:extLst>
                <a:ext uri="{FF2B5EF4-FFF2-40B4-BE49-F238E27FC236}">
                  <a16:creationId xmlns:a16="http://schemas.microsoft.com/office/drawing/2014/main" id="{C0F380F6-20CE-2524-6A11-8365DA31D820}"/>
                </a:ext>
              </a:extLst>
            </p:cNvPr>
            <p:cNvSpPr/>
            <p:nvPr/>
          </p:nvSpPr>
          <p:spPr>
            <a:xfrm>
              <a:off x="2362700" y="1589925"/>
              <a:ext cx="2721950" cy="85075"/>
            </a:xfrm>
            <a:custGeom>
              <a:avLst/>
              <a:gdLst/>
              <a:ahLst/>
              <a:cxnLst/>
              <a:rect l="l" t="t" r="r" b="b"/>
              <a:pathLst>
                <a:path w="108878" h="3403" extrusionOk="0">
                  <a:moveTo>
                    <a:pt x="0" y="0"/>
                  </a:moveTo>
                  <a:lnTo>
                    <a:pt x="0" y="3402"/>
                  </a:lnTo>
                  <a:lnTo>
                    <a:pt x="108878" y="3402"/>
                  </a:lnTo>
                  <a:lnTo>
                    <a:pt x="108878"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307;p58">
              <a:extLst>
                <a:ext uri="{FF2B5EF4-FFF2-40B4-BE49-F238E27FC236}">
                  <a16:creationId xmlns:a16="http://schemas.microsoft.com/office/drawing/2014/main" id="{D01BB94B-9670-F2EB-7509-6FFB12266E0B}"/>
                </a:ext>
              </a:extLst>
            </p:cNvPr>
            <p:cNvSpPr/>
            <p:nvPr/>
          </p:nvSpPr>
          <p:spPr>
            <a:xfrm>
              <a:off x="2269300" y="1093725"/>
              <a:ext cx="2939625" cy="17525"/>
            </a:xfrm>
            <a:custGeom>
              <a:avLst/>
              <a:gdLst/>
              <a:ahLst/>
              <a:cxnLst/>
              <a:rect l="l" t="t" r="r" b="b"/>
              <a:pathLst>
                <a:path w="117585" h="701" extrusionOk="0">
                  <a:moveTo>
                    <a:pt x="367" y="1"/>
                  </a:moveTo>
                  <a:cubicBezTo>
                    <a:pt x="167" y="1"/>
                    <a:pt x="0" y="167"/>
                    <a:pt x="0" y="334"/>
                  </a:cubicBezTo>
                  <a:cubicBezTo>
                    <a:pt x="0" y="534"/>
                    <a:pt x="167" y="701"/>
                    <a:pt x="367" y="701"/>
                  </a:cubicBezTo>
                  <a:lnTo>
                    <a:pt x="117251" y="701"/>
                  </a:lnTo>
                  <a:cubicBezTo>
                    <a:pt x="117451" y="701"/>
                    <a:pt x="117584" y="534"/>
                    <a:pt x="117584" y="334"/>
                  </a:cubicBezTo>
                  <a:cubicBezTo>
                    <a:pt x="117584" y="167"/>
                    <a:pt x="117451" y="1"/>
                    <a:pt x="117251" y="1"/>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308;p58">
              <a:extLst>
                <a:ext uri="{FF2B5EF4-FFF2-40B4-BE49-F238E27FC236}">
                  <a16:creationId xmlns:a16="http://schemas.microsoft.com/office/drawing/2014/main" id="{D8AB45CF-1644-82E6-A275-8FADA0D0EC18}"/>
                </a:ext>
              </a:extLst>
            </p:cNvPr>
            <p:cNvSpPr/>
            <p:nvPr/>
          </p:nvSpPr>
          <p:spPr>
            <a:xfrm>
              <a:off x="2225925" y="1058700"/>
              <a:ext cx="101775" cy="87200"/>
            </a:xfrm>
            <a:custGeom>
              <a:avLst/>
              <a:gdLst/>
              <a:ahLst/>
              <a:cxnLst/>
              <a:rect l="l" t="t" r="r" b="b"/>
              <a:pathLst>
                <a:path w="4071" h="3488" extrusionOk="0">
                  <a:moveTo>
                    <a:pt x="1735" y="0"/>
                  </a:moveTo>
                  <a:cubicBezTo>
                    <a:pt x="801" y="0"/>
                    <a:pt x="1" y="801"/>
                    <a:pt x="1" y="1735"/>
                  </a:cubicBezTo>
                  <a:cubicBezTo>
                    <a:pt x="1" y="2794"/>
                    <a:pt x="867" y="3487"/>
                    <a:pt x="1759" y="3487"/>
                  </a:cubicBezTo>
                  <a:cubicBezTo>
                    <a:pt x="2188" y="3487"/>
                    <a:pt x="2623" y="3327"/>
                    <a:pt x="2969" y="2969"/>
                  </a:cubicBezTo>
                  <a:cubicBezTo>
                    <a:pt x="4070" y="1869"/>
                    <a:pt x="3303" y="0"/>
                    <a:pt x="1735" y="0"/>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309;p58">
              <a:extLst>
                <a:ext uri="{FF2B5EF4-FFF2-40B4-BE49-F238E27FC236}">
                  <a16:creationId xmlns:a16="http://schemas.microsoft.com/office/drawing/2014/main" id="{DC0F9E90-742F-E155-6698-9C5AC93B6E12}"/>
                </a:ext>
              </a:extLst>
            </p:cNvPr>
            <p:cNvSpPr/>
            <p:nvPr/>
          </p:nvSpPr>
          <p:spPr>
            <a:xfrm>
              <a:off x="5115500" y="1102075"/>
              <a:ext cx="23375" cy="49225"/>
            </a:xfrm>
            <a:custGeom>
              <a:avLst/>
              <a:gdLst/>
              <a:ahLst/>
              <a:cxnLst/>
              <a:rect l="l" t="t" r="r" b="b"/>
              <a:pathLst>
                <a:path w="935" h="1969" extrusionOk="0">
                  <a:moveTo>
                    <a:pt x="467" y="0"/>
                  </a:moveTo>
                  <a:cubicBezTo>
                    <a:pt x="200" y="0"/>
                    <a:pt x="0" y="200"/>
                    <a:pt x="0" y="467"/>
                  </a:cubicBezTo>
                  <a:lnTo>
                    <a:pt x="0" y="1468"/>
                  </a:lnTo>
                  <a:cubicBezTo>
                    <a:pt x="0" y="1735"/>
                    <a:pt x="200" y="1968"/>
                    <a:pt x="467" y="1968"/>
                  </a:cubicBezTo>
                  <a:cubicBezTo>
                    <a:pt x="734" y="1968"/>
                    <a:pt x="934" y="1735"/>
                    <a:pt x="934" y="1501"/>
                  </a:cubicBezTo>
                  <a:lnTo>
                    <a:pt x="934" y="467"/>
                  </a:lnTo>
                  <a:cubicBezTo>
                    <a:pt x="934" y="200"/>
                    <a:pt x="734" y="0"/>
                    <a:pt x="467" y="0"/>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310;p58">
              <a:extLst>
                <a:ext uri="{FF2B5EF4-FFF2-40B4-BE49-F238E27FC236}">
                  <a16:creationId xmlns:a16="http://schemas.microsoft.com/office/drawing/2014/main" id="{E6C6FB35-2025-D56F-C474-7B9B421935FD}"/>
                </a:ext>
              </a:extLst>
            </p:cNvPr>
            <p:cNvSpPr/>
            <p:nvPr/>
          </p:nvSpPr>
          <p:spPr>
            <a:xfrm>
              <a:off x="2397725" y="1102075"/>
              <a:ext cx="24200" cy="49225"/>
            </a:xfrm>
            <a:custGeom>
              <a:avLst/>
              <a:gdLst/>
              <a:ahLst/>
              <a:cxnLst/>
              <a:rect l="l" t="t" r="r" b="b"/>
              <a:pathLst>
                <a:path w="968" h="1969" extrusionOk="0">
                  <a:moveTo>
                    <a:pt x="501" y="0"/>
                  </a:moveTo>
                  <a:cubicBezTo>
                    <a:pt x="234" y="0"/>
                    <a:pt x="0" y="200"/>
                    <a:pt x="0" y="467"/>
                  </a:cubicBezTo>
                  <a:lnTo>
                    <a:pt x="0" y="1468"/>
                  </a:lnTo>
                  <a:cubicBezTo>
                    <a:pt x="0" y="1735"/>
                    <a:pt x="200" y="1968"/>
                    <a:pt x="501" y="1968"/>
                  </a:cubicBezTo>
                  <a:cubicBezTo>
                    <a:pt x="734" y="1968"/>
                    <a:pt x="968" y="1735"/>
                    <a:pt x="968" y="1501"/>
                  </a:cubicBezTo>
                  <a:lnTo>
                    <a:pt x="968" y="467"/>
                  </a:lnTo>
                  <a:cubicBezTo>
                    <a:pt x="934" y="200"/>
                    <a:pt x="734" y="0"/>
                    <a:pt x="501" y="0"/>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311;p58">
              <a:extLst>
                <a:ext uri="{FF2B5EF4-FFF2-40B4-BE49-F238E27FC236}">
                  <a16:creationId xmlns:a16="http://schemas.microsoft.com/office/drawing/2014/main" id="{040B28CD-23D5-6A97-0EE2-2E50603589B9}"/>
                </a:ext>
              </a:extLst>
            </p:cNvPr>
            <p:cNvSpPr/>
            <p:nvPr/>
          </p:nvSpPr>
          <p:spPr>
            <a:xfrm>
              <a:off x="2280975" y="1102075"/>
              <a:ext cx="2803675" cy="316075"/>
            </a:xfrm>
            <a:custGeom>
              <a:avLst/>
              <a:gdLst/>
              <a:ahLst/>
              <a:cxnLst/>
              <a:rect l="l" t="t" r="r" b="b"/>
              <a:pathLst>
                <a:path w="112147" h="12643" extrusionOk="0">
                  <a:moveTo>
                    <a:pt x="0" y="0"/>
                  </a:moveTo>
                  <a:lnTo>
                    <a:pt x="0" y="12642"/>
                  </a:lnTo>
                  <a:lnTo>
                    <a:pt x="112147" y="12642"/>
                  </a:lnTo>
                  <a:lnTo>
                    <a:pt x="112147"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312;p58">
              <a:extLst>
                <a:ext uri="{FF2B5EF4-FFF2-40B4-BE49-F238E27FC236}">
                  <a16:creationId xmlns:a16="http://schemas.microsoft.com/office/drawing/2014/main" id="{129280A5-F32B-6A3D-3872-7FFFD63C93A5}"/>
                </a:ext>
              </a:extLst>
            </p:cNvPr>
            <p:cNvSpPr/>
            <p:nvPr/>
          </p:nvSpPr>
          <p:spPr>
            <a:xfrm>
              <a:off x="4944525" y="1058700"/>
              <a:ext cx="86775" cy="87600"/>
            </a:xfrm>
            <a:custGeom>
              <a:avLst/>
              <a:gdLst/>
              <a:ahLst/>
              <a:cxnLst/>
              <a:rect l="l" t="t" r="r" b="b"/>
              <a:pathLst>
                <a:path w="3471" h="3504" extrusionOk="0">
                  <a:moveTo>
                    <a:pt x="1735" y="0"/>
                  </a:moveTo>
                  <a:cubicBezTo>
                    <a:pt x="768" y="0"/>
                    <a:pt x="1" y="801"/>
                    <a:pt x="1" y="1735"/>
                  </a:cubicBezTo>
                  <a:cubicBezTo>
                    <a:pt x="1" y="2702"/>
                    <a:pt x="768" y="3503"/>
                    <a:pt x="1735" y="3503"/>
                  </a:cubicBezTo>
                  <a:cubicBezTo>
                    <a:pt x="2669" y="3503"/>
                    <a:pt x="3470" y="2702"/>
                    <a:pt x="3470" y="1735"/>
                  </a:cubicBezTo>
                  <a:cubicBezTo>
                    <a:pt x="3470" y="801"/>
                    <a:pt x="2669" y="0"/>
                    <a:pt x="1735" y="0"/>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313;p58">
              <a:extLst>
                <a:ext uri="{FF2B5EF4-FFF2-40B4-BE49-F238E27FC236}">
                  <a16:creationId xmlns:a16="http://schemas.microsoft.com/office/drawing/2014/main" id="{47A51E27-B87F-76B5-529C-5EFC0EB89465}"/>
                </a:ext>
              </a:extLst>
            </p:cNvPr>
            <p:cNvSpPr/>
            <p:nvPr/>
          </p:nvSpPr>
          <p:spPr>
            <a:xfrm>
              <a:off x="4274900" y="3035125"/>
              <a:ext cx="177650" cy="1189200"/>
            </a:xfrm>
            <a:custGeom>
              <a:avLst/>
              <a:gdLst/>
              <a:ahLst/>
              <a:cxnLst/>
              <a:rect l="l" t="t" r="r" b="b"/>
              <a:pathLst>
                <a:path w="7106" h="47568" extrusionOk="0">
                  <a:moveTo>
                    <a:pt x="0" y="0"/>
                  </a:moveTo>
                  <a:lnTo>
                    <a:pt x="0" y="47567"/>
                  </a:lnTo>
                  <a:lnTo>
                    <a:pt x="7105" y="47567"/>
                  </a:lnTo>
                  <a:lnTo>
                    <a:pt x="7105" y="0"/>
                  </a:ln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314;p58">
              <a:extLst>
                <a:ext uri="{FF2B5EF4-FFF2-40B4-BE49-F238E27FC236}">
                  <a16:creationId xmlns:a16="http://schemas.microsoft.com/office/drawing/2014/main" id="{31DB3314-852B-787C-A951-643036267E53}"/>
                </a:ext>
              </a:extLst>
            </p:cNvPr>
            <p:cNvSpPr/>
            <p:nvPr/>
          </p:nvSpPr>
          <p:spPr>
            <a:xfrm>
              <a:off x="4274900" y="4062525"/>
              <a:ext cx="95925" cy="161800"/>
            </a:xfrm>
            <a:custGeom>
              <a:avLst/>
              <a:gdLst/>
              <a:ahLst/>
              <a:cxnLst/>
              <a:rect l="l" t="t" r="r" b="b"/>
              <a:pathLst>
                <a:path w="3837" h="6472" extrusionOk="0">
                  <a:moveTo>
                    <a:pt x="0" y="0"/>
                  </a:moveTo>
                  <a:lnTo>
                    <a:pt x="0" y="6471"/>
                  </a:lnTo>
                  <a:lnTo>
                    <a:pt x="1868" y="6471"/>
                  </a:lnTo>
                  <a:lnTo>
                    <a:pt x="3836" y="0"/>
                  </a:ln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315;p58">
              <a:extLst>
                <a:ext uri="{FF2B5EF4-FFF2-40B4-BE49-F238E27FC236}">
                  <a16:creationId xmlns:a16="http://schemas.microsoft.com/office/drawing/2014/main" id="{9026E294-59F5-17CC-C884-1311B2ADB845}"/>
                </a:ext>
              </a:extLst>
            </p:cNvPr>
            <p:cNvSpPr/>
            <p:nvPr/>
          </p:nvSpPr>
          <p:spPr>
            <a:xfrm>
              <a:off x="5718425" y="3035125"/>
              <a:ext cx="178475" cy="1189200"/>
            </a:xfrm>
            <a:custGeom>
              <a:avLst/>
              <a:gdLst/>
              <a:ahLst/>
              <a:cxnLst/>
              <a:rect l="l" t="t" r="r" b="b"/>
              <a:pathLst>
                <a:path w="7139" h="47568" extrusionOk="0">
                  <a:moveTo>
                    <a:pt x="0" y="0"/>
                  </a:moveTo>
                  <a:lnTo>
                    <a:pt x="0" y="47567"/>
                  </a:lnTo>
                  <a:lnTo>
                    <a:pt x="7139" y="47567"/>
                  </a:lnTo>
                  <a:lnTo>
                    <a:pt x="7139" y="0"/>
                  </a:ln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316;p58">
              <a:extLst>
                <a:ext uri="{FF2B5EF4-FFF2-40B4-BE49-F238E27FC236}">
                  <a16:creationId xmlns:a16="http://schemas.microsoft.com/office/drawing/2014/main" id="{11B548C4-9B22-5F81-9F64-442E5878C42D}"/>
                </a:ext>
              </a:extLst>
            </p:cNvPr>
            <p:cNvSpPr/>
            <p:nvPr/>
          </p:nvSpPr>
          <p:spPr>
            <a:xfrm>
              <a:off x="4274900" y="3035125"/>
              <a:ext cx="1484400" cy="1089950"/>
            </a:xfrm>
            <a:custGeom>
              <a:avLst/>
              <a:gdLst/>
              <a:ahLst/>
              <a:cxnLst/>
              <a:rect l="l" t="t" r="r" b="b"/>
              <a:pathLst>
                <a:path w="59376" h="43598" extrusionOk="0">
                  <a:moveTo>
                    <a:pt x="0" y="0"/>
                  </a:moveTo>
                  <a:lnTo>
                    <a:pt x="0" y="43598"/>
                  </a:lnTo>
                  <a:lnTo>
                    <a:pt x="59376" y="43598"/>
                  </a:lnTo>
                  <a:lnTo>
                    <a:pt x="59376" y="0"/>
                  </a:ln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317;p58">
              <a:extLst>
                <a:ext uri="{FF2B5EF4-FFF2-40B4-BE49-F238E27FC236}">
                  <a16:creationId xmlns:a16="http://schemas.microsoft.com/office/drawing/2014/main" id="{F19827D0-B942-B9E5-D07E-33305A042264}"/>
                </a:ext>
              </a:extLst>
            </p:cNvPr>
            <p:cNvSpPr/>
            <p:nvPr/>
          </p:nvSpPr>
          <p:spPr>
            <a:xfrm>
              <a:off x="4310750" y="3083475"/>
              <a:ext cx="1412700" cy="299425"/>
            </a:xfrm>
            <a:custGeom>
              <a:avLst/>
              <a:gdLst/>
              <a:ahLst/>
              <a:cxnLst/>
              <a:rect l="l" t="t" r="r" b="b"/>
              <a:pathLst>
                <a:path w="56508" h="11977" extrusionOk="0">
                  <a:moveTo>
                    <a:pt x="0" y="1"/>
                  </a:moveTo>
                  <a:lnTo>
                    <a:pt x="0" y="11976"/>
                  </a:lnTo>
                  <a:lnTo>
                    <a:pt x="56507" y="11976"/>
                  </a:lnTo>
                  <a:lnTo>
                    <a:pt x="56507" y="1"/>
                  </a:ln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318;p58">
              <a:extLst>
                <a:ext uri="{FF2B5EF4-FFF2-40B4-BE49-F238E27FC236}">
                  <a16:creationId xmlns:a16="http://schemas.microsoft.com/office/drawing/2014/main" id="{44EE2644-0CE8-D6EC-242D-C18D545E39C9}"/>
                </a:ext>
              </a:extLst>
            </p:cNvPr>
            <p:cNvSpPr/>
            <p:nvPr/>
          </p:nvSpPr>
          <p:spPr>
            <a:xfrm>
              <a:off x="4470875" y="3074300"/>
              <a:ext cx="1061600" cy="102600"/>
            </a:xfrm>
            <a:custGeom>
              <a:avLst/>
              <a:gdLst/>
              <a:ahLst/>
              <a:cxnLst/>
              <a:rect l="l" t="t" r="r" b="b"/>
              <a:pathLst>
                <a:path w="42464" h="4104" extrusionOk="0">
                  <a:moveTo>
                    <a:pt x="0" y="1"/>
                  </a:moveTo>
                  <a:cubicBezTo>
                    <a:pt x="1234" y="2636"/>
                    <a:pt x="2969" y="4104"/>
                    <a:pt x="4803" y="4104"/>
                  </a:cubicBezTo>
                  <a:lnTo>
                    <a:pt x="37660" y="4104"/>
                  </a:lnTo>
                  <a:cubicBezTo>
                    <a:pt x="39462" y="4104"/>
                    <a:pt x="41229" y="2636"/>
                    <a:pt x="42464" y="1"/>
                  </a:cubicBez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319;p58">
              <a:extLst>
                <a:ext uri="{FF2B5EF4-FFF2-40B4-BE49-F238E27FC236}">
                  <a16:creationId xmlns:a16="http://schemas.microsoft.com/office/drawing/2014/main" id="{AE1891DA-27B4-4F99-B6C0-CF60631626F0}"/>
                </a:ext>
              </a:extLst>
            </p:cNvPr>
            <p:cNvSpPr/>
            <p:nvPr/>
          </p:nvSpPr>
          <p:spPr>
            <a:xfrm>
              <a:off x="5663375" y="4062525"/>
              <a:ext cx="95925" cy="161800"/>
            </a:xfrm>
            <a:custGeom>
              <a:avLst/>
              <a:gdLst/>
              <a:ahLst/>
              <a:cxnLst/>
              <a:rect l="l" t="t" r="r" b="b"/>
              <a:pathLst>
                <a:path w="3837" h="6472" extrusionOk="0">
                  <a:moveTo>
                    <a:pt x="1" y="0"/>
                  </a:moveTo>
                  <a:lnTo>
                    <a:pt x="1969" y="6471"/>
                  </a:lnTo>
                  <a:lnTo>
                    <a:pt x="3837" y="6471"/>
                  </a:lnTo>
                  <a:lnTo>
                    <a:pt x="3837" y="0"/>
                  </a:ln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320;p58">
              <a:extLst>
                <a:ext uri="{FF2B5EF4-FFF2-40B4-BE49-F238E27FC236}">
                  <a16:creationId xmlns:a16="http://schemas.microsoft.com/office/drawing/2014/main" id="{736D6191-6D62-DE13-0C80-32D298990683}"/>
                </a:ext>
              </a:extLst>
            </p:cNvPr>
            <p:cNvSpPr/>
            <p:nvPr/>
          </p:nvSpPr>
          <p:spPr>
            <a:xfrm>
              <a:off x="4310750" y="3431225"/>
              <a:ext cx="1412700" cy="298575"/>
            </a:xfrm>
            <a:custGeom>
              <a:avLst/>
              <a:gdLst/>
              <a:ahLst/>
              <a:cxnLst/>
              <a:rect l="l" t="t" r="r" b="b"/>
              <a:pathLst>
                <a:path w="56508" h="11943" extrusionOk="0">
                  <a:moveTo>
                    <a:pt x="0" y="1"/>
                  </a:moveTo>
                  <a:lnTo>
                    <a:pt x="0" y="11943"/>
                  </a:lnTo>
                  <a:lnTo>
                    <a:pt x="56507" y="11943"/>
                  </a:lnTo>
                  <a:lnTo>
                    <a:pt x="56507" y="1"/>
                  </a:ln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321;p58">
              <a:extLst>
                <a:ext uri="{FF2B5EF4-FFF2-40B4-BE49-F238E27FC236}">
                  <a16:creationId xmlns:a16="http://schemas.microsoft.com/office/drawing/2014/main" id="{A075CE1D-8590-21F2-D135-B914AEF2EA6B}"/>
                </a:ext>
              </a:extLst>
            </p:cNvPr>
            <p:cNvSpPr/>
            <p:nvPr/>
          </p:nvSpPr>
          <p:spPr>
            <a:xfrm>
              <a:off x="4470875" y="3422050"/>
              <a:ext cx="1061600" cy="101775"/>
            </a:xfrm>
            <a:custGeom>
              <a:avLst/>
              <a:gdLst/>
              <a:ahLst/>
              <a:cxnLst/>
              <a:rect l="l" t="t" r="r" b="b"/>
              <a:pathLst>
                <a:path w="42464" h="4071" extrusionOk="0">
                  <a:moveTo>
                    <a:pt x="0" y="1"/>
                  </a:moveTo>
                  <a:cubicBezTo>
                    <a:pt x="1234" y="2603"/>
                    <a:pt x="2969" y="4070"/>
                    <a:pt x="4803" y="4070"/>
                  </a:cubicBezTo>
                  <a:lnTo>
                    <a:pt x="37660" y="4070"/>
                  </a:lnTo>
                  <a:cubicBezTo>
                    <a:pt x="39462" y="4070"/>
                    <a:pt x="41229" y="2603"/>
                    <a:pt x="42464" y="1"/>
                  </a:cubicBez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322;p58">
              <a:extLst>
                <a:ext uri="{FF2B5EF4-FFF2-40B4-BE49-F238E27FC236}">
                  <a16:creationId xmlns:a16="http://schemas.microsoft.com/office/drawing/2014/main" id="{CD896092-50F1-5830-D500-3B440AAB7823}"/>
                </a:ext>
              </a:extLst>
            </p:cNvPr>
            <p:cNvSpPr/>
            <p:nvPr/>
          </p:nvSpPr>
          <p:spPr>
            <a:xfrm>
              <a:off x="4310750" y="3778150"/>
              <a:ext cx="1412700" cy="298575"/>
            </a:xfrm>
            <a:custGeom>
              <a:avLst/>
              <a:gdLst/>
              <a:ahLst/>
              <a:cxnLst/>
              <a:rect l="l" t="t" r="r" b="b"/>
              <a:pathLst>
                <a:path w="56508" h="11943" extrusionOk="0">
                  <a:moveTo>
                    <a:pt x="0" y="0"/>
                  </a:moveTo>
                  <a:lnTo>
                    <a:pt x="0" y="11942"/>
                  </a:lnTo>
                  <a:lnTo>
                    <a:pt x="56507" y="11942"/>
                  </a:lnTo>
                  <a:lnTo>
                    <a:pt x="56507" y="0"/>
                  </a:ln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323;p58">
              <a:extLst>
                <a:ext uri="{FF2B5EF4-FFF2-40B4-BE49-F238E27FC236}">
                  <a16:creationId xmlns:a16="http://schemas.microsoft.com/office/drawing/2014/main" id="{9F437212-8BE8-283E-CE12-61CDC7E36BEA}"/>
                </a:ext>
              </a:extLst>
            </p:cNvPr>
            <p:cNvSpPr/>
            <p:nvPr/>
          </p:nvSpPr>
          <p:spPr>
            <a:xfrm>
              <a:off x="4470875" y="3768975"/>
              <a:ext cx="1061600" cy="101775"/>
            </a:xfrm>
            <a:custGeom>
              <a:avLst/>
              <a:gdLst/>
              <a:ahLst/>
              <a:cxnLst/>
              <a:rect l="l" t="t" r="r" b="b"/>
              <a:pathLst>
                <a:path w="42464" h="4071" extrusionOk="0">
                  <a:moveTo>
                    <a:pt x="0" y="0"/>
                  </a:moveTo>
                  <a:cubicBezTo>
                    <a:pt x="1234" y="2602"/>
                    <a:pt x="2969" y="4070"/>
                    <a:pt x="4803" y="4070"/>
                  </a:cubicBezTo>
                  <a:lnTo>
                    <a:pt x="37660" y="4070"/>
                  </a:lnTo>
                  <a:cubicBezTo>
                    <a:pt x="39462" y="4070"/>
                    <a:pt x="41229" y="2602"/>
                    <a:pt x="42464" y="0"/>
                  </a:cubicBez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324;p58">
              <a:extLst>
                <a:ext uri="{FF2B5EF4-FFF2-40B4-BE49-F238E27FC236}">
                  <a16:creationId xmlns:a16="http://schemas.microsoft.com/office/drawing/2014/main" id="{98AB8D33-9325-0988-FFDE-ACC8BB7AC9A8}"/>
                </a:ext>
              </a:extLst>
            </p:cNvPr>
            <p:cNvSpPr/>
            <p:nvPr/>
          </p:nvSpPr>
          <p:spPr>
            <a:xfrm>
              <a:off x="5324375" y="1884825"/>
              <a:ext cx="657600" cy="666375"/>
            </a:xfrm>
            <a:custGeom>
              <a:avLst/>
              <a:gdLst/>
              <a:ahLst/>
              <a:cxnLst/>
              <a:rect l="l" t="t" r="r" b="b"/>
              <a:pathLst>
                <a:path w="26304" h="26655" extrusionOk="0">
                  <a:moveTo>
                    <a:pt x="19856" y="0"/>
                  </a:moveTo>
                  <a:cubicBezTo>
                    <a:pt x="13585" y="0"/>
                    <a:pt x="1" y="18448"/>
                    <a:pt x="1085" y="22195"/>
                  </a:cubicBezTo>
                  <a:cubicBezTo>
                    <a:pt x="1934" y="25016"/>
                    <a:pt x="5085" y="26655"/>
                    <a:pt x="8186" y="26655"/>
                  </a:cubicBezTo>
                  <a:cubicBezTo>
                    <a:pt x="9595" y="26655"/>
                    <a:pt x="10993" y="26316"/>
                    <a:pt x="12160" y="25597"/>
                  </a:cubicBezTo>
                  <a:cubicBezTo>
                    <a:pt x="15495" y="23563"/>
                    <a:pt x="26303" y="580"/>
                    <a:pt x="20132" y="12"/>
                  </a:cubicBezTo>
                  <a:cubicBezTo>
                    <a:pt x="20042" y="4"/>
                    <a:pt x="19950" y="0"/>
                    <a:pt x="19856"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325;p58">
              <a:extLst>
                <a:ext uri="{FF2B5EF4-FFF2-40B4-BE49-F238E27FC236}">
                  <a16:creationId xmlns:a16="http://schemas.microsoft.com/office/drawing/2014/main" id="{D531AF63-46BC-BBB4-B319-4BFB321E53A1}"/>
                </a:ext>
              </a:extLst>
            </p:cNvPr>
            <p:cNvSpPr/>
            <p:nvPr/>
          </p:nvSpPr>
          <p:spPr>
            <a:xfrm>
              <a:off x="5321450" y="2486275"/>
              <a:ext cx="434050" cy="217175"/>
            </a:xfrm>
            <a:custGeom>
              <a:avLst/>
              <a:gdLst/>
              <a:ahLst/>
              <a:cxnLst/>
              <a:rect l="l" t="t" r="r" b="b"/>
              <a:pathLst>
                <a:path w="17362" h="8687" extrusionOk="0">
                  <a:moveTo>
                    <a:pt x="9831" y="0"/>
                  </a:moveTo>
                  <a:cubicBezTo>
                    <a:pt x="5445" y="0"/>
                    <a:pt x="0" y="2153"/>
                    <a:pt x="402" y="3608"/>
                  </a:cubicBezTo>
                  <a:cubicBezTo>
                    <a:pt x="1002" y="5709"/>
                    <a:pt x="4805" y="8378"/>
                    <a:pt x="7307" y="8678"/>
                  </a:cubicBezTo>
                  <a:cubicBezTo>
                    <a:pt x="7355" y="8684"/>
                    <a:pt x="7407" y="8687"/>
                    <a:pt x="7461" y="8687"/>
                  </a:cubicBezTo>
                  <a:cubicBezTo>
                    <a:pt x="9854" y="8687"/>
                    <a:pt x="17362" y="3024"/>
                    <a:pt x="13578" y="806"/>
                  </a:cubicBezTo>
                  <a:cubicBezTo>
                    <a:pt x="12610" y="235"/>
                    <a:pt x="11278" y="0"/>
                    <a:pt x="9831"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326;p58">
              <a:extLst>
                <a:ext uri="{FF2B5EF4-FFF2-40B4-BE49-F238E27FC236}">
                  <a16:creationId xmlns:a16="http://schemas.microsoft.com/office/drawing/2014/main" id="{505E8ECD-8A8C-11B2-079E-95F9A261F639}"/>
                </a:ext>
              </a:extLst>
            </p:cNvPr>
            <p:cNvSpPr/>
            <p:nvPr/>
          </p:nvSpPr>
          <p:spPr>
            <a:xfrm>
              <a:off x="5150600" y="2091025"/>
              <a:ext cx="512800" cy="503125"/>
            </a:xfrm>
            <a:custGeom>
              <a:avLst/>
              <a:gdLst/>
              <a:ahLst/>
              <a:cxnLst/>
              <a:rect l="l" t="t" r="r" b="b"/>
              <a:pathLst>
                <a:path w="20512" h="20125" extrusionOk="0">
                  <a:moveTo>
                    <a:pt x="5082" y="1"/>
                  </a:moveTo>
                  <a:cubicBezTo>
                    <a:pt x="1" y="1"/>
                    <a:pt x="6722" y="17096"/>
                    <a:pt x="9337" y="18884"/>
                  </a:cubicBezTo>
                  <a:cubicBezTo>
                    <a:pt x="10568" y="19713"/>
                    <a:pt x="12211" y="20125"/>
                    <a:pt x="13818" y="20125"/>
                  </a:cubicBezTo>
                  <a:cubicBezTo>
                    <a:pt x="16087" y="20125"/>
                    <a:pt x="18285" y="19304"/>
                    <a:pt x="19144" y="17683"/>
                  </a:cubicBezTo>
                  <a:cubicBezTo>
                    <a:pt x="20512" y="15115"/>
                    <a:pt x="10538" y="271"/>
                    <a:pt x="5201" y="4"/>
                  </a:cubicBezTo>
                  <a:cubicBezTo>
                    <a:pt x="5160" y="2"/>
                    <a:pt x="5121" y="1"/>
                    <a:pt x="5082"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327;p58">
              <a:extLst>
                <a:ext uri="{FF2B5EF4-FFF2-40B4-BE49-F238E27FC236}">
                  <a16:creationId xmlns:a16="http://schemas.microsoft.com/office/drawing/2014/main" id="{B0946414-5879-514B-A0C6-6987298F6B67}"/>
                </a:ext>
              </a:extLst>
            </p:cNvPr>
            <p:cNvSpPr/>
            <p:nvPr/>
          </p:nvSpPr>
          <p:spPr>
            <a:xfrm>
              <a:off x="5442400" y="2335400"/>
              <a:ext cx="86750" cy="636400"/>
            </a:xfrm>
            <a:custGeom>
              <a:avLst/>
              <a:gdLst/>
              <a:ahLst/>
              <a:cxnLst/>
              <a:rect l="l" t="t" r="r" b="b"/>
              <a:pathLst>
                <a:path w="3470" h="25456" extrusionOk="0">
                  <a:moveTo>
                    <a:pt x="2273" y="0"/>
                  </a:moveTo>
                  <a:cubicBezTo>
                    <a:pt x="1768" y="0"/>
                    <a:pt x="1365" y="389"/>
                    <a:pt x="1301" y="870"/>
                  </a:cubicBezTo>
                  <a:cubicBezTo>
                    <a:pt x="134" y="8709"/>
                    <a:pt x="0" y="16681"/>
                    <a:pt x="867" y="24553"/>
                  </a:cubicBezTo>
                  <a:cubicBezTo>
                    <a:pt x="934" y="25054"/>
                    <a:pt x="1368" y="25454"/>
                    <a:pt x="1901" y="25454"/>
                  </a:cubicBezTo>
                  <a:cubicBezTo>
                    <a:pt x="1919" y="25455"/>
                    <a:pt x="1937" y="25455"/>
                    <a:pt x="1955" y="25455"/>
                  </a:cubicBezTo>
                  <a:cubicBezTo>
                    <a:pt x="2563" y="25455"/>
                    <a:pt x="3034" y="24903"/>
                    <a:pt x="2969" y="24320"/>
                  </a:cubicBezTo>
                  <a:cubicBezTo>
                    <a:pt x="2135" y="16614"/>
                    <a:pt x="2268" y="8842"/>
                    <a:pt x="3369" y="1170"/>
                  </a:cubicBezTo>
                  <a:cubicBezTo>
                    <a:pt x="3469" y="569"/>
                    <a:pt x="2969" y="2"/>
                    <a:pt x="2368" y="2"/>
                  </a:cubicBezTo>
                  <a:lnTo>
                    <a:pt x="2335" y="2"/>
                  </a:lnTo>
                  <a:cubicBezTo>
                    <a:pt x="2314" y="1"/>
                    <a:pt x="2294" y="0"/>
                    <a:pt x="2273"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328;p58">
              <a:extLst>
                <a:ext uri="{FF2B5EF4-FFF2-40B4-BE49-F238E27FC236}">
                  <a16:creationId xmlns:a16="http://schemas.microsoft.com/office/drawing/2014/main" id="{58B12A93-C1A3-FB18-29E5-96536FDE56A9}"/>
                </a:ext>
              </a:extLst>
            </p:cNvPr>
            <p:cNvSpPr/>
            <p:nvPr/>
          </p:nvSpPr>
          <p:spPr>
            <a:xfrm>
              <a:off x="5272275" y="2847475"/>
              <a:ext cx="420325" cy="187675"/>
            </a:xfrm>
            <a:custGeom>
              <a:avLst/>
              <a:gdLst/>
              <a:ahLst/>
              <a:cxnLst/>
              <a:rect l="l" t="t" r="r" b="b"/>
              <a:pathLst>
                <a:path w="16813" h="7507" extrusionOk="0">
                  <a:moveTo>
                    <a:pt x="0" y="1"/>
                  </a:moveTo>
                  <a:lnTo>
                    <a:pt x="67" y="134"/>
                  </a:lnTo>
                  <a:cubicBezTo>
                    <a:pt x="401" y="868"/>
                    <a:pt x="667" y="1635"/>
                    <a:pt x="868" y="2402"/>
                  </a:cubicBezTo>
                  <a:cubicBezTo>
                    <a:pt x="1601" y="5338"/>
                    <a:pt x="4737" y="7506"/>
                    <a:pt x="8406" y="7506"/>
                  </a:cubicBezTo>
                  <a:cubicBezTo>
                    <a:pt x="12076" y="7506"/>
                    <a:pt x="15211" y="5338"/>
                    <a:pt x="15945" y="2402"/>
                  </a:cubicBezTo>
                  <a:cubicBezTo>
                    <a:pt x="16145" y="1635"/>
                    <a:pt x="16412" y="868"/>
                    <a:pt x="16746" y="134"/>
                  </a:cubicBezTo>
                  <a:lnTo>
                    <a:pt x="16812" y="1"/>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329;p58">
              <a:extLst>
                <a:ext uri="{FF2B5EF4-FFF2-40B4-BE49-F238E27FC236}">
                  <a16:creationId xmlns:a16="http://schemas.microsoft.com/office/drawing/2014/main" id="{8C259FF8-9963-D217-DB7E-326C56337523}"/>
                </a:ext>
              </a:extLst>
            </p:cNvPr>
            <p:cNvSpPr/>
            <p:nvPr/>
          </p:nvSpPr>
          <p:spPr>
            <a:xfrm>
              <a:off x="5242250" y="2791600"/>
              <a:ext cx="480375" cy="74250"/>
            </a:xfrm>
            <a:custGeom>
              <a:avLst/>
              <a:gdLst/>
              <a:ahLst/>
              <a:cxnLst/>
              <a:rect l="l" t="t" r="r" b="b"/>
              <a:pathLst>
                <a:path w="19215" h="2970" extrusionOk="0">
                  <a:moveTo>
                    <a:pt x="1168" y="1"/>
                  </a:moveTo>
                  <a:cubicBezTo>
                    <a:pt x="501" y="1"/>
                    <a:pt x="0" y="935"/>
                    <a:pt x="201" y="1869"/>
                  </a:cubicBezTo>
                  <a:cubicBezTo>
                    <a:pt x="301" y="2536"/>
                    <a:pt x="701" y="2970"/>
                    <a:pt x="1168" y="2970"/>
                  </a:cubicBezTo>
                  <a:lnTo>
                    <a:pt x="18047" y="2970"/>
                  </a:lnTo>
                  <a:cubicBezTo>
                    <a:pt x="18514" y="2970"/>
                    <a:pt x="18914" y="2536"/>
                    <a:pt x="19047" y="1869"/>
                  </a:cubicBezTo>
                  <a:cubicBezTo>
                    <a:pt x="19214" y="935"/>
                    <a:pt x="18714" y="1"/>
                    <a:pt x="18047" y="1"/>
                  </a:cubicBez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330;p58">
              <a:extLst>
                <a:ext uri="{FF2B5EF4-FFF2-40B4-BE49-F238E27FC236}">
                  <a16:creationId xmlns:a16="http://schemas.microsoft.com/office/drawing/2014/main" id="{AB69EE0D-0E2F-28E9-E16E-574010A5F551}"/>
                </a:ext>
              </a:extLst>
            </p:cNvPr>
            <p:cNvSpPr/>
            <p:nvPr/>
          </p:nvSpPr>
          <p:spPr>
            <a:xfrm>
              <a:off x="3453475" y="3475425"/>
              <a:ext cx="518725" cy="748900"/>
            </a:xfrm>
            <a:custGeom>
              <a:avLst/>
              <a:gdLst/>
              <a:ahLst/>
              <a:cxnLst/>
              <a:rect l="l" t="t" r="r" b="b"/>
              <a:pathLst>
                <a:path w="20749" h="29956" extrusionOk="0">
                  <a:moveTo>
                    <a:pt x="0" y="1"/>
                  </a:moveTo>
                  <a:lnTo>
                    <a:pt x="0" y="29955"/>
                  </a:lnTo>
                  <a:lnTo>
                    <a:pt x="20748" y="29955"/>
                  </a:lnTo>
                  <a:lnTo>
                    <a:pt x="20748" y="1"/>
                  </a:ln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331;p58">
              <a:extLst>
                <a:ext uri="{FF2B5EF4-FFF2-40B4-BE49-F238E27FC236}">
                  <a16:creationId xmlns:a16="http://schemas.microsoft.com/office/drawing/2014/main" id="{7DDEF76D-8398-0086-0F3E-46C299A39507}"/>
                </a:ext>
              </a:extLst>
            </p:cNvPr>
            <p:cNvSpPr/>
            <p:nvPr/>
          </p:nvSpPr>
          <p:spPr>
            <a:xfrm>
              <a:off x="1909025" y="3475425"/>
              <a:ext cx="1544475" cy="748900"/>
            </a:xfrm>
            <a:custGeom>
              <a:avLst/>
              <a:gdLst/>
              <a:ahLst/>
              <a:cxnLst/>
              <a:rect l="l" t="t" r="r" b="b"/>
              <a:pathLst>
                <a:path w="61779" h="29956" extrusionOk="0">
                  <a:moveTo>
                    <a:pt x="1" y="1"/>
                  </a:moveTo>
                  <a:lnTo>
                    <a:pt x="1" y="29955"/>
                  </a:lnTo>
                  <a:lnTo>
                    <a:pt x="61778" y="29955"/>
                  </a:lnTo>
                  <a:lnTo>
                    <a:pt x="61778"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332;p58">
              <a:extLst>
                <a:ext uri="{FF2B5EF4-FFF2-40B4-BE49-F238E27FC236}">
                  <a16:creationId xmlns:a16="http://schemas.microsoft.com/office/drawing/2014/main" id="{D79EFCFD-D24B-9434-1218-0F5B4C8BAF4F}"/>
                </a:ext>
              </a:extLst>
            </p:cNvPr>
            <p:cNvSpPr/>
            <p:nvPr/>
          </p:nvSpPr>
          <p:spPr>
            <a:xfrm>
              <a:off x="2044975" y="3726450"/>
              <a:ext cx="326075" cy="331925"/>
            </a:xfrm>
            <a:custGeom>
              <a:avLst/>
              <a:gdLst/>
              <a:ahLst/>
              <a:cxnLst/>
              <a:rect l="l" t="t" r="r" b="b"/>
              <a:pathLst>
                <a:path w="13043" h="13277" extrusionOk="0">
                  <a:moveTo>
                    <a:pt x="0" y="0"/>
                  </a:moveTo>
                  <a:lnTo>
                    <a:pt x="0" y="13276"/>
                  </a:lnTo>
                  <a:lnTo>
                    <a:pt x="13043" y="13276"/>
                  </a:lnTo>
                  <a:lnTo>
                    <a:pt x="13043"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333;p58">
              <a:extLst>
                <a:ext uri="{FF2B5EF4-FFF2-40B4-BE49-F238E27FC236}">
                  <a16:creationId xmlns:a16="http://schemas.microsoft.com/office/drawing/2014/main" id="{DE22FA23-726F-5388-1E31-7D2E14096690}"/>
                </a:ext>
              </a:extLst>
            </p:cNvPr>
            <p:cNvSpPr/>
            <p:nvPr/>
          </p:nvSpPr>
          <p:spPr>
            <a:xfrm>
              <a:off x="2487775" y="3726450"/>
              <a:ext cx="326925" cy="331925"/>
            </a:xfrm>
            <a:custGeom>
              <a:avLst/>
              <a:gdLst/>
              <a:ahLst/>
              <a:cxnLst/>
              <a:rect l="l" t="t" r="r" b="b"/>
              <a:pathLst>
                <a:path w="13077" h="13277" extrusionOk="0">
                  <a:moveTo>
                    <a:pt x="1" y="0"/>
                  </a:moveTo>
                  <a:lnTo>
                    <a:pt x="1" y="13276"/>
                  </a:lnTo>
                  <a:lnTo>
                    <a:pt x="13077" y="13276"/>
                  </a:lnTo>
                  <a:lnTo>
                    <a:pt x="13077"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334;p58">
              <a:extLst>
                <a:ext uri="{FF2B5EF4-FFF2-40B4-BE49-F238E27FC236}">
                  <a16:creationId xmlns:a16="http://schemas.microsoft.com/office/drawing/2014/main" id="{C15EAFE9-B7DA-C665-CCBE-EE18D0101863}"/>
                </a:ext>
              </a:extLst>
            </p:cNvPr>
            <p:cNvSpPr/>
            <p:nvPr/>
          </p:nvSpPr>
          <p:spPr>
            <a:xfrm>
              <a:off x="1904025" y="3555475"/>
              <a:ext cx="2068175" cy="42575"/>
            </a:xfrm>
            <a:custGeom>
              <a:avLst/>
              <a:gdLst/>
              <a:ahLst/>
              <a:cxnLst/>
              <a:rect l="l" t="t" r="r" b="b"/>
              <a:pathLst>
                <a:path w="82727" h="1703" extrusionOk="0">
                  <a:moveTo>
                    <a:pt x="1" y="1"/>
                  </a:moveTo>
                  <a:lnTo>
                    <a:pt x="1" y="1702"/>
                  </a:lnTo>
                  <a:lnTo>
                    <a:pt x="82726" y="1702"/>
                  </a:lnTo>
                  <a:lnTo>
                    <a:pt x="82726" y="1"/>
                  </a:ln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335;p58">
              <a:extLst>
                <a:ext uri="{FF2B5EF4-FFF2-40B4-BE49-F238E27FC236}">
                  <a16:creationId xmlns:a16="http://schemas.microsoft.com/office/drawing/2014/main" id="{B7645360-BB4F-5DB1-A0B9-8FD1E76B361A}"/>
                </a:ext>
              </a:extLst>
            </p:cNvPr>
            <p:cNvSpPr/>
            <p:nvPr/>
          </p:nvSpPr>
          <p:spPr>
            <a:xfrm>
              <a:off x="3453475" y="3449575"/>
              <a:ext cx="547900" cy="123450"/>
            </a:xfrm>
            <a:custGeom>
              <a:avLst/>
              <a:gdLst/>
              <a:ahLst/>
              <a:cxnLst/>
              <a:rect l="l" t="t" r="r" b="b"/>
              <a:pathLst>
                <a:path w="21916" h="4938" extrusionOk="0">
                  <a:moveTo>
                    <a:pt x="0" y="1"/>
                  </a:moveTo>
                  <a:lnTo>
                    <a:pt x="0" y="4937"/>
                  </a:lnTo>
                  <a:lnTo>
                    <a:pt x="21916" y="4937"/>
                  </a:lnTo>
                  <a:lnTo>
                    <a:pt x="21916" y="1"/>
                  </a:ln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336;p58">
              <a:extLst>
                <a:ext uri="{FF2B5EF4-FFF2-40B4-BE49-F238E27FC236}">
                  <a16:creationId xmlns:a16="http://schemas.microsoft.com/office/drawing/2014/main" id="{C968C27C-16EA-7FFE-0E90-FCC1161321D9}"/>
                </a:ext>
              </a:extLst>
            </p:cNvPr>
            <p:cNvSpPr/>
            <p:nvPr/>
          </p:nvSpPr>
          <p:spPr>
            <a:xfrm>
              <a:off x="1880675" y="3449575"/>
              <a:ext cx="1572825" cy="123450"/>
            </a:xfrm>
            <a:custGeom>
              <a:avLst/>
              <a:gdLst/>
              <a:ahLst/>
              <a:cxnLst/>
              <a:rect l="l" t="t" r="r" b="b"/>
              <a:pathLst>
                <a:path w="62913" h="4938" extrusionOk="0">
                  <a:moveTo>
                    <a:pt x="1" y="1"/>
                  </a:moveTo>
                  <a:lnTo>
                    <a:pt x="1" y="4937"/>
                  </a:lnTo>
                  <a:lnTo>
                    <a:pt x="62912" y="4937"/>
                  </a:lnTo>
                  <a:lnTo>
                    <a:pt x="62912"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337;p58">
              <a:extLst>
                <a:ext uri="{FF2B5EF4-FFF2-40B4-BE49-F238E27FC236}">
                  <a16:creationId xmlns:a16="http://schemas.microsoft.com/office/drawing/2014/main" id="{B61FF0F9-8560-2F38-2101-81EE490CE764}"/>
                </a:ext>
              </a:extLst>
            </p:cNvPr>
            <p:cNvSpPr/>
            <p:nvPr/>
          </p:nvSpPr>
          <p:spPr>
            <a:xfrm>
              <a:off x="2325175" y="3239425"/>
              <a:ext cx="778075" cy="210175"/>
            </a:xfrm>
            <a:custGeom>
              <a:avLst/>
              <a:gdLst/>
              <a:ahLst/>
              <a:cxnLst/>
              <a:rect l="l" t="t" r="r" b="b"/>
              <a:pathLst>
                <a:path w="31123" h="8407" extrusionOk="0">
                  <a:moveTo>
                    <a:pt x="0" y="1"/>
                  </a:moveTo>
                  <a:cubicBezTo>
                    <a:pt x="0" y="1"/>
                    <a:pt x="400" y="8407"/>
                    <a:pt x="15545" y="8407"/>
                  </a:cubicBezTo>
                  <a:cubicBezTo>
                    <a:pt x="30722" y="8407"/>
                    <a:pt x="31122" y="1"/>
                    <a:pt x="31122" y="1"/>
                  </a:cubicBez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338;p58">
              <a:extLst>
                <a:ext uri="{FF2B5EF4-FFF2-40B4-BE49-F238E27FC236}">
                  <a16:creationId xmlns:a16="http://schemas.microsoft.com/office/drawing/2014/main" id="{8F5C3883-4EF9-C3BC-0075-53C426AD3E2C}"/>
                </a:ext>
              </a:extLst>
            </p:cNvPr>
            <p:cNvSpPr/>
            <p:nvPr/>
          </p:nvSpPr>
          <p:spPr>
            <a:xfrm>
              <a:off x="2325175" y="3100150"/>
              <a:ext cx="778075" cy="210175"/>
            </a:xfrm>
            <a:custGeom>
              <a:avLst/>
              <a:gdLst/>
              <a:ahLst/>
              <a:cxnLst/>
              <a:rect l="l" t="t" r="r" b="b"/>
              <a:pathLst>
                <a:path w="31123" h="8407" extrusionOk="0">
                  <a:moveTo>
                    <a:pt x="0" y="1"/>
                  </a:moveTo>
                  <a:cubicBezTo>
                    <a:pt x="0" y="1"/>
                    <a:pt x="400" y="8407"/>
                    <a:pt x="15545" y="8407"/>
                  </a:cubicBezTo>
                  <a:cubicBezTo>
                    <a:pt x="30722" y="8407"/>
                    <a:pt x="31122" y="1"/>
                    <a:pt x="31122" y="1"/>
                  </a:cubicBez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339;p58">
              <a:extLst>
                <a:ext uri="{FF2B5EF4-FFF2-40B4-BE49-F238E27FC236}">
                  <a16:creationId xmlns:a16="http://schemas.microsoft.com/office/drawing/2014/main" id="{BB516859-2409-EA57-FB54-F2D5B79492AF}"/>
                </a:ext>
              </a:extLst>
            </p:cNvPr>
            <p:cNvSpPr/>
            <p:nvPr/>
          </p:nvSpPr>
          <p:spPr>
            <a:xfrm>
              <a:off x="1774775" y="4458625"/>
              <a:ext cx="4042900" cy="236025"/>
            </a:xfrm>
            <a:custGeom>
              <a:avLst/>
              <a:gdLst/>
              <a:ahLst/>
              <a:cxnLst/>
              <a:rect l="l" t="t" r="r" b="b"/>
              <a:pathLst>
                <a:path w="161716" h="9441" extrusionOk="0">
                  <a:moveTo>
                    <a:pt x="80858" y="1"/>
                  </a:moveTo>
                  <a:cubicBezTo>
                    <a:pt x="36193" y="1"/>
                    <a:pt x="0" y="2136"/>
                    <a:pt x="0" y="4738"/>
                  </a:cubicBezTo>
                  <a:cubicBezTo>
                    <a:pt x="0" y="7339"/>
                    <a:pt x="36193" y="9441"/>
                    <a:pt x="80858" y="9441"/>
                  </a:cubicBezTo>
                  <a:cubicBezTo>
                    <a:pt x="125523" y="9441"/>
                    <a:pt x="161716" y="7339"/>
                    <a:pt x="161716" y="4738"/>
                  </a:cubicBezTo>
                  <a:cubicBezTo>
                    <a:pt x="161716" y="2136"/>
                    <a:pt x="125523" y="1"/>
                    <a:pt x="80858"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340;p58">
              <a:extLst>
                <a:ext uri="{FF2B5EF4-FFF2-40B4-BE49-F238E27FC236}">
                  <a16:creationId xmlns:a16="http://schemas.microsoft.com/office/drawing/2014/main" id="{9B6E39E4-1ADF-21DF-F4A2-8D2F83B2FA99}"/>
                </a:ext>
              </a:extLst>
            </p:cNvPr>
            <p:cNvSpPr/>
            <p:nvPr/>
          </p:nvSpPr>
          <p:spPr>
            <a:xfrm>
              <a:off x="2160875" y="4350225"/>
              <a:ext cx="1024100" cy="192650"/>
            </a:xfrm>
            <a:custGeom>
              <a:avLst/>
              <a:gdLst/>
              <a:ahLst/>
              <a:cxnLst/>
              <a:rect l="l" t="t" r="r" b="b"/>
              <a:pathLst>
                <a:path w="40964" h="7706" extrusionOk="0">
                  <a:moveTo>
                    <a:pt x="1" y="0"/>
                  </a:moveTo>
                  <a:lnTo>
                    <a:pt x="1" y="7706"/>
                  </a:lnTo>
                  <a:lnTo>
                    <a:pt x="40963" y="7706"/>
                  </a:lnTo>
                  <a:lnTo>
                    <a:pt x="40963" y="0"/>
                  </a:lnTo>
                  <a:close/>
                </a:path>
              </a:pathLst>
            </a:custGeom>
            <a:solidFill>
              <a:srgbClr val="119A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341;p58">
              <a:extLst>
                <a:ext uri="{FF2B5EF4-FFF2-40B4-BE49-F238E27FC236}">
                  <a16:creationId xmlns:a16="http://schemas.microsoft.com/office/drawing/2014/main" id="{8C01F7B5-9960-5A9C-5FD1-DAB312A11FF5}"/>
                </a:ext>
              </a:extLst>
            </p:cNvPr>
            <p:cNvSpPr/>
            <p:nvPr/>
          </p:nvSpPr>
          <p:spPr>
            <a:xfrm>
              <a:off x="2160875" y="4350225"/>
              <a:ext cx="1024100" cy="21700"/>
            </a:xfrm>
            <a:custGeom>
              <a:avLst/>
              <a:gdLst/>
              <a:ahLst/>
              <a:cxnLst/>
              <a:rect l="l" t="t" r="r" b="b"/>
              <a:pathLst>
                <a:path w="40964" h="868" extrusionOk="0">
                  <a:moveTo>
                    <a:pt x="1" y="0"/>
                  </a:moveTo>
                  <a:lnTo>
                    <a:pt x="1" y="868"/>
                  </a:lnTo>
                  <a:lnTo>
                    <a:pt x="40963" y="868"/>
                  </a:lnTo>
                  <a:lnTo>
                    <a:pt x="40963" y="0"/>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342;p58">
              <a:extLst>
                <a:ext uri="{FF2B5EF4-FFF2-40B4-BE49-F238E27FC236}">
                  <a16:creationId xmlns:a16="http://schemas.microsoft.com/office/drawing/2014/main" id="{1C2222E1-A01A-A0AA-8A19-2486A2EBFBD6}"/>
                </a:ext>
              </a:extLst>
            </p:cNvPr>
            <p:cNvSpPr/>
            <p:nvPr/>
          </p:nvSpPr>
          <p:spPr>
            <a:xfrm>
              <a:off x="2235925" y="4350225"/>
              <a:ext cx="40900" cy="192650"/>
            </a:xfrm>
            <a:custGeom>
              <a:avLst/>
              <a:gdLst/>
              <a:ahLst/>
              <a:cxnLst/>
              <a:rect l="l" t="t" r="r" b="b"/>
              <a:pathLst>
                <a:path w="1636" h="7706" extrusionOk="0">
                  <a:moveTo>
                    <a:pt x="1" y="0"/>
                  </a:moveTo>
                  <a:lnTo>
                    <a:pt x="1" y="7706"/>
                  </a:lnTo>
                  <a:lnTo>
                    <a:pt x="1635" y="7706"/>
                  </a:lnTo>
                  <a:lnTo>
                    <a:pt x="1635" y="0"/>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343;p58">
              <a:extLst>
                <a:ext uri="{FF2B5EF4-FFF2-40B4-BE49-F238E27FC236}">
                  <a16:creationId xmlns:a16="http://schemas.microsoft.com/office/drawing/2014/main" id="{5A90AA2B-9E5F-DE7E-8905-A42F8A7EEBAC}"/>
                </a:ext>
              </a:extLst>
            </p:cNvPr>
            <p:cNvSpPr/>
            <p:nvPr/>
          </p:nvSpPr>
          <p:spPr>
            <a:xfrm>
              <a:off x="2328500" y="4350225"/>
              <a:ext cx="40900" cy="192650"/>
            </a:xfrm>
            <a:custGeom>
              <a:avLst/>
              <a:gdLst/>
              <a:ahLst/>
              <a:cxnLst/>
              <a:rect l="l" t="t" r="r" b="b"/>
              <a:pathLst>
                <a:path w="1636" h="7706" extrusionOk="0">
                  <a:moveTo>
                    <a:pt x="1" y="0"/>
                  </a:moveTo>
                  <a:lnTo>
                    <a:pt x="1" y="7706"/>
                  </a:lnTo>
                  <a:lnTo>
                    <a:pt x="1635" y="7706"/>
                  </a:lnTo>
                  <a:lnTo>
                    <a:pt x="1635" y="0"/>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344;p58">
              <a:extLst>
                <a:ext uri="{FF2B5EF4-FFF2-40B4-BE49-F238E27FC236}">
                  <a16:creationId xmlns:a16="http://schemas.microsoft.com/office/drawing/2014/main" id="{BD4A3036-D242-A5E0-1C2D-BC53895E1A2E}"/>
                </a:ext>
              </a:extLst>
            </p:cNvPr>
            <p:cNvSpPr/>
            <p:nvPr/>
          </p:nvSpPr>
          <p:spPr>
            <a:xfrm>
              <a:off x="2421075" y="4350225"/>
              <a:ext cx="40875" cy="192650"/>
            </a:xfrm>
            <a:custGeom>
              <a:avLst/>
              <a:gdLst/>
              <a:ahLst/>
              <a:cxnLst/>
              <a:rect l="l" t="t" r="r" b="b"/>
              <a:pathLst>
                <a:path w="1635" h="7706" extrusionOk="0">
                  <a:moveTo>
                    <a:pt x="0" y="0"/>
                  </a:moveTo>
                  <a:lnTo>
                    <a:pt x="0" y="7706"/>
                  </a:lnTo>
                  <a:lnTo>
                    <a:pt x="1635" y="7706"/>
                  </a:lnTo>
                  <a:lnTo>
                    <a:pt x="1635" y="0"/>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345;p58">
              <a:extLst>
                <a:ext uri="{FF2B5EF4-FFF2-40B4-BE49-F238E27FC236}">
                  <a16:creationId xmlns:a16="http://schemas.microsoft.com/office/drawing/2014/main" id="{22662E98-8D30-EB49-ACAE-BC8CBEDFFF83}"/>
                </a:ext>
              </a:extLst>
            </p:cNvPr>
            <p:cNvSpPr/>
            <p:nvPr/>
          </p:nvSpPr>
          <p:spPr>
            <a:xfrm>
              <a:off x="2513625" y="4350225"/>
              <a:ext cx="40900" cy="192650"/>
            </a:xfrm>
            <a:custGeom>
              <a:avLst/>
              <a:gdLst/>
              <a:ahLst/>
              <a:cxnLst/>
              <a:rect l="l" t="t" r="r" b="b"/>
              <a:pathLst>
                <a:path w="1636" h="7706" extrusionOk="0">
                  <a:moveTo>
                    <a:pt x="1" y="0"/>
                  </a:moveTo>
                  <a:lnTo>
                    <a:pt x="1" y="7706"/>
                  </a:lnTo>
                  <a:lnTo>
                    <a:pt x="1635" y="7706"/>
                  </a:lnTo>
                  <a:lnTo>
                    <a:pt x="1635" y="0"/>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346;p58">
              <a:extLst>
                <a:ext uri="{FF2B5EF4-FFF2-40B4-BE49-F238E27FC236}">
                  <a16:creationId xmlns:a16="http://schemas.microsoft.com/office/drawing/2014/main" id="{EBFC70AE-53BD-C8D7-583D-488D916CBC7D}"/>
                </a:ext>
              </a:extLst>
            </p:cNvPr>
            <p:cNvSpPr/>
            <p:nvPr/>
          </p:nvSpPr>
          <p:spPr>
            <a:xfrm>
              <a:off x="2606200" y="4350225"/>
              <a:ext cx="40875" cy="192650"/>
            </a:xfrm>
            <a:custGeom>
              <a:avLst/>
              <a:gdLst/>
              <a:ahLst/>
              <a:cxnLst/>
              <a:rect l="l" t="t" r="r" b="b"/>
              <a:pathLst>
                <a:path w="1635" h="7706" extrusionOk="0">
                  <a:moveTo>
                    <a:pt x="0" y="0"/>
                  </a:moveTo>
                  <a:lnTo>
                    <a:pt x="0" y="7706"/>
                  </a:lnTo>
                  <a:lnTo>
                    <a:pt x="1635" y="7706"/>
                  </a:lnTo>
                  <a:lnTo>
                    <a:pt x="1635"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347;p58">
              <a:extLst>
                <a:ext uri="{FF2B5EF4-FFF2-40B4-BE49-F238E27FC236}">
                  <a16:creationId xmlns:a16="http://schemas.microsoft.com/office/drawing/2014/main" id="{D7A3D370-3A7B-113A-262B-B7EDEF20D2E9}"/>
                </a:ext>
              </a:extLst>
            </p:cNvPr>
            <p:cNvSpPr/>
            <p:nvPr/>
          </p:nvSpPr>
          <p:spPr>
            <a:xfrm>
              <a:off x="2698775" y="4350225"/>
              <a:ext cx="40875" cy="192650"/>
            </a:xfrm>
            <a:custGeom>
              <a:avLst/>
              <a:gdLst/>
              <a:ahLst/>
              <a:cxnLst/>
              <a:rect l="l" t="t" r="r" b="b"/>
              <a:pathLst>
                <a:path w="1635" h="7706" extrusionOk="0">
                  <a:moveTo>
                    <a:pt x="0" y="0"/>
                  </a:moveTo>
                  <a:lnTo>
                    <a:pt x="0" y="7706"/>
                  </a:lnTo>
                  <a:lnTo>
                    <a:pt x="1635" y="7706"/>
                  </a:lnTo>
                  <a:lnTo>
                    <a:pt x="1635"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348;p58">
              <a:extLst>
                <a:ext uri="{FF2B5EF4-FFF2-40B4-BE49-F238E27FC236}">
                  <a16:creationId xmlns:a16="http://schemas.microsoft.com/office/drawing/2014/main" id="{619D8DC2-94BD-95E3-740D-4D880982EA09}"/>
                </a:ext>
              </a:extLst>
            </p:cNvPr>
            <p:cNvSpPr/>
            <p:nvPr/>
          </p:nvSpPr>
          <p:spPr>
            <a:xfrm>
              <a:off x="2791325" y="4350225"/>
              <a:ext cx="40900" cy="192650"/>
            </a:xfrm>
            <a:custGeom>
              <a:avLst/>
              <a:gdLst/>
              <a:ahLst/>
              <a:cxnLst/>
              <a:rect l="l" t="t" r="r" b="b"/>
              <a:pathLst>
                <a:path w="1636" h="7706" extrusionOk="0">
                  <a:moveTo>
                    <a:pt x="1" y="0"/>
                  </a:moveTo>
                  <a:lnTo>
                    <a:pt x="1" y="7706"/>
                  </a:lnTo>
                  <a:lnTo>
                    <a:pt x="1635" y="7706"/>
                  </a:lnTo>
                  <a:lnTo>
                    <a:pt x="1635"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349;p58">
              <a:extLst>
                <a:ext uri="{FF2B5EF4-FFF2-40B4-BE49-F238E27FC236}">
                  <a16:creationId xmlns:a16="http://schemas.microsoft.com/office/drawing/2014/main" id="{35DC064C-7F25-6461-EAD2-283645759060}"/>
                </a:ext>
              </a:extLst>
            </p:cNvPr>
            <p:cNvSpPr/>
            <p:nvPr/>
          </p:nvSpPr>
          <p:spPr>
            <a:xfrm>
              <a:off x="2884725" y="4350225"/>
              <a:ext cx="40050" cy="192650"/>
            </a:xfrm>
            <a:custGeom>
              <a:avLst/>
              <a:gdLst/>
              <a:ahLst/>
              <a:cxnLst/>
              <a:rect l="l" t="t" r="r" b="b"/>
              <a:pathLst>
                <a:path w="1602" h="7706" extrusionOk="0">
                  <a:moveTo>
                    <a:pt x="1" y="0"/>
                  </a:moveTo>
                  <a:lnTo>
                    <a:pt x="1" y="7706"/>
                  </a:lnTo>
                  <a:lnTo>
                    <a:pt x="1602" y="7706"/>
                  </a:lnTo>
                  <a:lnTo>
                    <a:pt x="1602" y="0"/>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350;p58">
              <a:extLst>
                <a:ext uri="{FF2B5EF4-FFF2-40B4-BE49-F238E27FC236}">
                  <a16:creationId xmlns:a16="http://schemas.microsoft.com/office/drawing/2014/main" id="{B4D99833-D3A1-17CC-A565-E84E501BA919}"/>
                </a:ext>
              </a:extLst>
            </p:cNvPr>
            <p:cNvSpPr/>
            <p:nvPr/>
          </p:nvSpPr>
          <p:spPr>
            <a:xfrm>
              <a:off x="2977300" y="4350225"/>
              <a:ext cx="40050" cy="192650"/>
            </a:xfrm>
            <a:custGeom>
              <a:avLst/>
              <a:gdLst/>
              <a:ahLst/>
              <a:cxnLst/>
              <a:rect l="l" t="t" r="r" b="b"/>
              <a:pathLst>
                <a:path w="1602" h="7706" extrusionOk="0">
                  <a:moveTo>
                    <a:pt x="0" y="0"/>
                  </a:moveTo>
                  <a:lnTo>
                    <a:pt x="0" y="7706"/>
                  </a:lnTo>
                  <a:lnTo>
                    <a:pt x="1602" y="7706"/>
                  </a:lnTo>
                  <a:lnTo>
                    <a:pt x="1602" y="0"/>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351;p58">
              <a:extLst>
                <a:ext uri="{FF2B5EF4-FFF2-40B4-BE49-F238E27FC236}">
                  <a16:creationId xmlns:a16="http://schemas.microsoft.com/office/drawing/2014/main" id="{4AF14CB0-479F-87AE-C4A4-71664D74A22E}"/>
                </a:ext>
              </a:extLst>
            </p:cNvPr>
            <p:cNvSpPr/>
            <p:nvPr/>
          </p:nvSpPr>
          <p:spPr>
            <a:xfrm>
              <a:off x="3069875" y="4350225"/>
              <a:ext cx="40050" cy="192650"/>
            </a:xfrm>
            <a:custGeom>
              <a:avLst/>
              <a:gdLst/>
              <a:ahLst/>
              <a:cxnLst/>
              <a:rect l="l" t="t" r="r" b="b"/>
              <a:pathLst>
                <a:path w="1602" h="7706" extrusionOk="0">
                  <a:moveTo>
                    <a:pt x="0" y="0"/>
                  </a:moveTo>
                  <a:lnTo>
                    <a:pt x="0" y="7706"/>
                  </a:lnTo>
                  <a:lnTo>
                    <a:pt x="1601" y="7706"/>
                  </a:lnTo>
                  <a:lnTo>
                    <a:pt x="1601" y="0"/>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352;p58">
              <a:extLst>
                <a:ext uri="{FF2B5EF4-FFF2-40B4-BE49-F238E27FC236}">
                  <a16:creationId xmlns:a16="http://schemas.microsoft.com/office/drawing/2014/main" id="{281BF881-9823-1D3A-E298-0FC9B3E4AA69}"/>
                </a:ext>
              </a:extLst>
            </p:cNvPr>
            <p:cNvSpPr/>
            <p:nvPr/>
          </p:nvSpPr>
          <p:spPr>
            <a:xfrm>
              <a:off x="2120025" y="4157575"/>
              <a:ext cx="1023250" cy="192675"/>
            </a:xfrm>
            <a:custGeom>
              <a:avLst/>
              <a:gdLst/>
              <a:ahLst/>
              <a:cxnLst/>
              <a:rect l="l" t="t" r="r" b="b"/>
              <a:pathLst>
                <a:path w="40930" h="7707" extrusionOk="0">
                  <a:moveTo>
                    <a:pt x="0" y="1"/>
                  </a:moveTo>
                  <a:lnTo>
                    <a:pt x="0" y="7706"/>
                  </a:lnTo>
                  <a:lnTo>
                    <a:pt x="40929" y="7706"/>
                  </a:lnTo>
                  <a:lnTo>
                    <a:pt x="40929" y="1"/>
                  </a:lnTo>
                  <a:close/>
                </a:path>
              </a:pathLst>
            </a:custGeom>
            <a:solidFill>
              <a:srgbClr val="119A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353;p58">
              <a:extLst>
                <a:ext uri="{FF2B5EF4-FFF2-40B4-BE49-F238E27FC236}">
                  <a16:creationId xmlns:a16="http://schemas.microsoft.com/office/drawing/2014/main" id="{D750B401-0055-BDB8-E71C-3DF21845D4F8}"/>
                </a:ext>
              </a:extLst>
            </p:cNvPr>
            <p:cNvSpPr/>
            <p:nvPr/>
          </p:nvSpPr>
          <p:spPr>
            <a:xfrm>
              <a:off x="2120025" y="4157575"/>
              <a:ext cx="1023250" cy="21725"/>
            </a:xfrm>
            <a:custGeom>
              <a:avLst/>
              <a:gdLst/>
              <a:ahLst/>
              <a:cxnLst/>
              <a:rect l="l" t="t" r="r" b="b"/>
              <a:pathLst>
                <a:path w="40930" h="869" extrusionOk="0">
                  <a:moveTo>
                    <a:pt x="0" y="1"/>
                  </a:moveTo>
                  <a:lnTo>
                    <a:pt x="0" y="868"/>
                  </a:lnTo>
                  <a:lnTo>
                    <a:pt x="40929" y="868"/>
                  </a:lnTo>
                  <a:lnTo>
                    <a:pt x="40929" y="1"/>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354;p58">
              <a:extLst>
                <a:ext uri="{FF2B5EF4-FFF2-40B4-BE49-F238E27FC236}">
                  <a16:creationId xmlns:a16="http://schemas.microsoft.com/office/drawing/2014/main" id="{00612460-1B6A-6BB7-7FC7-EAFB7E535008}"/>
                </a:ext>
              </a:extLst>
            </p:cNvPr>
            <p:cNvSpPr/>
            <p:nvPr/>
          </p:nvSpPr>
          <p:spPr>
            <a:xfrm>
              <a:off x="2194250" y="4157575"/>
              <a:ext cx="40875" cy="192675"/>
            </a:xfrm>
            <a:custGeom>
              <a:avLst/>
              <a:gdLst/>
              <a:ahLst/>
              <a:cxnLst/>
              <a:rect l="l" t="t" r="r" b="b"/>
              <a:pathLst>
                <a:path w="1635" h="7707" extrusionOk="0">
                  <a:moveTo>
                    <a:pt x="0" y="1"/>
                  </a:moveTo>
                  <a:lnTo>
                    <a:pt x="0" y="7706"/>
                  </a:lnTo>
                  <a:lnTo>
                    <a:pt x="1635" y="7706"/>
                  </a:lnTo>
                  <a:lnTo>
                    <a:pt x="1635" y="1"/>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355;p58">
              <a:extLst>
                <a:ext uri="{FF2B5EF4-FFF2-40B4-BE49-F238E27FC236}">
                  <a16:creationId xmlns:a16="http://schemas.microsoft.com/office/drawing/2014/main" id="{4C659647-2636-51B2-3C2E-88BA4D593EC9}"/>
                </a:ext>
              </a:extLst>
            </p:cNvPr>
            <p:cNvSpPr/>
            <p:nvPr/>
          </p:nvSpPr>
          <p:spPr>
            <a:xfrm>
              <a:off x="2286800" y="4157575"/>
              <a:ext cx="40900" cy="192675"/>
            </a:xfrm>
            <a:custGeom>
              <a:avLst/>
              <a:gdLst/>
              <a:ahLst/>
              <a:cxnLst/>
              <a:rect l="l" t="t" r="r" b="b"/>
              <a:pathLst>
                <a:path w="1636" h="7707" extrusionOk="0">
                  <a:moveTo>
                    <a:pt x="1" y="1"/>
                  </a:moveTo>
                  <a:lnTo>
                    <a:pt x="1" y="7706"/>
                  </a:lnTo>
                  <a:lnTo>
                    <a:pt x="1635" y="7706"/>
                  </a:lnTo>
                  <a:lnTo>
                    <a:pt x="1635" y="1"/>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356;p58">
              <a:extLst>
                <a:ext uri="{FF2B5EF4-FFF2-40B4-BE49-F238E27FC236}">
                  <a16:creationId xmlns:a16="http://schemas.microsoft.com/office/drawing/2014/main" id="{409DB920-1DCF-51CA-C599-3AA6934A20ED}"/>
                </a:ext>
              </a:extLst>
            </p:cNvPr>
            <p:cNvSpPr/>
            <p:nvPr/>
          </p:nvSpPr>
          <p:spPr>
            <a:xfrm>
              <a:off x="2379375" y="4157575"/>
              <a:ext cx="40875" cy="192675"/>
            </a:xfrm>
            <a:custGeom>
              <a:avLst/>
              <a:gdLst/>
              <a:ahLst/>
              <a:cxnLst/>
              <a:rect l="l" t="t" r="r" b="b"/>
              <a:pathLst>
                <a:path w="1635" h="7707" extrusionOk="0">
                  <a:moveTo>
                    <a:pt x="0" y="1"/>
                  </a:moveTo>
                  <a:lnTo>
                    <a:pt x="0" y="7706"/>
                  </a:lnTo>
                  <a:lnTo>
                    <a:pt x="1635" y="7706"/>
                  </a:lnTo>
                  <a:lnTo>
                    <a:pt x="1635" y="1"/>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357;p58">
              <a:extLst>
                <a:ext uri="{FF2B5EF4-FFF2-40B4-BE49-F238E27FC236}">
                  <a16:creationId xmlns:a16="http://schemas.microsoft.com/office/drawing/2014/main" id="{A2CF624F-CFC4-B472-CFD9-14532A0739FB}"/>
                </a:ext>
              </a:extLst>
            </p:cNvPr>
            <p:cNvSpPr/>
            <p:nvPr/>
          </p:nvSpPr>
          <p:spPr>
            <a:xfrm>
              <a:off x="2471925" y="4157575"/>
              <a:ext cx="40900" cy="192675"/>
            </a:xfrm>
            <a:custGeom>
              <a:avLst/>
              <a:gdLst/>
              <a:ahLst/>
              <a:cxnLst/>
              <a:rect l="l" t="t" r="r" b="b"/>
              <a:pathLst>
                <a:path w="1636" h="7707" extrusionOk="0">
                  <a:moveTo>
                    <a:pt x="1" y="1"/>
                  </a:moveTo>
                  <a:lnTo>
                    <a:pt x="1" y="7706"/>
                  </a:lnTo>
                  <a:lnTo>
                    <a:pt x="1635" y="7706"/>
                  </a:lnTo>
                  <a:lnTo>
                    <a:pt x="1635" y="1"/>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358;p58">
              <a:extLst>
                <a:ext uri="{FF2B5EF4-FFF2-40B4-BE49-F238E27FC236}">
                  <a16:creationId xmlns:a16="http://schemas.microsoft.com/office/drawing/2014/main" id="{2A18D24A-1F3C-AB23-73D0-DC079A80D154}"/>
                </a:ext>
              </a:extLst>
            </p:cNvPr>
            <p:cNvSpPr/>
            <p:nvPr/>
          </p:nvSpPr>
          <p:spPr>
            <a:xfrm>
              <a:off x="2565325" y="4157575"/>
              <a:ext cx="40075" cy="192675"/>
            </a:xfrm>
            <a:custGeom>
              <a:avLst/>
              <a:gdLst/>
              <a:ahLst/>
              <a:cxnLst/>
              <a:rect l="l" t="t" r="r" b="b"/>
              <a:pathLst>
                <a:path w="1603" h="7707" extrusionOk="0">
                  <a:moveTo>
                    <a:pt x="1" y="1"/>
                  </a:moveTo>
                  <a:lnTo>
                    <a:pt x="1" y="7706"/>
                  </a:lnTo>
                  <a:lnTo>
                    <a:pt x="1602" y="7706"/>
                  </a:lnTo>
                  <a:lnTo>
                    <a:pt x="1602" y="1"/>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359;p58">
              <a:extLst>
                <a:ext uri="{FF2B5EF4-FFF2-40B4-BE49-F238E27FC236}">
                  <a16:creationId xmlns:a16="http://schemas.microsoft.com/office/drawing/2014/main" id="{B06BEFA9-5139-677C-367A-813B2C7DAC4E}"/>
                </a:ext>
              </a:extLst>
            </p:cNvPr>
            <p:cNvSpPr/>
            <p:nvPr/>
          </p:nvSpPr>
          <p:spPr>
            <a:xfrm>
              <a:off x="2657075" y="4157575"/>
              <a:ext cx="40875" cy="192675"/>
            </a:xfrm>
            <a:custGeom>
              <a:avLst/>
              <a:gdLst/>
              <a:ahLst/>
              <a:cxnLst/>
              <a:rect l="l" t="t" r="r" b="b"/>
              <a:pathLst>
                <a:path w="1635" h="7707" extrusionOk="0">
                  <a:moveTo>
                    <a:pt x="0" y="1"/>
                  </a:moveTo>
                  <a:lnTo>
                    <a:pt x="0" y="7706"/>
                  </a:lnTo>
                  <a:lnTo>
                    <a:pt x="1635" y="7706"/>
                  </a:lnTo>
                  <a:lnTo>
                    <a:pt x="1635" y="1"/>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360;p58">
              <a:extLst>
                <a:ext uri="{FF2B5EF4-FFF2-40B4-BE49-F238E27FC236}">
                  <a16:creationId xmlns:a16="http://schemas.microsoft.com/office/drawing/2014/main" id="{CA610996-951F-9FAA-5530-1AA3DC5A32A6}"/>
                </a:ext>
              </a:extLst>
            </p:cNvPr>
            <p:cNvSpPr/>
            <p:nvPr/>
          </p:nvSpPr>
          <p:spPr>
            <a:xfrm>
              <a:off x="2749625" y="4157575"/>
              <a:ext cx="40900" cy="192675"/>
            </a:xfrm>
            <a:custGeom>
              <a:avLst/>
              <a:gdLst/>
              <a:ahLst/>
              <a:cxnLst/>
              <a:rect l="l" t="t" r="r" b="b"/>
              <a:pathLst>
                <a:path w="1636" h="7707" extrusionOk="0">
                  <a:moveTo>
                    <a:pt x="1" y="1"/>
                  </a:moveTo>
                  <a:lnTo>
                    <a:pt x="1" y="7706"/>
                  </a:lnTo>
                  <a:lnTo>
                    <a:pt x="1635" y="7706"/>
                  </a:lnTo>
                  <a:lnTo>
                    <a:pt x="163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361;p58">
              <a:extLst>
                <a:ext uri="{FF2B5EF4-FFF2-40B4-BE49-F238E27FC236}">
                  <a16:creationId xmlns:a16="http://schemas.microsoft.com/office/drawing/2014/main" id="{1A0857F2-0F21-9E83-A2CF-9549717DCE22}"/>
                </a:ext>
              </a:extLst>
            </p:cNvPr>
            <p:cNvSpPr/>
            <p:nvPr/>
          </p:nvSpPr>
          <p:spPr>
            <a:xfrm>
              <a:off x="2843025" y="4157575"/>
              <a:ext cx="40075" cy="192675"/>
            </a:xfrm>
            <a:custGeom>
              <a:avLst/>
              <a:gdLst/>
              <a:ahLst/>
              <a:cxnLst/>
              <a:rect l="l" t="t" r="r" b="b"/>
              <a:pathLst>
                <a:path w="1603" h="7707" extrusionOk="0">
                  <a:moveTo>
                    <a:pt x="1" y="1"/>
                  </a:moveTo>
                  <a:lnTo>
                    <a:pt x="1" y="7706"/>
                  </a:lnTo>
                  <a:lnTo>
                    <a:pt x="1602" y="7706"/>
                  </a:lnTo>
                  <a:lnTo>
                    <a:pt x="1602"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362;p58">
              <a:extLst>
                <a:ext uri="{FF2B5EF4-FFF2-40B4-BE49-F238E27FC236}">
                  <a16:creationId xmlns:a16="http://schemas.microsoft.com/office/drawing/2014/main" id="{90896ECE-CCFD-387B-BD92-9856B1643A59}"/>
                </a:ext>
              </a:extLst>
            </p:cNvPr>
            <p:cNvSpPr/>
            <p:nvPr/>
          </p:nvSpPr>
          <p:spPr>
            <a:xfrm>
              <a:off x="2935600" y="4157575"/>
              <a:ext cx="40050" cy="192675"/>
            </a:xfrm>
            <a:custGeom>
              <a:avLst/>
              <a:gdLst/>
              <a:ahLst/>
              <a:cxnLst/>
              <a:rect l="l" t="t" r="r" b="b"/>
              <a:pathLst>
                <a:path w="1602" h="7707" extrusionOk="0">
                  <a:moveTo>
                    <a:pt x="1" y="1"/>
                  </a:moveTo>
                  <a:lnTo>
                    <a:pt x="1" y="7706"/>
                  </a:lnTo>
                  <a:lnTo>
                    <a:pt x="1602" y="7706"/>
                  </a:lnTo>
                  <a:lnTo>
                    <a:pt x="1602"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363;p58">
              <a:extLst>
                <a:ext uri="{FF2B5EF4-FFF2-40B4-BE49-F238E27FC236}">
                  <a16:creationId xmlns:a16="http://schemas.microsoft.com/office/drawing/2014/main" id="{2C805C79-7851-2879-3956-BB26F67634B9}"/>
                </a:ext>
              </a:extLst>
            </p:cNvPr>
            <p:cNvSpPr/>
            <p:nvPr/>
          </p:nvSpPr>
          <p:spPr>
            <a:xfrm>
              <a:off x="3028175" y="4157575"/>
              <a:ext cx="40050" cy="192675"/>
            </a:xfrm>
            <a:custGeom>
              <a:avLst/>
              <a:gdLst/>
              <a:ahLst/>
              <a:cxnLst/>
              <a:rect l="l" t="t" r="r" b="b"/>
              <a:pathLst>
                <a:path w="1602" h="7707" extrusionOk="0">
                  <a:moveTo>
                    <a:pt x="0" y="1"/>
                  </a:moveTo>
                  <a:lnTo>
                    <a:pt x="0" y="7706"/>
                  </a:lnTo>
                  <a:lnTo>
                    <a:pt x="1601" y="7706"/>
                  </a:lnTo>
                  <a:lnTo>
                    <a:pt x="1601" y="1"/>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364;p58">
              <a:extLst>
                <a:ext uri="{FF2B5EF4-FFF2-40B4-BE49-F238E27FC236}">
                  <a16:creationId xmlns:a16="http://schemas.microsoft.com/office/drawing/2014/main" id="{26F548A0-29A4-B97F-619D-03EAC46E0420}"/>
                </a:ext>
              </a:extLst>
            </p:cNvPr>
            <p:cNvSpPr/>
            <p:nvPr/>
          </p:nvSpPr>
          <p:spPr>
            <a:xfrm>
              <a:off x="2090000" y="3964950"/>
              <a:ext cx="1024075" cy="192650"/>
            </a:xfrm>
            <a:custGeom>
              <a:avLst/>
              <a:gdLst/>
              <a:ahLst/>
              <a:cxnLst/>
              <a:rect l="l" t="t" r="r" b="b"/>
              <a:pathLst>
                <a:path w="40963" h="7706" extrusionOk="0">
                  <a:moveTo>
                    <a:pt x="0" y="0"/>
                  </a:moveTo>
                  <a:lnTo>
                    <a:pt x="0" y="7706"/>
                  </a:lnTo>
                  <a:lnTo>
                    <a:pt x="40963" y="7706"/>
                  </a:lnTo>
                  <a:lnTo>
                    <a:pt x="40963" y="0"/>
                  </a:lnTo>
                  <a:close/>
                </a:path>
              </a:pathLst>
            </a:custGeom>
            <a:solidFill>
              <a:srgbClr val="119A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365;p58">
              <a:extLst>
                <a:ext uri="{FF2B5EF4-FFF2-40B4-BE49-F238E27FC236}">
                  <a16:creationId xmlns:a16="http://schemas.microsoft.com/office/drawing/2014/main" id="{767F4F46-DEC3-3C64-7781-FAF417EC9A22}"/>
                </a:ext>
              </a:extLst>
            </p:cNvPr>
            <p:cNvSpPr/>
            <p:nvPr/>
          </p:nvSpPr>
          <p:spPr>
            <a:xfrm>
              <a:off x="2090000" y="3964950"/>
              <a:ext cx="1024075" cy="21700"/>
            </a:xfrm>
            <a:custGeom>
              <a:avLst/>
              <a:gdLst/>
              <a:ahLst/>
              <a:cxnLst/>
              <a:rect l="l" t="t" r="r" b="b"/>
              <a:pathLst>
                <a:path w="40963" h="868" extrusionOk="0">
                  <a:moveTo>
                    <a:pt x="0" y="0"/>
                  </a:moveTo>
                  <a:lnTo>
                    <a:pt x="0" y="868"/>
                  </a:lnTo>
                  <a:lnTo>
                    <a:pt x="40963" y="868"/>
                  </a:lnTo>
                  <a:lnTo>
                    <a:pt x="40963" y="0"/>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366;p58">
              <a:extLst>
                <a:ext uri="{FF2B5EF4-FFF2-40B4-BE49-F238E27FC236}">
                  <a16:creationId xmlns:a16="http://schemas.microsoft.com/office/drawing/2014/main" id="{D4E7B385-D37E-D794-F798-EB272A2420B0}"/>
                </a:ext>
              </a:extLst>
            </p:cNvPr>
            <p:cNvSpPr/>
            <p:nvPr/>
          </p:nvSpPr>
          <p:spPr>
            <a:xfrm>
              <a:off x="2165050" y="3964950"/>
              <a:ext cx="40050" cy="192650"/>
            </a:xfrm>
            <a:custGeom>
              <a:avLst/>
              <a:gdLst/>
              <a:ahLst/>
              <a:cxnLst/>
              <a:rect l="l" t="t" r="r" b="b"/>
              <a:pathLst>
                <a:path w="1602" h="7706" extrusionOk="0">
                  <a:moveTo>
                    <a:pt x="1" y="0"/>
                  </a:moveTo>
                  <a:lnTo>
                    <a:pt x="1" y="7706"/>
                  </a:lnTo>
                  <a:lnTo>
                    <a:pt x="1602" y="7706"/>
                  </a:lnTo>
                  <a:lnTo>
                    <a:pt x="1602" y="0"/>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367;p58">
              <a:extLst>
                <a:ext uri="{FF2B5EF4-FFF2-40B4-BE49-F238E27FC236}">
                  <a16:creationId xmlns:a16="http://schemas.microsoft.com/office/drawing/2014/main" id="{73DEF4AA-8430-0E3B-BC35-60C64ACE7CBA}"/>
                </a:ext>
              </a:extLst>
            </p:cNvPr>
            <p:cNvSpPr/>
            <p:nvPr/>
          </p:nvSpPr>
          <p:spPr>
            <a:xfrm>
              <a:off x="2257625" y="3964950"/>
              <a:ext cx="40050" cy="192650"/>
            </a:xfrm>
            <a:custGeom>
              <a:avLst/>
              <a:gdLst/>
              <a:ahLst/>
              <a:cxnLst/>
              <a:rect l="l" t="t" r="r" b="b"/>
              <a:pathLst>
                <a:path w="1602" h="7706" extrusionOk="0">
                  <a:moveTo>
                    <a:pt x="0" y="0"/>
                  </a:moveTo>
                  <a:lnTo>
                    <a:pt x="0" y="7706"/>
                  </a:lnTo>
                  <a:lnTo>
                    <a:pt x="1601" y="7706"/>
                  </a:lnTo>
                  <a:lnTo>
                    <a:pt x="1601" y="0"/>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368;p58">
              <a:extLst>
                <a:ext uri="{FF2B5EF4-FFF2-40B4-BE49-F238E27FC236}">
                  <a16:creationId xmlns:a16="http://schemas.microsoft.com/office/drawing/2014/main" id="{743F3012-594A-E656-D3BC-12EF2C88A058}"/>
                </a:ext>
              </a:extLst>
            </p:cNvPr>
            <p:cNvSpPr/>
            <p:nvPr/>
          </p:nvSpPr>
          <p:spPr>
            <a:xfrm>
              <a:off x="2350175" y="3964950"/>
              <a:ext cx="40900" cy="192650"/>
            </a:xfrm>
            <a:custGeom>
              <a:avLst/>
              <a:gdLst/>
              <a:ahLst/>
              <a:cxnLst/>
              <a:rect l="l" t="t" r="r" b="b"/>
              <a:pathLst>
                <a:path w="1636" h="7706" extrusionOk="0">
                  <a:moveTo>
                    <a:pt x="1" y="0"/>
                  </a:moveTo>
                  <a:lnTo>
                    <a:pt x="1" y="7706"/>
                  </a:lnTo>
                  <a:lnTo>
                    <a:pt x="1635" y="7706"/>
                  </a:lnTo>
                  <a:lnTo>
                    <a:pt x="1635" y="0"/>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369;p58">
              <a:extLst>
                <a:ext uri="{FF2B5EF4-FFF2-40B4-BE49-F238E27FC236}">
                  <a16:creationId xmlns:a16="http://schemas.microsoft.com/office/drawing/2014/main" id="{DC335945-417F-AC8E-066D-C8D26307561F}"/>
                </a:ext>
              </a:extLst>
            </p:cNvPr>
            <p:cNvSpPr/>
            <p:nvPr/>
          </p:nvSpPr>
          <p:spPr>
            <a:xfrm>
              <a:off x="2442750" y="3964950"/>
              <a:ext cx="40050" cy="192650"/>
            </a:xfrm>
            <a:custGeom>
              <a:avLst/>
              <a:gdLst/>
              <a:ahLst/>
              <a:cxnLst/>
              <a:rect l="l" t="t" r="r" b="b"/>
              <a:pathLst>
                <a:path w="1602" h="7706" extrusionOk="0">
                  <a:moveTo>
                    <a:pt x="0" y="0"/>
                  </a:moveTo>
                  <a:lnTo>
                    <a:pt x="0" y="7706"/>
                  </a:lnTo>
                  <a:lnTo>
                    <a:pt x="1602" y="7706"/>
                  </a:lnTo>
                  <a:lnTo>
                    <a:pt x="1602" y="0"/>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370;p58">
              <a:extLst>
                <a:ext uri="{FF2B5EF4-FFF2-40B4-BE49-F238E27FC236}">
                  <a16:creationId xmlns:a16="http://schemas.microsoft.com/office/drawing/2014/main" id="{FBCC1BAE-AF3A-DA6E-D472-B6BA58B79BF4}"/>
                </a:ext>
              </a:extLst>
            </p:cNvPr>
            <p:cNvSpPr/>
            <p:nvPr/>
          </p:nvSpPr>
          <p:spPr>
            <a:xfrm>
              <a:off x="2535325" y="3964950"/>
              <a:ext cx="40875" cy="192650"/>
            </a:xfrm>
            <a:custGeom>
              <a:avLst/>
              <a:gdLst/>
              <a:ahLst/>
              <a:cxnLst/>
              <a:rect l="l" t="t" r="r" b="b"/>
              <a:pathLst>
                <a:path w="1635" h="7706" extrusionOk="0">
                  <a:moveTo>
                    <a:pt x="0" y="0"/>
                  </a:moveTo>
                  <a:lnTo>
                    <a:pt x="0" y="7706"/>
                  </a:lnTo>
                  <a:lnTo>
                    <a:pt x="1635" y="7706"/>
                  </a:lnTo>
                  <a:lnTo>
                    <a:pt x="1635" y="0"/>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371;p58">
              <a:extLst>
                <a:ext uri="{FF2B5EF4-FFF2-40B4-BE49-F238E27FC236}">
                  <a16:creationId xmlns:a16="http://schemas.microsoft.com/office/drawing/2014/main" id="{6DC1A931-B877-5BFF-098F-CDED84579AA4}"/>
                </a:ext>
              </a:extLst>
            </p:cNvPr>
            <p:cNvSpPr/>
            <p:nvPr/>
          </p:nvSpPr>
          <p:spPr>
            <a:xfrm>
              <a:off x="2627875" y="3964950"/>
              <a:ext cx="40900" cy="192650"/>
            </a:xfrm>
            <a:custGeom>
              <a:avLst/>
              <a:gdLst/>
              <a:ahLst/>
              <a:cxnLst/>
              <a:rect l="l" t="t" r="r" b="b"/>
              <a:pathLst>
                <a:path w="1636" h="7706" extrusionOk="0">
                  <a:moveTo>
                    <a:pt x="1" y="0"/>
                  </a:moveTo>
                  <a:lnTo>
                    <a:pt x="1" y="7706"/>
                  </a:lnTo>
                  <a:lnTo>
                    <a:pt x="1635" y="7706"/>
                  </a:lnTo>
                  <a:lnTo>
                    <a:pt x="1635" y="0"/>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372;p58">
              <a:extLst>
                <a:ext uri="{FF2B5EF4-FFF2-40B4-BE49-F238E27FC236}">
                  <a16:creationId xmlns:a16="http://schemas.microsoft.com/office/drawing/2014/main" id="{EE89D6A2-01C1-8FEE-5002-4E340EA7519A}"/>
                </a:ext>
              </a:extLst>
            </p:cNvPr>
            <p:cNvSpPr/>
            <p:nvPr/>
          </p:nvSpPr>
          <p:spPr>
            <a:xfrm>
              <a:off x="2720450" y="3964950"/>
              <a:ext cx="40875" cy="192650"/>
            </a:xfrm>
            <a:custGeom>
              <a:avLst/>
              <a:gdLst/>
              <a:ahLst/>
              <a:cxnLst/>
              <a:rect l="l" t="t" r="r" b="b"/>
              <a:pathLst>
                <a:path w="1635" h="7706" extrusionOk="0">
                  <a:moveTo>
                    <a:pt x="0" y="0"/>
                  </a:moveTo>
                  <a:lnTo>
                    <a:pt x="0" y="7706"/>
                  </a:lnTo>
                  <a:lnTo>
                    <a:pt x="1635" y="7706"/>
                  </a:lnTo>
                  <a:lnTo>
                    <a:pt x="1635" y="0"/>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373;p58">
              <a:extLst>
                <a:ext uri="{FF2B5EF4-FFF2-40B4-BE49-F238E27FC236}">
                  <a16:creationId xmlns:a16="http://schemas.microsoft.com/office/drawing/2014/main" id="{2CE857B3-79D5-144F-CE46-682622650CEF}"/>
                </a:ext>
              </a:extLst>
            </p:cNvPr>
            <p:cNvSpPr/>
            <p:nvPr/>
          </p:nvSpPr>
          <p:spPr>
            <a:xfrm>
              <a:off x="2813025" y="3964950"/>
              <a:ext cx="40875" cy="192650"/>
            </a:xfrm>
            <a:custGeom>
              <a:avLst/>
              <a:gdLst/>
              <a:ahLst/>
              <a:cxnLst/>
              <a:rect l="l" t="t" r="r" b="b"/>
              <a:pathLst>
                <a:path w="1635" h="7706" extrusionOk="0">
                  <a:moveTo>
                    <a:pt x="0" y="0"/>
                  </a:moveTo>
                  <a:lnTo>
                    <a:pt x="0" y="7706"/>
                  </a:lnTo>
                  <a:lnTo>
                    <a:pt x="1635" y="7706"/>
                  </a:lnTo>
                  <a:lnTo>
                    <a:pt x="1635"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374;p58">
              <a:extLst>
                <a:ext uri="{FF2B5EF4-FFF2-40B4-BE49-F238E27FC236}">
                  <a16:creationId xmlns:a16="http://schemas.microsoft.com/office/drawing/2014/main" id="{73DD5D11-2062-3DC0-B803-CC5A899F52A6}"/>
                </a:ext>
              </a:extLst>
            </p:cNvPr>
            <p:cNvSpPr/>
            <p:nvPr/>
          </p:nvSpPr>
          <p:spPr>
            <a:xfrm>
              <a:off x="2905575" y="3964950"/>
              <a:ext cx="40900" cy="192650"/>
            </a:xfrm>
            <a:custGeom>
              <a:avLst/>
              <a:gdLst/>
              <a:ahLst/>
              <a:cxnLst/>
              <a:rect l="l" t="t" r="r" b="b"/>
              <a:pathLst>
                <a:path w="1636" h="7706" extrusionOk="0">
                  <a:moveTo>
                    <a:pt x="1" y="0"/>
                  </a:moveTo>
                  <a:lnTo>
                    <a:pt x="1" y="7706"/>
                  </a:lnTo>
                  <a:lnTo>
                    <a:pt x="1635" y="7706"/>
                  </a:lnTo>
                  <a:lnTo>
                    <a:pt x="1635"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375;p58">
              <a:extLst>
                <a:ext uri="{FF2B5EF4-FFF2-40B4-BE49-F238E27FC236}">
                  <a16:creationId xmlns:a16="http://schemas.microsoft.com/office/drawing/2014/main" id="{1E84BA00-259D-905A-8E7A-8859432AB45A}"/>
                </a:ext>
              </a:extLst>
            </p:cNvPr>
            <p:cNvSpPr/>
            <p:nvPr/>
          </p:nvSpPr>
          <p:spPr>
            <a:xfrm>
              <a:off x="2998150" y="3964950"/>
              <a:ext cx="40875" cy="192650"/>
            </a:xfrm>
            <a:custGeom>
              <a:avLst/>
              <a:gdLst/>
              <a:ahLst/>
              <a:cxnLst/>
              <a:rect l="l" t="t" r="r" b="b"/>
              <a:pathLst>
                <a:path w="1635" h="7706" extrusionOk="0">
                  <a:moveTo>
                    <a:pt x="0" y="0"/>
                  </a:moveTo>
                  <a:lnTo>
                    <a:pt x="0" y="7706"/>
                  </a:lnTo>
                  <a:lnTo>
                    <a:pt x="1635" y="7706"/>
                  </a:lnTo>
                  <a:lnTo>
                    <a:pt x="1635"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376;p58">
              <a:extLst>
                <a:ext uri="{FF2B5EF4-FFF2-40B4-BE49-F238E27FC236}">
                  <a16:creationId xmlns:a16="http://schemas.microsoft.com/office/drawing/2014/main" id="{146C6993-E799-CDB5-EECA-F14D9F80CD26}"/>
                </a:ext>
              </a:extLst>
            </p:cNvPr>
            <p:cNvSpPr/>
            <p:nvPr/>
          </p:nvSpPr>
          <p:spPr>
            <a:xfrm>
              <a:off x="2136700" y="3772300"/>
              <a:ext cx="1023250" cy="192675"/>
            </a:xfrm>
            <a:custGeom>
              <a:avLst/>
              <a:gdLst/>
              <a:ahLst/>
              <a:cxnLst/>
              <a:rect l="l" t="t" r="r" b="b"/>
              <a:pathLst>
                <a:path w="40930" h="7707" extrusionOk="0">
                  <a:moveTo>
                    <a:pt x="0" y="1"/>
                  </a:moveTo>
                  <a:lnTo>
                    <a:pt x="0" y="7706"/>
                  </a:lnTo>
                  <a:lnTo>
                    <a:pt x="40930" y="7706"/>
                  </a:lnTo>
                  <a:lnTo>
                    <a:pt x="40930" y="1"/>
                  </a:lnTo>
                  <a:close/>
                </a:path>
              </a:pathLst>
            </a:custGeom>
            <a:solidFill>
              <a:srgbClr val="119A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377;p58">
              <a:extLst>
                <a:ext uri="{FF2B5EF4-FFF2-40B4-BE49-F238E27FC236}">
                  <a16:creationId xmlns:a16="http://schemas.microsoft.com/office/drawing/2014/main" id="{CFF34089-99E8-9562-3286-B9654A46131C}"/>
                </a:ext>
              </a:extLst>
            </p:cNvPr>
            <p:cNvSpPr/>
            <p:nvPr/>
          </p:nvSpPr>
          <p:spPr>
            <a:xfrm>
              <a:off x="2136700" y="3772300"/>
              <a:ext cx="1023250" cy="21725"/>
            </a:xfrm>
            <a:custGeom>
              <a:avLst/>
              <a:gdLst/>
              <a:ahLst/>
              <a:cxnLst/>
              <a:rect l="l" t="t" r="r" b="b"/>
              <a:pathLst>
                <a:path w="40930" h="869" extrusionOk="0">
                  <a:moveTo>
                    <a:pt x="0" y="1"/>
                  </a:moveTo>
                  <a:lnTo>
                    <a:pt x="0" y="868"/>
                  </a:lnTo>
                  <a:lnTo>
                    <a:pt x="40930" y="868"/>
                  </a:lnTo>
                  <a:lnTo>
                    <a:pt x="40930" y="1"/>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378;p58">
              <a:extLst>
                <a:ext uri="{FF2B5EF4-FFF2-40B4-BE49-F238E27FC236}">
                  <a16:creationId xmlns:a16="http://schemas.microsoft.com/office/drawing/2014/main" id="{907282A5-483E-003C-A666-5E736A485587}"/>
                </a:ext>
              </a:extLst>
            </p:cNvPr>
            <p:cNvSpPr/>
            <p:nvPr/>
          </p:nvSpPr>
          <p:spPr>
            <a:xfrm>
              <a:off x="2210925" y="3772300"/>
              <a:ext cx="40875" cy="192675"/>
            </a:xfrm>
            <a:custGeom>
              <a:avLst/>
              <a:gdLst/>
              <a:ahLst/>
              <a:cxnLst/>
              <a:rect l="l" t="t" r="r" b="b"/>
              <a:pathLst>
                <a:path w="1635" h="7707" extrusionOk="0">
                  <a:moveTo>
                    <a:pt x="0" y="1"/>
                  </a:moveTo>
                  <a:lnTo>
                    <a:pt x="0" y="7706"/>
                  </a:lnTo>
                  <a:lnTo>
                    <a:pt x="1635" y="7706"/>
                  </a:lnTo>
                  <a:lnTo>
                    <a:pt x="1635" y="1"/>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379;p58">
              <a:extLst>
                <a:ext uri="{FF2B5EF4-FFF2-40B4-BE49-F238E27FC236}">
                  <a16:creationId xmlns:a16="http://schemas.microsoft.com/office/drawing/2014/main" id="{B77C2F5F-FBF3-3EFB-DCE9-978CB933757E}"/>
                </a:ext>
              </a:extLst>
            </p:cNvPr>
            <p:cNvSpPr/>
            <p:nvPr/>
          </p:nvSpPr>
          <p:spPr>
            <a:xfrm>
              <a:off x="2304325" y="3772300"/>
              <a:ext cx="40050" cy="192675"/>
            </a:xfrm>
            <a:custGeom>
              <a:avLst/>
              <a:gdLst/>
              <a:ahLst/>
              <a:cxnLst/>
              <a:rect l="l" t="t" r="r" b="b"/>
              <a:pathLst>
                <a:path w="1602" h="7707" extrusionOk="0">
                  <a:moveTo>
                    <a:pt x="0" y="1"/>
                  </a:moveTo>
                  <a:lnTo>
                    <a:pt x="0" y="7706"/>
                  </a:lnTo>
                  <a:lnTo>
                    <a:pt x="1601" y="7706"/>
                  </a:lnTo>
                  <a:lnTo>
                    <a:pt x="1601" y="1"/>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380;p58">
              <a:extLst>
                <a:ext uri="{FF2B5EF4-FFF2-40B4-BE49-F238E27FC236}">
                  <a16:creationId xmlns:a16="http://schemas.microsoft.com/office/drawing/2014/main" id="{FBC09012-A5E7-3506-E918-CA9BB9D47120}"/>
                </a:ext>
              </a:extLst>
            </p:cNvPr>
            <p:cNvSpPr/>
            <p:nvPr/>
          </p:nvSpPr>
          <p:spPr>
            <a:xfrm>
              <a:off x="2396875" y="3772300"/>
              <a:ext cx="40050" cy="192675"/>
            </a:xfrm>
            <a:custGeom>
              <a:avLst/>
              <a:gdLst/>
              <a:ahLst/>
              <a:cxnLst/>
              <a:rect l="l" t="t" r="r" b="b"/>
              <a:pathLst>
                <a:path w="1602" h="7707" extrusionOk="0">
                  <a:moveTo>
                    <a:pt x="1" y="1"/>
                  </a:moveTo>
                  <a:lnTo>
                    <a:pt x="1" y="7706"/>
                  </a:lnTo>
                  <a:lnTo>
                    <a:pt x="1602" y="7706"/>
                  </a:lnTo>
                  <a:lnTo>
                    <a:pt x="1602" y="1"/>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381;p58">
              <a:extLst>
                <a:ext uri="{FF2B5EF4-FFF2-40B4-BE49-F238E27FC236}">
                  <a16:creationId xmlns:a16="http://schemas.microsoft.com/office/drawing/2014/main" id="{5B35026A-5FA2-9DB7-0FC6-A97A67017555}"/>
                </a:ext>
              </a:extLst>
            </p:cNvPr>
            <p:cNvSpPr/>
            <p:nvPr/>
          </p:nvSpPr>
          <p:spPr>
            <a:xfrm>
              <a:off x="2489450" y="3772300"/>
              <a:ext cx="40050" cy="192675"/>
            </a:xfrm>
            <a:custGeom>
              <a:avLst/>
              <a:gdLst/>
              <a:ahLst/>
              <a:cxnLst/>
              <a:rect l="l" t="t" r="r" b="b"/>
              <a:pathLst>
                <a:path w="1602" h="7707" extrusionOk="0">
                  <a:moveTo>
                    <a:pt x="0" y="1"/>
                  </a:moveTo>
                  <a:lnTo>
                    <a:pt x="0" y="7706"/>
                  </a:lnTo>
                  <a:lnTo>
                    <a:pt x="1602" y="7706"/>
                  </a:lnTo>
                  <a:lnTo>
                    <a:pt x="1602" y="1"/>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382;p58">
              <a:extLst>
                <a:ext uri="{FF2B5EF4-FFF2-40B4-BE49-F238E27FC236}">
                  <a16:creationId xmlns:a16="http://schemas.microsoft.com/office/drawing/2014/main" id="{6A247743-287B-6B20-AF55-D31EC0D63588}"/>
                </a:ext>
              </a:extLst>
            </p:cNvPr>
            <p:cNvSpPr/>
            <p:nvPr/>
          </p:nvSpPr>
          <p:spPr>
            <a:xfrm>
              <a:off x="2582025" y="3772300"/>
              <a:ext cx="40050" cy="192675"/>
            </a:xfrm>
            <a:custGeom>
              <a:avLst/>
              <a:gdLst/>
              <a:ahLst/>
              <a:cxnLst/>
              <a:rect l="l" t="t" r="r" b="b"/>
              <a:pathLst>
                <a:path w="1602" h="7707" extrusionOk="0">
                  <a:moveTo>
                    <a:pt x="0" y="1"/>
                  </a:moveTo>
                  <a:lnTo>
                    <a:pt x="0" y="7706"/>
                  </a:lnTo>
                  <a:lnTo>
                    <a:pt x="1601" y="7706"/>
                  </a:lnTo>
                  <a:lnTo>
                    <a:pt x="1601" y="1"/>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383;p58">
              <a:extLst>
                <a:ext uri="{FF2B5EF4-FFF2-40B4-BE49-F238E27FC236}">
                  <a16:creationId xmlns:a16="http://schemas.microsoft.com/office/drawing/2014/main" id="{90CC2C17-5A72-B9C2-B4A0-B867C575E35E}"/>
                </a:ext>
              </a:extLst>
            </p:cNvPr>
            <p:cNvSpPr/>
            <p:nvPr/>
          </p:nvSpPr>
          <p:spPr>
            <a:xfrm>
              <a:off x="2674575" y="3772300"/>
              <a:ext cx="40050" cy="192675"/>
            </a:xfrm>
            <a:custGeom>
              <a:avLst/>
              <a:gdLst/>
              <a:ahLst/>
              <a:cxnLst/>
              <a:rect l="l" t="t" r="r" b="b"/>
              <a:pathLst>
                <a:path w="1602" h="7707" extrusionOk="0">
                  <a:moveTo>
                    <a:pt x="1" y="1"/>
                  </a:moveTo>
                  <a:lnTo>
                    <a:pt x="1" y="7706"/>
                  </a:lnTo>
                  <a:lnTo>
                    <a:pt x="1602" y="7706"/>
                  </a:lnTo>
                  <a:lnTo>
                    <a:pt x="1602" y="1"/>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384;p58">
              <a:extLst>
                <a:ext uri="{FF2B5EF4-FFF2-40B4-BE49-F238E27FC236}">
                  <a16:creationId xmlns:a16="http://schemas.microsoft.com/office/drawing/2014/main" id="{20FA67D9-D634-5583-01EA-679D18AF5FAB}"/>
                </a:ext>
              </a:extLst>
            </p:cNvPr>
            <p:cNvSpPr/>
            <p:nvPr/>
          </p:nvSpPr>
          <p:spPr>
            <a:xfrm>
              <a:off x="2767150" y="3772300"/>
              <a:ext cx="40050" cy="192675"/>
            </a:xfrm>
            <a:custGeom>
              <a:avLst/>
              <a:gdLst/>
              <a:ahLst/>
              <a:cxnLst/>
              <a:rect l="l" t="t" r="r" b="b"/>
              <a:pathLst>
                <a:path w="1602" h="7707" extrusionOk="0">
                  <a:moveTo>
                    <a:pt x="0" y="1"/>
                  </a:moveTo>
                  <a:lnTo>
                    <a:pt x="0" y="7706"/>
                  </a:lnTo>
                  <a:lnTo>
                    <a:pt x="1602" y="7706"/>
                  </a:lnTo>
                  <a:lnTo>
                    <a:pt x="1602" y="1"/>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385;p58">
              <a:extLst>
                <a:ext uri="{FF2B5EF4-FFF2-40B4-BE49-F238E27FC236}">
                  <a16:creationId xmlns:a16="http://schemas.microsoft.com/office/drawing/2014/main" id="{B9F6C92F-A959-9B9E-57DC-27741D172BBA}"/>
                </a:ext>
              </a:extLst>
            </p:cNvPr>
            <p:cNvSpPr/>
            <p:nvPr/>
          </p:nvSpPr>
          <p:spPr>
            <a:xfrm>
              <a:off x="2859725" y="3772300"/>
              <a:ext cx="40050" cy="192675"/>
            </a:xfrm>
            <a:custGeom>
              <a:avLst/>
              <a:gdLst/>
              <a:ahLst/>
              <a:cxnLst/>
              <a:rect l="l" t="t" r="r" b="b"/>
              <a:pathLst>
                <a:path w="1602" h="7707" extrusionOk="0">
                  <a:moveTo>
                    <a:pt x="0" y="1"/>
                  </a:moveTo>
                  <a:lnTo>
                    <a:pt x="0" y="7706"/>
                  </a:lnTo>
                  <a:lnTo>
                    <a:pt x="1601" y="7706"/>
                  </a:lnTo>
                  <a:lnTo>
                    <a:pt x="1601" y="1"/>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386;p58">
              <a:extLst>
                <a:ext uri="{FF2B5EF4-FFF2-40B4-BE49-F238E27FC236}">
                  <a16:creationId xmlns:a16="http://schemas.microsoft.com/office/drawing/2014/main" id="{023665B4-8CB4-82B3-07DE-DCAB9FA4A04D}"/>
                </a:ext>
              </a:extLst>
            </p:cNvPr>
            <p:cNvSpPr/>
            <p:nvPr/>
          </p:nvSpPr>
          <p:spPr>
            <a:xfrm>
              <a:off x="2952275" y="3772300"/>
              <a:ext cx="40050" cy="192675"/>
            </a:xfrm>
            <a:custGeom>
              <a:avLst/>
              <a:gdLst/>
              <a:ahLst/>
              <a:cxnLst/>
              <a:rect l="l" t="t" r="r" b="b"/>
              <a:pathLst>
                <a:path w="1602" h="7707" extrusionOk="0">
                  <a:moveTo>
                    <a:pt x="1" y="1"/>
                  </a:moveTo>
                  <a:lnTo>
                    <a:pt x="1" y="7706"/>
                  </a:lnTo>
                  <a:lnTo>
                    <a:pt x="1602" y="7706"/>
                  </a:lnTo>
                  <a:lnTo>
                    <a:pt x="1602"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387;p58">
              <a:extLst>
                <a:ext uri="{FF2B5EF4-FFF2-40B4-BE49-F238E27FC236}">
                  <a16:creationId xmlns:a16="http://schemas.microsoft.com/office/drawing/2014/main" id="{26235618-4F27-8AEE-ED49-6B96A2EC171C}"/>
                </a:ext>
              </a:extLst>
            </p:cNvPr>
            <p:cNvSpPr/>
            <p:nvPr/>
          </p:nvSpPr>
          <p:spPr>
            <a:xfrm>
              <a:off x="3044850" y="3772300"/>
              <a:ext cx="40050" cy="192675"/>
            </a:xfrm>
            <a:custGeom>
              <a:avLst/>
              <a:gdLst/>
              <a:ahLst/>
              <a:cxnLst/>
              <a:rect l="l" t="t" r="r" b="b"/>
              <a:pathLst>
                <a:path w="1602" h="7707" extrusionOk="0">
                  <a:moveTo>
                    <a:pt x="0" y="1"/>
                  </a:moveTo>
                  <a:lnTo>
                    <a:pt x="0" y="7706"/>
                  </a:lnTo>
                  <a:lnTo>
                    <a:pt x="1601" y="7706"/>
                  </a:lnTo>
                  <a:lnTo>
                    <a:pt x="1601"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388;p58">
              <a:extLst>
                <a:ext uri="{FF2B5EF4-FFF2-40B4-BE49-F238E27FC236}">
                  <a16:creationId xmlns:a16="http://schemas.microsoft.com/office/drawing/2014/main" id="{4A00DCE9-4F23-8694-4D9F-0F69CF67EAB9}"/>
                </a:ext>
              </a:extLst>
            </p:cNvPr>
            <p:cNvSpPr/>
            <p:nvPr/>
          </p:nvSpPr>
          <p:spPr>
            <a:xfrm>
              <a:off x="2091675" y="3579675"/>
              <a:ext cx="1023250" cy="192650"/>
            </a:xfrm>
            <a:custGeom>
              <a:avLst/>
              <a:gdLst/>
              <a:ahLst/>
              <a:cxnLst/>
              <a:rect l="l" t="t" r="r" b="b"/>
              <a:pathLst>
                <a:path w="40930" h="7706" extrusionOk="0">
                  <a:moveTo>
                    <a:pt x="0" y="0"/>
                  </a:moveTo>
                  <a:lnTo>
                    <a:pt x="0" y="7706"/>
                  </a:lnTo>
                  <a:lnTo>
                    <a:pt x="40929" y="7706"/>
                  </a:lnTo>
                  <a:lnTo>
                    <a:pt x="40929" y="0"/>
                  </a:lnTo>
                  <a:close/>
                </a:path>
              </a:pathLst>
            </a:custGeom>
            <a:solidFill>
              <a:srgbClr val="119A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389;p58">
              <a:extLst>
                <a:ext uri="{FF2B5EF4-FFF2-40B4-BE49-F238E27FC236}">
                  <a16:creationId xmlns:a16="http://schemas.microsoft.com/office/drawing/2014/main" id="{F0C20E8C-ABCB-1EBC-4673-E7193952E8DD}"/>
                </a:ext>
              </a:extLst>
            </p:cNvPr>
            <p:cNvSpPr/>
            <p:nvPr/>
          </p:nvSpPr>
          <p:spPr>
            <a:xfrm>
              <a:off x="2091675" y="3579675"/>
              <a:ext cx="1023250" cy="21700"/>
            </a:xfrm>
            <a:custGeom>
              <a:avLst/>
              <a:gdLst/>
              <a:ahLst/>
              <a:cxnLst/>
              <a:rect l="l" t="t" r="r" b="b"/>
              <a:pathLst>
                <a:path w="40930" h="868" extrusionOk="0">
                  <a:moveTo>
                    <a:pt x="0" y="0"/>
                  </a:moveTo>
                  <a:lnTo>
                    <a:pt x="0" y="868"/>
                  </a:lnTo>
                  <a:lnTo>
                    <a:pt x="40929" y="868"/>
                  </a:lnTo>
                  <a:lnTo>
                    <a:pt x="40929" y="0"/>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390;p58">
              <a:extLst>
                <a:ext uri="{FF2B5EF4-FFF2-40B4-BE49-F238E27FC236}">
                  <a16:creationId xmlns:a16="http://schemas.microsoft.com/office/drawing/2014/main" id="{6A4BC1EF-7343-D0E2-7E66-DF2448E45407}"/>
                </a:ext>
              </a:extLst>
            </p:cNvPr>
            <p:cNvSpPr/>
            <p:nvPr/>
          </p:nvSpPr>
          <p:spPr>
            <a:xfrm>
              <a:off x="2999825" y="3579675"/>
              <a:ext cx="40050" cy="192650"/>
            </a:xfrm>
            <a:custGeom>
              <a:avLst/>
              <a:gdLst/>
              <a:ahLst/>
              <a:cxnLst/>
              <a:rect l="l" t="t" r="r" b="b"/>
              <a:pathLst>
                <a:path w="1602" h="7706" extrusionOk="0">
                  <a:moveTo>
                    <a:pt x="0" y="0"/>
                  </a:moveTo>
                  <a:lnTo>
                    <a:pt x="0" y="7706"/>
                  </a:lnTo>
                  <a:lnTo>
                    <a:pt x="1601" y="7706"/>
                  </a:lnTo>
                  <a:lnTo>
                    <a:pt x="1601" y="0"/>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391;p58">
              <a:extLst>
                <a:ext uri="{FF2B5EF4-FFF2-40B4-BE49-F238E27FC236}">
                  <a16:creationId xmlns:a16="http://schemas.microsoft.com/office/drawing/2014/main" id="{DDC8DCD4-99F7-E2A1-4DFE-6ED8CE29E478}"/>
                </a:ext>
              </a:extLst>
            </p:cNvPr>
            <p:cNvSpPr/>
            <p:nvPr/>
          </p:nvSpPr>
          <p:spPr>
            <a:xfrm>
              <a:off x="2907250" y="3579675"/>
              <a:ext cx="40050" cy="192650"/>
            </a:xfrm>
            <a:custGeom>
              <a:avLst/>
              <a:gdLst/>
              <a:ahLst/>
              <a:cxnLst/>
              <a:rect l="l" t="t" r="r" b="b"/>
              <a:pathLst>
                <a:path w="1602" h="7706" extrusionOk="0">
                  <a:moveTo>
                    <a:pt x="0" y="0"/>
                  </a:moveTo>
                  <a:lnTo>
                    <a:pt x="0" y="7706"/>
                  </a:lnTo>
                  <a:lnTo>
                    <a:pt x="1602" y="7706"/>
                  </a:lnTo>
                  <a:lnTo>
                    <a:pt x="1602" y="0"/>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392;p58">
              <a:extLst>
                <a:ext uri="{FF2B5EF4-FFF2-40B4-BE49-F238E27FC236}">
                  <a16:creationId xmlns:a16="http://schemas.microsoft.com/office/drawing/2014/main" id="{238EFE6F-2C7C-ADDE-C16B-4531CEB398C0}"/>
                </a:ext>
              </a:extLst>
            </p:cNvPr>
            <p:cNvSpPr/>
            <p:nvPr/>
          </p:nvSpPr>
          <p:spPr>
            <a:xfrm>
              <a:off x="2814675" y="3579675"/>
              <a:ext cx="40050" cy="192650"/>
            </a:xfrm>
            <a:custGeom>
              <a:avLst/>
              <a:gdLst/>
              <a:ahLst/>
              <a:cxnLst/>
              <a:rect l="l" t="t" r="r" b="b"/>
              <a:pathLst>
                <a:path w="1602" h="7706" extrusionOk="0">
                  <a:moveTo>
                    <a:pt x="1" y="0"/>
                  </a:moveTo>
                  <a:lnTo>
                    <a:pt x="1" y="7706"/>
                  </a:lnTo>
                  <a:lnTo>
                    <a:pt x="1602" y="7706"/>
                  </a:lnTo>
                  <a:lnTo>
                    <a:pt x="1602" y="0"/>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393;p58">
              <a:extLst>
                <a:ext uri="{FF2B5EF4-FFF2-40B4-BE49-F238E27FC236}">
                  <a16:creationId xmlns:a16="http://schemas.microsoft.com/office/drawing/2014/main" id="{8BDD3B22-A0BF-EDB8-E6A3-09F34C397906}"/>
                </a:ext>
              </a:extLst>
            </p:cNvPr>
            <p:cNvSpPr/>
            <p:nvPr/>
          </p:nvSpPr>
          <p:spPr>
            <a:xfrm>
              <a:off x="2722125" y="3579675"/>
              <a:ext cx="40050" cy="192650"/>
            </a:xfrm>
            <a:custGeom>
              <a:avLst/>
              <a:gdLst/>
              <a:ahLst/>
              <a:cxnLst/>
              <a:rect l="l" t="t" r="r" b="b"/>
              <a:pathLst>
                <a:path w="1602" h="7706" extrusionOk="0">
                  <a:moveTo>
                    <a:pt x="0" y="0"/>
                  </a:moveTo>
                  <a:lnTo>
                    <a:pt x="0" y="7706"/>
                  </a:lnTo>
                  <a:lnTo>
                    <a:pt x="1601" y="7706"/>
                  </a:lnTo>
                  <a:lnTo>
                    <a:pt x="1601" y="0"/>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394;p58">
              <a:extLst>
                <a:ext uri="{FF2B5EF4-FFF2-40B4-BE49-F238E27FC236}">
                  <a16:creationId xmlns:a16="http://schemas.microsoft.com/office/drawing/2014/main" id="{619C6C80-D981-A82C-E572-D2A3F51BE741}"/>
                </a:ext>
              </a:extLst>
            </p:cNvPr>
            <p:cNvSpPr/>
            <p:nvPr/>
          </p:nvSpPr>
          <p:spPr>
            <a:xfrm>
              <a:off x="2629550" y="3579675"/>
              <a:ext cx="40050" cy="192650"/>
            </a:xfrm>
            <a:custGeom>
              <a:avLst/>
              <a:gdLst/>
              <a:ahLst/>
              <a:cxnLst/>
              <a:rect l="l" t="t" r="r" b="b"/>
              <a:pathLst>
                <a:path w="1602" h="7706" extrusionOk="0">
                  <a:moveTo>
                    <a:pt x="0" y="0"/>
                  </a:moveTo>
                  <a:lnTo>
                    <a:pt x="0" y="7706"/>
                  </a:lnTo>
                  <a:lnTo>
                    <a:pt x="1602" y="7706"/>
                  </a:lnTo>
                  <a:lnTo>
                    <a:pt x="1602" y="0"/>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395;p58">
              <a:extLst>
                <a:ext uri="{FF2B5EF4-FFF2-40B4-BE49-F238E27FC236}">
                  <a16:creationId xmlns:a16="http://schemas.microsoft.com/office/drawing/2014/main" id="{E573C0B2-623D-EF4D-9DE4-C51AA7ABA099}"/>
                </a:ext>
              </a:extLst>
            </p:cNvPr>
            <p:cNvSpPr/>
            <p:nvPr/>
          </p:nvSpPr>
          <p:spPr>
            <a:xfrm>
              <a:off x="2536975" y="3579675"/>
              <a:ext cx="40050" cy="192650"/>
            </a:xfrm>
            <a:custGeom>
              <a:avLst/>
              <a:gdLst/>
              <a:ahLst/>
              <a:cxnLst/>
              <a:rect l="l" t="t" r="r" b="b"/>
              <a:pathLst>
                <a:path w="1602" h="7706" extrusionOk="0">
                  <a:moveTo>
                    <a:pt x="1" y="0"/>
                  </a:moveTo>
                  <a:lnTo>
                    <a:pt x="1" y="7706"/>
                  </a:lnTo>
                  <a:lnTo>
                    <a:pt x="1602" y="7706"/>
                  </a:lnTo>
                  <a:lnTo>
                    <a:pt x="1602" y="0"/>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396;p58">
              <a:extLst>
                <a:ext uri="{FF2B5EF4-FFF2-40B4-BE49-F238E27FC236}">
                  <a16:creationId xmlns:a16="http://schemas.microsoft.com/office/drawing/2014/main" id="{F199BA11-482E-8D64-A9EB-8806C2E7CE38}"/>
                </a:ext>
              </a:extLst>
            </p:cNvPr>
            <p:cNvSpPr/>
            <p:nvPr/>
          </p:nvSpPr>
          <p:spPr>
            <a:xfrm>
              <a:off x="2444425" y="3579675"/>
              <a:ext cx="40050" cy="192650"/>
            </a:xfrm>
            <a:custGeom>
              <a:avLst/>
              <a:gdLst/>
              <a:ahLst/>
              <a:cxnLst/>
              <a:rect l="l" t="t" r="r" b="b"/>
              <a:pathLst>
                <a:path w="1602" h="7706" extrusionOk="0">
                  <a:moveTo>
                    <a:pt x="0" y="0"/>
                  </a:moveTo>
                  <a:lnTo>
                    <a:pt x="0" y="7706"/>
                  </a:lnTo>
                  <a:lnTo>
                    <a:pt x="1601" y="7706"/>
                  </a:lnTo>
                  <a:lnTo>
                    <a:pt x="1601" y="0"/>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397;p58">
              <a:extLst>
                <a:ext uri="{FF2B5EF4-FFF2-40B4-BE49-F238E27FC236}">
                  <a16:creationId xmlns:a16="http://schemas.microsoft.com/office/drawing/2014/main" id="{3243172E-7C44-7D53-6DB4-82FAC00E2204}"/>
                </a:ext>
              </a:extLst>
            </p:cNvPr>
            <p:cNvSpPr/>
            <p:nvPr/>
          </p:nvSpPr>
          <p:spPr>
            <a:xfrm>
              <a:off x="2351850" y="3579675"/>
              <a:ext cx="40050" cy="192650"/>
            </a:xfrm>
            <a:custGeom>
              <a:avLst/>
              <a:gdLst/>
              <a:ahLst/>
              <a:cxnLst/>
              <a:rect l="l" t="t" r="r" b="b"/>
              <a:pathLst>
                <a:path w="1602" h="7706" extrusionOk="0">
                  <a:moveTo>
                    <a:pt x="1" y="0"/>
                  </a:moveTo>
                  <a:lnTo>
                    <a:pt x="1" y="7706"/>
                  </a:lnTo>
                  <a:lnTo>
                    <a:pt x="1602" y="7706"/>
                  </a:lnTo>
                  <a:lnTo>
                    <a:pt x="1602" y="0"/>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398;p58">
              <a:extLst>
                <a:ext uri="{FF2B5EF4-FFF2-40B4-BE49-F238E27FC236}">
                  <a16:creationId xmlns:a16="http://schemas.microsoft.com/office/drawing/2014/main" id="{6FB8FC49-1765-D223-8762-DA1ED02A4285}"/>
                </a:ext>
              </a:extLst>
            </p:cNvPr>
            <p:cNvSpPr/>
            <p:nvPr/>
          </p:nvSpPr>
          <p:spPr>
            <a:xfrm>
              <a:off x="2259275" y="3579675"/>
              <a:ext cx="40075" cy="192650"/>
            </a:xfrm>
            <a:custGeom>
              <a:avLst/>
              <a:gdLst/>
              <a:ahLst/>
              <a:cxnLst/>
              <a:rect l="l" t="t" r="r" b="b"/>
              <a:pathLst>
                <a:path w="1603" h="7706" extrusionOk="0">
                  <a:moveTo>
                    <a:pt x="1" y="0"/>
                  </a:moveTo>
                  <a:lnTo>
                    <a:pt x="1" y="7706"/>
                  </a:lnTo>
                  <a:lnTo>
                    <a:pt x="1602" y="7706"/>
                  </a:lnTo>
                  <a:lnTo>
                    <a:pt x="1602" y="0"/>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399;p58">
              <a:extLst>
                <a:ext uri="{FF2B5EF4-FFF2-40B4-BE49-F238E27FC236}">
                  <a16:creationId xmlns:a16="http://schemas.microsoft.com/office/drawing/2014/main" id="{C7348BFB-470C-A35F-EE14-A69E7037B125}"/>
                </a:ext>
              </a:extLst>
            </p:cNvPr>
            <p:cNvSpPr/>
            <p:nvPr/>
          </p:nvSpPr>
          <p:spPr>
            <a:xfrm>
              <a:off x="2166725" y="3579675"/>
              <a:ext cx="40050" cy="192650"/>
            </a:xfrm>
            <a:custGeom>
              <a:avLst/>
              <a:gdLst/>
              <a:ahLst/>
              <a:cxnLst/>
              <a:rect l="l" t="t" r="r" b="b"/>
              <a:pathLst>
                <a:path w="1602" h="7706" extrusionOk="0">
                  <a:moveTo>
                    <a:pt x="0" y="0"/>
                  </a:moveTo>
                  <a:lnTo>
                    <a:pt x="0" y="7706"/>
                  </a:lnTo>
                  <a:lnTo>
                    <a:pt x="1601" y="7706"/>
                  </a:lnTo>
                  <a:lnTo>
                    <a:pt x="1601" y="0"/>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400;p58">
              <a:extLst>
                <a:ext uri="{FF2B5EF4-FFF2-40B4-BE49-F238E27FC236}">
                  <a16:creationId xmlns:a16="http://schemas.microsoft.com/office/drawing/2014/main" id="{9A6AAC11-EA74-307E-A3F7-029B24704CC1}"/>
                </a:ext>
              </a:extLst>
            </p:cNvPr>
            <p:cNvSpPr/>
            <p:nvPr/>
          </p:nvSpPr>
          <p:spPr>
            <a:xfrm>
              <a:off x="2133350" y="3387025"/>
              <a:ext cx="1023275" cy="192675"/>
            </a:xfrm>
            <a:custGeom>
              <a:avLst/>
              <a:gdLst/>
              <a:ahLst/>
              <a:cxnLst/>
              <a:rect l="l" t="t" r="r" b="b"/>
              <a:pathLst>
                <a:path w="40931" h="7707" extrusionOk="0">
                  <a:moveTo>
                    <a:pt x="1" y="1"/>
                  </a:moveTo>
                  <a:lnTo>
                    <a:pt x="1" y="7706"/>
                  </a:lnTo>
                  <a:lnTo>
                    <a:pt x="40930" y="7706"/>
                  </a:lnTo>
                  <a:lnTo>
                    <a:pt x="40930" y="1"/>
                  </a:lnTo>
                  <a:close/>
                </a:path>
              </a:pathLst>
            </a:custGeom>
            <a:solidFill>
              <a:srgbClr val="119A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401;p58">
              <a:extLst>
                <a:ext uri="{FF2B5EF4-FFF2-40B4-BE49-F238E27FC236}">
                  <a16:creationId xmlns:a16="http://schemas.microsoft.com/office/drawing/2014/main" id="{E925F56C-8E7D-5F3A-5550-96C531CC1D76}"/>
                </a:ext>
              </a:extLst>
            </p:cNvPr>
            <p:cNvSpPr/>
            <p:nvPr/>
          </p:nvSpPr>
          <p:spPr>
            <a:xfrm>
              <a:off x="2133350" y="3387025"/>
              <a:ext cx="1023275" cy="21725"/>
            </a:xfrm>
            <a:custGeom>
              <a:avLst/>
              <a:gdLst/>
              <a:ahLst/>
              <a:cxnLst/>
              <a:rect l="l" t="t" r="r" b="b"/>
              <a:pathLst>
                <a:path w="40931" h="869" extrusionOk="0">
                  <a:moveTo>
                    <a:pt x="1" y="1"/>
                  </a:moveTo>
                  <a:lnTo>
                    <a:pt x="1" y="868"/>
                  </a:lnTo>
                  <a:lnTo>
                    <a:pt x="40930" y="868"/>
                  </a:lnTo>
                  <a:lnTo>
                    <a:pt x="40930" y="1"/>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402;p58">
              <a:extLst>
                <a:ext uri="{FF2B5EF4-FFF2-40B4-BE49-F238E27FC236}">
                  <a16:creationId xmlns:a16="http://schemas.microsoft.com/office/drawing/2014/main" id="{C214F16C-28C7-0A9F-845D-F8C0F79F0985}"/>
                </a:ext>
              </a:extLst>
            </p:cNvPr>
            <p:cNvSpPr/>
            <p:nvPr/>
          </p:nvSpPr>
          <p:spPr>
            <a:xfrm>
              <a:off x="3041500" y="3387025"/>
              <a:ext cx="40075" cy="192675"/>
            </a:xfrm>
            <a:custGeom>
              <a:avLst/>
              <a:gdLst/>
              <a:ahLst/>
              <a:cxnLst/>
              <a:rect l="l" t="t" r="r" b="b"/>
              <a:pathLst>
                <a:path w="1603" h="7707" extrusionOk="0">
                  <a:moveTo>
                    <a:pt x="1" y="1"/>
                  </a:moveTo>
                  <a:lnTo>
                    <a:pt x="1" y="7706"/>
                  </a:lnTo>
                  <a:lnTo>
                    <a:pt x="1602" y="7706"/>
                  </a:lnTo>
                  <a:lnTo>
                    <a:pt x="1602" y="1"/>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403;p58">
              <a:extLst>
                <a:ext uri="{FF2B5EF4-FFF2-40B4-BE49-F238E27FC236}">
                  <a16:creationId xmlns:a16="http://schemas.microsoft.com/office/drawing/2014/main" id="{F9141D8F-5002-F001-5DBC-7E7BF866345D}"/>
                </a:ext>
              </a:extLst>
            </p:cNvPr>
            <p:cNvSpPr/>
            <p:nvPr/>
          </p:nvSpPr>
          <p:spPr>
            <a:xfrm>
              <a:off x="2948950" y="3387025"/>
              <a:ext cx="40050" cy="192675"/>
            </a:xfrm>
            <a:custGeom>
              <a:avLst/>
              <a:gdLst/>
              <a:ahLst/>
              <a:cxnLst/>
              <a:rect l="l" t="t" r="r" b="b"/>
              <a:pathLst>
                <a:path w="1602" h="7707" extrusionOk="0">
                  <a:moveTo>
                    <a:pt x="0" y="1"/>
                  </a:moveTo>
                  <a:lnTo>
                    <a:pt x="0" y="7706"/>
                  </a:lnTo>
                  <a:lnTo>
                    <a:pt x="1601" y="7706"/>
                  </a:lnTo>
                  <a:lnTo>
                    <a:pt x="1601" y="1"/>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404;p58">
              <a:extLst>
                <a:ext uri="{FF2B5EF4-FFF2-40B4-BE49-F238E27FC236}">
                  <a16:creationId xmlns:a16="http://schemas.microsoft.com/office/drawing/2014/main" id="{1F1BCB66-ACD8-B328-5A40-B4886C2A03FB}"/>
                </a:ext>
              </a:extLst>
            </p:cNvPr>
            <p:cNvSpPr/>
            <p:nvPr/>
          </p:nvSpPr>
          <p:spPr>
            <a:xfrm>
              <a:off x="2856375" y="3387025"/>
              <a:ext cx="40050" cy="192675"/>
            </a:xfrm>
            <a:custGeom>
              <a:avLst/>
              <a:gdLst/>
              <a:ahLst/>
              <a:cxnLst/>
              <a:rect l="l" t="t" r="r" b="b"/>
              <a:pathLst>
                <a:path w="1602" h="7707" extrusionOk="0">
                  <a:moveTo>
                    <a:pt x="1" y="1"/>
                  </a:moveTo>
                  <a:lnTo>
                    <a:pt x="1" y="7706"/>
                  </a:lnTo>
                  <a:lnTo>
                    <a:pt x="1602" y="7706"/>
                  </a:lnTo>
                  <a:lnTo>
                    <a:pt x="1602" y="1"/>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405;p58">
              <a:extLst>
                <a:ext uri="{FF2B5EF4-FFF2-40B4-BE49-F238E27FC236}">
                  <a16:creationId xmlns:a16="http://schemas.microsoft.com/office/drawing/2014/main" id="{D1D9EB9D-7726-7C5C-D08B-57B1F56B1EA3}"/>
                </a:ext>
              </a:extLst>
            </p:cNvPr>
            <p:cNvSpPr/>
            <p:nvPr/>
          </p:nvSpPr>
          <p:spPr>
            <a:xfrm>
              <a:off x="2763800" y="3387025"/>
              <a:ext cx="40075" cy="192675"/>
            </a:xfrm>
            <a:custGeom>
              <a:avLst/>
              <a:gdLst/>
              <a:ahLst/>
              <a:cxnLst/>
              <a:rect l="l" t="t" r="r" b="b"/>
              <a:pathLst>
                <a:path w="1603" h="7707" extrusionOk="0">
                  <a:moveTo>
                    <a:pt x="1" y="1"/>
                  </a:moveTo>
                  <a:lnTo>
                    <a:pt x="1" y="7706"/>
                  </a:lnTo>
                  <a:lnTo>
                    <a:pt x="1602" y="7706"/>
                  </a:lnTo>
                  <a:lnTo>
                    <a:pt x="1602" y="1"/>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406;p58">
              <a:extLst>
                <a:ext uri="{FF2B5EF4-FFF2-40B4-BE49-F238E27FC236}">
                  <a16:creationId xmlns:a16="http://schemas.microsoft.com/office/drawing/2014/main" id="{BB836DAE-F003-1299-FB3D-EA8A29F9E94F}"/>
                </a:ext>
              </a:extLst>
            </p:cNvPr>
            <p:cNvSpPr/>
            <p:nvPr/>
          </p:nvSpPr>
          <p:spPr>
            <a:xfrm>
              <a:off x="2671250" y="3387025"/>
              <a:ext cx="40050" cy="192675"/>
            </a:xfrm>
            <a:custGeom>
              <a:avLst/>
              <a:gdLst/>
              <a:ahLst/>
              <a:cxnLst/>
              <a:rect l="l" t="t" r="r" b="b"/>
              <a:pathLst>
                <a:path w="1602" h="7707" extrusionOk="0">
                  <a:moveTo>
                    <a:pt x="0" y="1"/>
                  </a:moveTo>
                  <a:lnTo>
                    <a:pt x="0" y="7706"/>
                  </a:lnTo>
                  <a:lnTo>
                    <a:pt x="1601" y="7706"/>
                  </a:lnTo>
                  <a:lnTo>
                    <a:pt x="1601" y="1"/>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407;p58">
              <a:extLst>
                <a:ext uri="{FF2B5EF4-FFF2-40B4-BE49-F238E27FC236}">
                  <a16:creationId xmlns:a16="http://schemas.microsoft.com/office/drawing/2014/main" id="{C3CF6280-6229-E63B-F2A2-7EE80C8B5747}"/>
                </a:ext>
              </a:extLst>
            </p:cNvPr>
            <p:cNvSpPr/>
            <p:nvPr/>
          </p:nvSpPr>
          <p:spPr>
            <a:xfrm>
              <a:off x="2578675" y="3387025"/>
              <a:ext cx="40050" cy="192675"/>
            </a:xfrm>
            <a:custGeom>
              <a:avLst/>
              <a:gdLst/>
              <a:ahLst/>
              <a:cxnLst/>
              <a:rect l="l" t="t" r="r" b="b"/>
              <a:pathLst>
                <a:path w="1602" h="7707" extrusionOk="0">
                  <a:moveTo>
                    <a:pt x="1" y="1"/>
                  </a:moveTo>
                  <a:lnTo>
                    <a:pt x="1" y="7706"/>
                  </a:lnTo>
                  <a:lnTo>
                    <a:pt x="1602" y="7706"/>
                  </a:lnTo>
                  <a:lnTo>
                    <a:pt x="1602" y="1"/>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408;p58">
              <a:extLst>
                <a:ext uri="{FF2B5EF4-FFF2-40B4-BE49-F238E27FC236}">
                  <a16:creationId xmlns:a16="http://schemas.microsoft.com/office/drawing/2014/main" id="{01AF9AA5-0CCA-9194-C9AB-318A38589E14}"/>
                </a:ext>
              </a:extLst>
            </p:cNvPr>
            <p:cNvSpPr/>
            <p:nvPr/>
          </p:nvSpPr>
          <p:spPr>
            <a:xfrm>
              <a:off x="2486125" y="3387025"/>
              <a:ext cx="40050" cy="192675"/>
            </a:xfrm>
            <a:custGeom>
              <a:avLst/>
              <a:gdLst/>
              <a:ahLst/>
              <a:cxnLst/>
              <a:rect l="l" t="t" r="r" b="b"/>
              <a:pathLst>
                <a:path w="1602" h="7707" extrusionOk="0">
                  <a:moveTo>
                    <a:pt x="0" y="1"/>
                  </a:moveTo>
                  <a:lnTo>
                    <a:pt x="0" y="7706"/>
                  </a:lnTo>
                  <a:lnTo>
                    <a:pt x="1601" y="7706"/>
                  </a:lnTo>
                  <a:lnTo>
                    <a:pt x="1601" y="1"/>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409;p58">
              <a:extLst>
                <a:ext uri="{FF2B5EF4-FFF2-40B4-BE49-F238E27FC236}">
                  <a16:creationId xmlns:a16="http://schemas.microsoft.com/office/drawing/2014/main" id="{EC52A771-DEF0-FF16-00BB-6D78A6DF3E76}"/>
                </a:ext>
              </a:extLst>
            </p:cNvPr>
            <p:cNvSpPr/>
            <p:nvPr/>
          </p:nvSpPr>
          <p:spPr>
            <a:xfrm>
              <a:off x="2393550" y="3387025"/>
              <a:ext cx="40050" cy="192675"/>
            </a:xfrm>
            <a:custGeom>
              <a:avLst/>
              <a:gdLst/>
              <a:ahLst/>
              <a:cxnLst/>
              <a:rect l="l" t="t" r="r" b="b"/>
              <a:pathLst>
                <a:path w="1602" h="7707" extrusionOk="0">
                  <a:moveTo>
                    <a:pt x="0" y="1"/>
                  </a:moveTo>
                  <a:lnTo>
                    <a:pt x="0" y="7706"/>
                  </a:lnTo>
                  <a:lnTo>
                    <a:pt x="1602" y="7706"/>
                  </a:lnTo>
                  <a:lnTo>
                    <a:pt x="1602" y="1"/>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410;p58">
              <a:extLst>
                <a:ext uri="{FF2B5EF4-FFF2-40B4-BE49-F238E27FC236}">
                  <a16:creationId xmlns:a16="http://schemas.microsoft.com/office/drawing/2014/main" id="{CA9CB720-8B87-4D14-23C9-7883DD622C21}"/>
                </a:ext>
              </a:extLst>
            </p:cNvPr>
            <p:cNvSpPr/>
            <p:nvPr/>
          </p:nvSpPr>
          <p:spPr>
            <a:xfrm>
              <a:off x="2300975" y="3387025"/>
              <a:ext cx="40050" cy="192675"/>
            </a:xfrm>
            <a:custGeom>
              <a:avLst/>
              <a:gdLst/>
              <a:ahLst/>
              <a:cxnLst/>
              <a:rect l="l" t="t" r="r" b="b"/>
              <a:pathLst>
                <a:path w="1602" h="7707" extrusionOk="0">
                  <a:moveTo>
                    <a:pt x="1" y="1"/>
                  </a:moveTo>
                  <a:lnTo>
                    <a:pt x="1" y="7706"/>
                  </a:lnTo>
                  <a:lnTo>
                    <a:pt x="1602" y="7706"/>
                  </a:lnTo>
                  <a:lnTo>
                    <a:pt x="1602" y="1"/>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411;p58">
              <a:extLst>
                <a:ext uri="{FF2B5EF4-FFF2-40B4-BE49-F238E27FC236}">
                  <a16:creationId xmlns:a16="http://schemas.microsoft.com/office/drawing/2014/main" id="{FBDD739A-B37B-26EF-C2F2-521AFBE56F6D}"/>
                </a:ext>
              </a:extLst>
            </p:cNvPr>
            <p:cNvSpPr/>
            <p:nvPr/>
          </p:nvSpPr>
          <p:spPr>
            <a:xfrm>
              <a:off x="2207575" y="3387025"/>
              <a:ext cx="40900" cy="192675"/>
            </a:xfrm>
            <a:custGeom>
              <a:avLst/>
              <a:gdLst/>
              <a:ahLst/>
              <a:cxnLst/>
              <a:rect l="l" t="t" r="r" b="b"/>
              <a:pathLst>
                <a:path w="1636" h="7707" extrusionOk="0">
                  <a:moveTo>
                    <a:pt x="1" y="1"/>
                  </a:moveTo>
                  <a:lnTo>
                    <a:pt x="1" y="7706"/>
                  </a:lnTo>
                  <a:lnTo>
                    <a:pt x="1635" y="7706"/>
                  </a:lnTo>
                  <a:lnTo>
                    <a:pt x="1635" y="1"/>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412;p58">
              <a:extLst>
                <a:ext uri="{FF2B5EF4-FFF2-40B4-BE49-F238E27FC236}">
                  <a16:creationId xmlns:a16="http://schemas.microsoft.com/office/drawing/2014/main" id="{F4B6438E-A7D3-45C2-74A5-EF044837323D}"/>
                </a:ext>
              </a:extLst>
            </p:cNvPr>
            <p:cNvSpPr/>
            <p:nvPr/>
          </p:nvSpPr>
          <p:spPr>
            <a:xfrm>
              <a:off x="2162550" y="3194400"/>
              <a:ext cx="1024100" cy="192650"/>
            </a:xfrm>
            <a:custGeom>
              <a:avLst/>
              <a:gdLst/>
              <a:ahLst/>
              <a:cxnLst/>
              <a:rect l="l" t="t" r="r" b="b"/>
              <a:pathLst>
                <a:path w="40964" h="7706" extrusionOk="0">
                  <a:moveTo>
                    <a:pt x="0" y="0"/>
                  </a:moveTo>
                  <a:lnTo>
                    <a:pt x="0" y="7706"/>
                  </a:lnTo>
                  <a:lnTo>
                    <a:pt x="40963" y="7706"/>
                  </a:lnTo>
                  <a:lnTo>
                    <a:pt x="40963" y="0"/>
                  </a:lnTo>
                  <a:close/>
                </a:path>
              </a:pathLst>
            </a:custGeom>
            <a:solidFill>
              <a:srgbClr val="119A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413;p58">
              <a:extLst>
                <a:ext uri="{FF2B5EF4-FFF2-40B4-BE49-F238E27FC236}">
                  <a16:creationId xmlns:a16="http://schemas.microsoft.com/office/drawing/2014/main" id="{E5CB9422-9A92-9747-262E-AD04D3AA24DB}"/>
                </a:ext>
              </a:extLst>
            </p:cNvPr>
            <p:cNvSpPr/>
            <p:nvPr/>
          </p:nvSpPr>
          <p:spPr>
            <a:xfrm>
              <a:off x="2162550" y="3194400"/>
              <a:ext cx="1024100" cy="21700"/>
            </a:xfrm>
            <a:custGeom>
              <a:avLst/>
              <a:gdLst/>
              <a:ahLst/>
              <a:cxnLst/>
              <a:rect l="l" t="t" r="r" b="b"/>
              <a:pathLst>
                <a:path w="40964" h="868" extrusionOk="0">
                  <a:moveTo>
                    <a:pt x="0" y="0"/>
                  </a:moveTo>
                  <a:lnTo>
                    <a:pt x="0" y="868"/>
                  </a:lnTo>
                  <a:lnTo>
                    <a:pt x="40963" y="868"/>
                  </a:lnTo>
                  <a:lnTo>
                    <a:pt x="40963" y="0"/>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414;p58">
              <a:extLst>
                <a:ext uri="{FF2B5EF4-FFF2-40B4-BE49-F238E27FC236}">
                  <a16:creationId xmlns:a16="http://schemas.microsoft.com/office/drawing/2014/main" id="{5E7DBF12-B7AA-4E1B-1059-91EABAE96D27}"/>
                </a:ext>
              </a:extLst>
            </p:cNvPr>
            <p:cNvSpPr/>
            <p:nvPr/>
          </p:nvSpPr>
          <p:spPr>
            <a:xfrm>
              <a:off x="3070700" y="3194400"/>
              <a:ext cx="40875" cy="192650"/>
            </a:xfrm>
            <a:custGeom>
              <a:avLst/>
              <a:gdLst/>
              <a:ahLst/>
              <a:cxnLst/>
              <a:rect l="l" t="t" r="r" b="b"/>
              <a:pathLst>
                <a:path w="1635" h="7706" extrusionOk="0">
                  <a:moveTo>
                    <a:pt x="0" y="0"/>
                  </a:moveTo>
                  <a:lnTo>
                    <a:pt x="0" y="7706"/>
                  </a:lnTo>
                  <a:lnTo>
                    <a:pt x="1635" y="7706"/>
                  </a:lnTo>
                  <a:lnTo>
                    <a:pt x="1635" y="0"/>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415;p58">
              <a:extLst>
                <a:ext uri="{FF2B5EF4-FFF2-40B4-BE49-F238E27FC236}">
                  <a16:creationId xmlns:a16="http://schemas.microsoft.com/office/drawing/2014/main" id="{03DB9655-E04E-0B5E-9B3C-CA34A2AFA38A}"/>
                </a:ext>
              </a:extLst>
            </p:cNvPr>
            <p:cNvSpPr/>
            <p:nvPr/>
          </p:nvSpPr>
          <p:spPr>
            <a:xfrm>
              <a:off x="2978125" y="3194400"/>
              <a:ext cx="40900" cy="192650"/>
            </a:xfrm>
            <a:custGeom>
              <a:avLst/>
              <a:gdLst/>
              <a:ahLst/>
              <a:cxnLst/>
              <a:rect l="l" t="t" r="r" b="b"/>
              <a:pathLst>
                <a:path w="1636" h="7706" extrusionOk="0">
                  <a:moveTo>
                    <a:pt x="1" y="0"/>
                  </a:moveTo>
                  <a:lnTo>
                    <a:pt x="1" y="7706"/>
                  </a:lnTo>
                  <a:lnTo>
                    <a:pt x="1635" y="7706"/>
                  </a:lnTo>
                  <a:lnTo>
                    <a:pt x="1635" y="0"/>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416;p58">
              <a:extLst>
                <a:ext uri="{FF2B5EF4-FFF2-40B4-BE49-F238E27FC236}">
                  <a16:creationId xmlns:a16="http://schemas.microsoft.com/office/drawing/2014/main" id="{A44C0A39-6B3E-CF92-EFB7-416EE17E67F7}"/>
                </a:ext>
              </a:extLst>
            </p:cNvPr>
            <p:cNvSpPr/>
            <p:nvPr/>
          </p:nvSpPr>
          <p:spPr>
            <a:xfrm>
              <a:off x="2885575" y="3194400"/>
              <a:ext cx="40875" cy="192650"/>
            </a:xfrm>
            <a:custGeom>
              <a:avLst/>
              <a:gdLst/>
              <a:ahLst/>
              <a:cxnLst/>
              <a:rect l="l" t="t" r="r" b="b"/>
              <a:pathLst>
                <a:path w="1635" h="7706" extrusionOk="0">
                  <a:moveTo>
                    <a:pt x="0" y="0"/>
                  </a:moveTo>
                  <a:lnTo>
                    <a:pt x="0" y="7706"/>
                  </a:lnTo>
                  <a:lnTo>
                    <a:pt x="1635" y="7706"/>
                  </a:lnTo>
                  <a:lnTo>
                    <a:pt x="1635" y="0"/>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417;p58">
              <a:extLst>
                <a:ext uri="{FF2B5EF4-FFF2-40B4-BE49-F238E27FC236}">
                  <a16:creationId xmlns:a16="http://schemas.microsoft.com/office/drawing/2014/main" id="{80C22B51-4346-4B08-B07D-2BFD620CDA7C}"/>
                </a:ext>
              </a:extLst>
            </p:cNvPr>
            <p:cNvSpPr/>
            <p:nvPr/>
          </p:nvSpPr>
          <p:spPr>
            <a:xfrm>
              <a:off x="2793000" y="3194400"/>
              <a:ext cx="40050" cy="192650"/>
            </a:xfrm>
            <a:custGeom>
              <a:avLst/>
              <a:gdLst/>
              <a:ahLst/>
              <a:cxnLst/>
              <a:rect l="l" t="t" r="r" b="b"/>
              <a:pathLst>
                <a:path w="1602" h="7706" extrusionOk="0">
                  <a:moveTo>
                    <a:pt x="0" y="0"/>
                  </a:moveTo>
                  <a:lnTo>
                    <a:pt x="0" y="7706"/>
                  </a:lnTo>
                  <a:lnTo>
                    <a:pt x="1602" y="7706"/>
                  </a:lnTo>
                  <a:lnTo>
                    <a:pt x="1602" y="0"/>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418;p58">
              <a:extLst>
                <a:ext uri="{FF2B5EF4-FFF2-40B4-BE49-F238E27FC236}">
                  <a16:creationId xmlns:a16="http://schemas.microsoft.com/office/drawing/2014/main" id="{1C41F456-BF3C-642F-CFBB-DD94C6973DC9}"/>
                </a:ext>
              </a:extLst>
            </p:cNvPr>
            <p:cNvSpPr/>
            <p:nvPr/>
          </p:nvSpPr>
          <p:spPr>
            <a:xfrm>
              <a:off x="2700425" y="3194400"/>
              <a:ext cx="40050" cy="192650"/>
            </a:xfrm>
            <a:custGeom>
              <a:avLst/>
              <a:gdLst/>
              <a:ahLst/>
              <a:cxnLst/>
              <a:rect l="l" t="t" r="r" b="b"/>
              <a:pathLst>
                <a:path w="1602" h="7706" extrusionOk="0">
                  <a:moveTo>
                    <a:pt x="1" y="0"/>
                  </a:moveTo>
                  <a:lnTo>
                    <a:pt x="1" y="7706"/>
                  </a:lnTo>
                  <a:lnTo>
                    <a:pt x="1602" y="7706"/>
                  </a:lnTo>
                  <a:lnTo>
                    <a:pt x="1602" y="0"/>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419;p58">
              <a:extLst>
                <a:ext uri="{FF2B5EF4-FFF2-40B4-BE49-F238E27FC236}">
                  <a16:creationId xmlns:a16="http://schemas.microsoft.com/office/drawing/2014/main" id="{C47E0E4C-C5CB-05EF-45D5-57BCB0DC5F9D}"/>
                </a:ext>
              </a:extLst>
            </p:cNvPr>
            <p:cNvSpPr/>
            <p:nvPr/>
          </p:nvSpPr>
          <p:spPr>
            <a:xfrm>
              <a:off x="2607875" y="3194400"/>
              <a:ext cx="40050" cy="192650"/>
            </a:xfrm>
            <a:custGeom>
              <a:avLst/>
              <a:gdLst/>
              <a:ahLst/>
              <a:cxnLst/>
              <a:rect l="l" t="t" r="r" b="b"/>
              <a:pathLst>
                <a:path w="1602" h="7706" extrusionOk="0">
                  <a:moveTo>
                    <a:pt x="0" y="0"/>
                  </a:moveTo>
                  <a:lnTo>
                    <a:pt x="0" y="7706"/>
                  </a:lnTo>
                  <a:lnTo>
                    <a:pt x="1601" y="7706"/>
                  </a:lnTo>
                  <a:lnTo>
                    <a:pt x="1601" y="0"/>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420;p58">
              <a:extLst>
                <a:ext uri="{FF2B5EF4-FFF2-40B4-BE49-F238E27FC236}">
                  <a16:creationId xmlns:a16="http://schemas.microsoft.com/office/drawing/2014/main" id="{38A9212C-E0D8-37FE-F9FA-1493AC15C078}"/>
                </a:ext>
              </a:extLst>
            </p:cNvPr>
            <p:cNvSpPr/>
            <p:nvPr/>
          </p:nvSpPr>
          <p:spPr>
            <a:xfrm>
              <a:off x="2515300" y="3194400"/>
              <a:ext cx="40050" cy="192650"/>
            </a:xfrm>
            <a:custGeom>
              <a:avLst/>
              <a:gdLst/>
              <a:ahLst/>
              <a:cxnLst/>
              <a:rect l="l" t="t" r="r" b="b"/>
              <a:pathLst>
                <a:path w="1602" h="7706" extrusionOk="0">
                  <a:moveTo>
                    <a:pt x="1" y="0"/>
                  </a:moveTo>
                  <a:lnTo>
                    <a:pt x="1" y="7706"/>
                  </a:lnTo>
                  <a:lnTo>
                    <a:pt x="1602" y="7706"/>
                  </a:lnTo>
                  <a:lnTo>
                    <a:pt x="1602" y="0"/>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421;p58">
              <a:extLst>
                <a:ext uri="{FF2B5EF4-FFF2-40B4-BE49-F238E27FC236}">
                  <a16:creationId xmlns:a16="http://schemas.microsoft.com/office/drawing/2014/main" id="{C7CC6DB3-9134-CB59-0847-2B377A3E9B02}"/>
                </a:ext>
              </a:extLst>
            </p:cNvPr>
            <p:cNvSpPr/>
            <p:nvPr/>
          </p:nvSpPr>
          <p:spPr>
            <a:xfrm>
              <a:off x="2422725" y="3194400"/>
              <a:ext cx="40075" cy="192650"/>
            </a:xfrm>
            <a:custGeom>
              <a:avLst/>
              <a:gdLst/>
              <a:ahLst/>
              <a:cxnLst/>
              <a:rect l="l" t="t" r="r" b="b"/>
              <a:pathLst>
                <a:path w="1603" h="7706" extrusionOk="0">
                  <a:moveTo>
                    <a:pt x="1" y="0"/>
                  </a:moveTo>
                  <a:lnTo>
                    <a:pt x="1" y="7706"/>
                  </a:lnTo>
                  <a:lnTo>
                    <a:pt x="1602" y="7706"/>
                  </a:lnTo>
                  <a:lnTo>
                    <a:pt x="1602" y="0"/>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422;p58">
              <a:extLst>
                <a:ext uri="{FF2B5EF4-FFF2-40B4-BE49-F238E27FC236}">
                  <a16:creationId xmlns:a16="http://schemas.microsoft.com/office/drawing/2014/main" id="{6D12A827-EA4E-756E-8B2F-F2149765EE26}"/>
                </a:ext>
              </a:extLst>
            </p:cNvPr>
            <p:cNvSpPr/>
            <p:nvPr/>
          </p:nvSpPr>
          <p:spPr>
            <a:xfrm>
              <a:off x="2330175" y="3194400"/>
              <a:ext cx="40050" cy="192650"/>
            </a:xfrm>
            <a:custGeom>
              <a:avLst/>
              <a:gdLst/>
              <a:ahLst/>
              <a:cxnLst/>
              <a:rect l="l" t="t" r="r" b="b"/>
              <a:pathLst>
                <a:path w="1602" h="7706" extrusionOk="0">
                  <a:moveTo>
                    <a:pt x="0" y="0"/>
                  </a:moveTo>
                  <a:lnTo>
                    <a:pt x="0" y="7706"/>
                  </a:lnTo>
                  <a:lnTo>
                    <a:pt x="1601" y="7706"/>
                  </a:lnTo>
                  <a:lnTo>
                    <a:pt x="1601" y="0"/>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423;p58">
              <a:extLst>
                <a:ext uri="{FF2B5EF4-FFF2-40B4-BE49-F238E27FC236}">
                  <a16:creationId xmlns:a16="http://schemas.microsoft.com/office/drawing/2014/main" id="{1A3A4863-E5C5-108E-A8C3-6734A3A01B07}"/>
                </a:ext>
              </a:extLst>
            </p:cNvPr>
            <p:cNvSpPr/>
            <p:nvPr/>
          </p:nvSpPr>
          <p:spPr>
            <a:xfrm>
              <a:off x="2237600" y="3194400"/>
              <a:ext cx="40050" cy="192650"/>
            </a:xfrm>
            <a:custGeom>
              <a:avLst/>
              <a:gdLst/>
              <a:ahLst/>
              <a:cxnLst/>
              <a:rect l="l" t="t" r="r" b="b"/>
              <a:pathLst>
                <a:path w="1602" h="7706" extrusionOk="0">
                  <a:moveTo>
                    <a:pt x="1" y="0"/>
                  </a:moveTo>
                  <a:lnTo>
                    <a:pt x="1" y="7706"/>
                  </a:lnTo>
                  <a:lnTo>
                    <a:pt x="1602" y="7706"/>
                  </a:lnTo>
                  <a:lnTo>
                    <a:pt x="1602" y="0"/>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424;p58">
              <a:extLst>
                <a:ext uri="{FF2B5EF4-FFF2-40B4-BE49-F238E27FC236}">
                  <a16:creationId xmlns:a16="http://schemas.microsoft.com/office/drawing/2014/main" id="{15D0CF32-0DD3-D58F-B772-A52246289519}"/>
                </a:ext>
              </a:extLst>
            </p:cNvPr>
            <p:cNvSpPr/>
            <p:nvPr/>
          </p:nvSpPr>
          <p:spPr>
            <a:xfrm>
              <a:off x="2116675" y="3001750"/>
              <a:ext cx="1023275" cy="192675"/>
            </a:xfrm>
            <a:custGeom>
              <a:avLst/>
              <a:gdLst/>
              <a:ahLst/>
              <a:cxnLst/>
              <a:rect l="l" t="t" r="r" b="b"/>
              <a:pathLst>
                <a:path w="40931" h="7707" extrusionOk="0">
                  <a:moveTo>
                    <a:pt x="1" y="1"/>
                  </a:moveTo>
                  <a:lnTo>
                    <a:pt x="1" y="7706"/>
                  </a:lnTo>
                  <a:lnTo>
                    <a:pt x="40930" y="7706"/>
                  </a:lnTo>
                  <a:lnTo>
                    <a:pt x="40930" y="1"/>
                  </a:lnTo>
                  <a:close/>
                </a:path>
              </a:pathLst>
            </a:custGeom>
            <a:solidFill>
              <a:srgbClr val="119A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425;p58">
              <a:extLst>
                <a:ext uri="{FF2B5EF4-FFF2-40B4-BE49-F238E27FC236}">
                  <a16:creationId xmlns:a16="http://schemas.microsoft.com/office/drawing/2014/main" id="{F88F2FD3-0265-73E8-ADBA-204768CE26BE}"/>
                </a:ext>
              </a:extLst>
            </p:cNvPr>
            <p:cNvSpPr/>
            <p:nvPr/>
          </p:nvSpPr>
          <p:spPr>
            <a:xfrm>
              <a:off x="2116675" y="3001750"/>
              <a:ext cx="1023275" cy="21725"/>
            </a:xfrm>
            <a:custGeom>
              <a:avLst/>
              <a:gdLst/>
              <a:ahLst/>
              <a:cxnLst/>
              <a:rect l="l" t="t" r="r" b="b"/>
              <a:pathLst>
                <a:path w="40931" h="869" extrusionOk="0">
                  <a:moveTo>
                    <a:pt x="1" y="1"/>
                  </a:moveTo>
                  <a:lnTo>
                    <a:pt x="1" y="868"/>
                  </a:lnTo>
                  <a:lnTo>
                    <a:pt x="40930" y="868"/>
                  </a:lnTo>
                  <a:lnTo>
                    <a:pt x="40930" y="1"/>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426;p58">
              <a:extLst>
                <a:ext uri="{FF2B5EF4-FFF2-40B4-BE49-F238E27FC236}">
                  <a16:creationId xmlns:a16="http://schemas.microsoft.com/office/drawing/2014/main" id="{59A1EBC1-7656-4289-94E4-61589B0AB883}"/>
                </a:ext>
              </a:extLst>
            </p:cNvPr>
            <p:cNvSpPr/>
            <p:nvPr/>
          </p:nvSpPr>
          <p:spPr>
            <a:xfrm>
              <a:off x="3024825" y="3001750"/>
              <a:ext cx="40050" cy="192675"/>
            </a:xfrm>
            <a:custGeom>
              <a:avLst/>
              <a:gdLst/>
              <a:ahLst/>
              <a:cxnLst/>
              <a:rect l="l" t="t" r="r" b="b"/>
              <a:pathLst>
                <a:path w="1602" h="7707" extrusionOk="0">
                  <a:moveTo>
                    <a:pt x="1" y="1"/>
                  </a:moveTo>
                  <a:lnTo>
                    <a:pt x="1" y="7706"/>
                  </a:lnTo>
                  <a:lnTo>
                    <a:pt x="1602" y="7706"/>
                  </a:lnTo>
                  <a:lnTo>
                    <a:pt x="1602" y="1"/>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427;p58">
              <a:extLst>
                <a:ext uri="{FF2B5EF4-FFF2-40B4-BE49-F238E27FC236}">
                  <a16:creationId xmlns:a16="http://schemas.microsoft.com/office/drawing/2014/main" id="{1D788730-D8A8-B7F0-0209-348706C654AF}"/>
                </a:ext>
              </a:extLst>
            </p:cNvPr>
            <p:cNvSpPr/>
            <p:nvPr/>
          </p:nvSpPr>
          <p:spPr>
            <a:xfrm>
              <a:off x="2932275" y="3001750"/>
              <a:ext cx="40050" cy="192675"/>
            </a:xfrm>
            <a:custGeom>
              <a:avLst/>
              <a:gdLst/>
              <a:ahLst/>
              <a:cxnLst/>
              <a:rect l="l" t="t" r="r" b="b"/>
              <a:pathLst>
                <a:path w="1602" h="7707" extrusionOk="0">
                  <a:moveTo>
                    <a:pt x="0" y="1"/>
                  </a:moveTo>
                  <a:lnTo>
                    <a:pt x="0" y="7706"/>
                  </a:lnTo>
                  <a:lnTo>
                    <a:pt x="1601" y="7706"/>
                  </a:lnTo>
                  <a:lnTo>
                    <a:pt x="1601" y="1"/>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428;p58">
              <a:extLst>
                <a:ext uri="{FF2B5EF4-FFF2-40B4-BE49-F238E27FC236}">
                  <a16:creationId xmlns:a16="http://schemas.microsoft.com/office/drawing/2014/main" id="{DAECA5C1-6F7F-D9B4-523C-7B32050A2911}"/>
                </a:ext>
              </a:extLst>
            </p:cNvPr>
            <p:cNvSpPr/>
            <p:nvPr/>
          </p:nvSpPr>
          <p:spPr>
            <a:xfrm>
              <a:off x="2839700" y="3001750"/>
              <a:ext cx="40050" cy="192675"/>
            </a:xfrm>
            <a:custGeom>
              <a:avLst/>
              <a:gdLst/>
              <a:ahLst/>
              <a:cxnLst/>
              <a:rect l="l" t="t" r="r" b="b"/>
              <a:pathLst>
                <a:path w="1602" h="7707" extrusionOk="0">
                  <a:moveTo>
                    <a:pt x="0" y="1"/>
                  </a:moveTo>
                  <a:lnTo>
                    <a:pt x="0" y="7706"/>
                  </a:lnTo>
                  <a:lnTo>
                    <a:pt x="1602" y="7706"/>
                  </a:lnTo>
                  <a:lnTo>
                    <a:pt x="1602" y="1"/>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429;p58">
              <a:extLst>
                <a:ext uri="{FF2B5EF4-FFF2-40B4-BE49-F238E27FC236}">
                  <a16:creationId xmlns:a16="http://schemas.microsoft.com/office/drawing/2014/main" id="{567D831C-805D-15D1-C723-6EB758D5E97F}"/>
                </a:ext>
              </a:extLst>
            </p:cNvPr>
            <p:cNvSpPr/>
            <p:nvPr/>
          </p:nvSpPr>
          <p:spPr>
            <a:xfrm>
              <a:off x="2746300" y="3001750"/>
              <a:ext cx="40875" cy="192675"/>
            </a:xfrm>
            <a:custGeom>
              <a:avLst/>
              <a:gdLst/>
              <a:ahLst/>
              <a:cxnLst/>
              <a:rect l="l" t="t" r="r" b="b"/>
              <a:pathLst>
                <a:path w="1635" h="7707" extrusionOk="0">
                  <a:moveTo>
                    <a:pt x="0" y="1"/>
                  </a:moveTo>
                  <a:lnTo>
                    <a:pt x="0" y="7706"/>
                  </a:lnTo>
                  <a:lnTo>
                    <a:pt x="1635" y="7706"/>
                  </a:lnTo>
                  <a:lnTo>
                    <a:pt x="1635" y="1"/>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430;p58">
              <a:extLst>
                <a:ext uri="{FF2B5EF4-FFF2-40B4-BE49-F238E27FC236}">
                  <a16:creationId xmlns:a16="http://schemas.microsoft.com/office/drawing/2014/main" id="{31FD4288-4347-9DCE-2E47-02775DB2DAFF}"/>
                </a:ext>
              </a:extLst>
            </p:cNvPr>
            <p:cNvSpPr/>
            <p:nvPr/>
          </p:nvSpPr>
          <p:spPr>
            <a:xfrm>
              <a:off x="2654575" y="3001750"/>
              <a:ext cx="40050" cy="192675"/>
            </a:xfrm>
            <a:custGeom>
              <a:avLst/>
              <a:gdLst/>
              <a:ahLst/>
              <a:cxnLst/>
              <a:rect l="l" t="t" r="r" b="b"/>
              <a:pathLst>
                <a:path w="1602" h="7707" extrusionOk="0">
                  <a:moveTo>
                    <a:pt x="0" y="1"/>
                  </a:moveTo>
                  <a:lnTo>
                    <a:pt x="0" y="7706"/>
                  </a:lnTo>
                  <a:lnTo>
                    <a:pt x="1601" y="7706"/>
                  </a:lnTo>
                  <a:lnTo>
                    <a:pt x="1601" y="1"/>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431;p58">
              <a:extLst>
                <a:ext uri="{FF2B5EF4-FFF2-40B4-BE49-F238E27FC236}">
                  <a16:creationId xmlns:a16="http://schemas.microsoft.com/office/drawing/2014/main" id="{7B279711-17CA-F9E2-DC12-3A67E9E6CB41}"/>
                </a:ext>
              </a:extLst>
            </p:cNvPr>
            <p:cNvSpPr/>
            <p:nvPr/>
          </p:nvSpPr>
          <p:spPr>
            <a:xfrm>
              <a:off x="2562000" y="3001750"/>
              <a:ext cx="40050" cy="192675"/>
            </a:xfrm>
            <a:custGeom>
              <a:avLst/>
              <a:gdLst/>
              <a:ahLst/>
              <a:cxnLst/>
              <a:rect l="l" t="t" r="r" b="b"/>
              <a:pathLst>
                <a:path w="1602" h="7707" extrusionOk="0">
                  <a:moveTo>
                    <a:pt x="1" y="1"/>
                  </a:moveTo>
                  <a:lnTo>
                    <a:pt x="1" y="7706"/>
                  </a:lnTo>
                  <a:lnTo>
                    <a:pt x="1602" y="7706"/>
                  </a:lnTo>
                  <a:lnTo>
                    <a:pt x="1602" y="1"/>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432;p58">
              <a:extLst>
                <a:ext uri="{FF2B5EF4-FFF2-40B4-BE49-F238E27FC236}">
                  <a16:creationId xmlns:a16="http://schemas.microsoft.com/office/drawing/2014/main" id="{9EDDAECC-FBDA-FDD1-08E1-353CB0BC43FF}"/>
                </a:ext>
              </a:extLst>
            </p:cNvPr>
            <p:cNvSpPr/>
            <p:nvPr/>
          </p:nvSpPr>
          <p:spPr>
            <a:xfrm>
              <a:off x="2468600" y="3001750"/>
              <a:ext cx="40900" cy="192675"/>
            </a:xfrm>
            <a:custGeom>
              <a:avLst/>
              <a:gdLst/>
              <a:ahLst/>
              <a:cxnLst/>
              <a:rect l="l" t="t" r="r" b="b"/>
              <a:pathLst>
                <a:path w="1636" h="7707" extrusionOk="0">
                  <a:moveTo>
                    <a:pt x="1" y="1"/>
                  </a:moveTo>
                  <a:lnTo>
                    <a:pt x="1" y="7706"/>
                  </a:lnTo>
                  <a:lnTo>
                    <a:pt x="1635" y="7706"/>
                  </a:lnTo>
                  <a:lnTo>
                    <a:pt x="1635" y="1"/>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433;p58">
              <a:extLst>
                <a:ext uri="{FF2B5EF4-FFF2-40B4-BE49-F238E27FC236}">
                  <a16:creationId xmlns:a16="http://schemas.microsoft.com/office/drawing/2014/main" id="{E3F5985D-80E1-0037-FF4B-613397EC3C56}"/>
                </a:ext>
              </a:extLst>
            </p:cNvPr>
            <p:cNvSpPr/>
            <p:nvPr/>
          </p:nvSpPr>
          <p:spPr>
            <a:xfrm>
              <a:off x="2376025" y="3001750"/>
              <a:ext cx="40900" cy="192675"/>
            </a:xfrm>
            <a:custGeom>
              <a:avLst/>
              <a:gdLst/>
              <a:ahLst/>
              <a:cxnLst/>
              <a:rect l="l" t="t" r="r" b="b"/>
              <a:pathLst>
                <a:path w="1636" h="7707" extrusionOk="0">
                  <a:moveTo>
                    <a:pt x="1" y="1"/>
                  </a:moveTo>
                  <a:lnTo>
                    <a:pt x="1" y="7706"/>
                  </a:lnTo>
                  <a:lnTo>
                    <a:pt x="1635" y="7706"/>
                  </a:lnTo>
                  <a:lnTo>
                    <a:pt x="1635" y="1"/>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434;p58">
              <a:extLst>
                <a:ext uri="{FF2B5EF4-FFF2-40B4-BE49-F238E27FC236}">
                  <a16:creationId xmlns:a16="http://schemas.microsoft.com/office/drawing/2014/main" id="{D574BC1B-EEE3-75BE-F1A3-B44C7491E1F1}"/>
                </a:ext>
              </a:extLst>
            </p:cNvPr>
            <p:cNvSpPr/>
            <p:nvPr/>
          </p:nvSpPr>
          <p:spPr>
            <a:xfrm>
              <a:off x="2283475" y="3001750"/>
              <a:ext cx="40875" cy="192675"/>
            </a:xfrm>
            <a:custGeom>
              <a:avLst/>
              <a:gdLst/>
              <a:ahLst/>
              <a:cxnLst/>
              <a:rect l="l" t="t" r="r" b="b"/>
              <a:pathLst>
                <a:path w="1635" h="7707" extrusionOk="0">
                  <a:moveTo>
                    <a:pt x="0" y="1"/>
                  </a:moveTo>
                  <a:lnTo>
                    <a:pt x="0" y="7706"/>
                  </a:lnTo>
                  <a:lnTo>
                    <a:pt x="1635" y="7706"/>
                  </a:lnTo>
                  <a:lnTo>
                    <a:pt x="1635" y="1"/>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435;p58">
              <a:extLst>
                <a:ext uri="{FF2B5EF4-FFF2-40B4-BE49-F238E27FC236}">
                  <a16:creationId xmlns:a16="http://schemas.microsoft.com/office/drawing/2014/main" id="{16C42AE4-026C-5863-354C-E4FEA097F0A8}"/>
                </a:ext>
              </a:extLst>
            </p:cNvPr>
            <p:cNvSpPr/>
            <p:nvPr/>
          </p:nvSpPr>
          <p:spPr>
            <a:xfrm>
              <a:off x="2190900" y="3001750"/>
              <a:ext cx="40900" cy="192675"/>
            </a:xfrm>
            <a:custGeom>
              <a:avLst/>
              <a:gdLst/>
              <a:ahLst/>
              <a:cxnLst/>
              <a:rect l="l" t="t" r="r" b="b"/>
              <a:pathLst>
                <a:path w="1636" h="7707" extrusionOk="0">
                  <a:moveTo>
                    <a:pt x="1" y="1"/>
                  </a:moveTo>
                  <a:lnTo>
                    <a:pt x="1" y="7706"/>
                  </a:lnTo>
                  <a:lnTo>
                    <a:pt x="1635" y="7706"/>
                  </a:lnTo>
                  <a:lnTo>
                    <a:pt x="1635" y="1"/>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436;p58">
              <a:extLst>
                <a:ext uri="{FF2B5EF4-FFF2-40B4-BE49-F238E27FC236}">
                  <a16:creationId xmlns:a16="http://schemas.microsoft.com/office/drawing/2014/main" id="{E4FCE688-3895-BE12-7731-0F2B632D92E6}"/>
                </a:ext>
              </a:extLst>
            </p:cNvPr>
            <p:cNvSpPr/>
            <p:nvPr/>
          </p:nvSpPr>
          <p:spPr>
            <a:xfrm>
              <a:off x="2400225" y="2239050"/>
              <a:ext cx="3086825" cy="2320525"/>
            </a:xfrm>
            <a:custGeom>
              <a:avLst/>
              <a:gdLst/>
              <a:ahLst/>
              <a:cxnLst/>
              <a:rect l="l" t="t" r="r" b="b"/>
              <a:pathLst>
                <a:path w="123473" h="92821" extrusionOk="0">
                  <a:moveTo>
                    <a:pt x="118905" y="1"/>
                  </a:moveTo>
                  <a:cubicBezTo>
                    <a:pt x="118821" y="1"/>
                    <a:pt x="118737" y="7"/>
                    <a:pt x="118652" y="20"/>
                  </a:cubicBezTo>
                  <a:lnTo>
                    <a:pt x="102340" y="2822"/>
                  </a:lnTo>
                  <a:cubicBezTo>
                    <a:pt x="100906" y="3056"/>
                    <a:pt x="100505" y="4890"/>
                    <a:pt x="101673" y="5724"/>
                  </a:cubicBezTo>
                  <a:lnTo>
                    <a:pt x="104675" y="7859"/>
                  </a:lnTo>
                  <a:lnTo>
                    <a:pt x="86228" y="33945"/>
                  </a:lnTo>
                  <a:cubicBezTo>
                    <a:pt x="85923" y="34372"/>
                    <a:pt x="85432" y="34600"/>
                    <a:pt x="84937" y="34600"/>
                  </a:cubicBezTo>
                  <a:cubicBezTo>
                    <a:pt x="84619" y="34600"/>
                    <a:pt x="84300" y="34507"/>
                    <a:pt x="84027" y="34312"/>
                  </a:cubicBezTo>
                  <a:lnTo>
                    <a:pt x="56908" y="15131"/>
                  </a:lnTo>
                  <a:cubicBezTo>
                    <a:pt x="56624" y="14938"/>
                    <a:pt x="56301" y="14844"/>
                    <a:pt x="55982" y="14844"/>
                  </a:cubicBezTo>
                  <a:cubicBezTo>
                    <a:pt x="55475" y="14844"/>
                    <a:pt x="54980" y="15081"/>
                    <a:pt x="54673" y="15531"/>
                  </a:cubicBezTo>
                  <a:lnTo>
                    <a:pt x="0" y="92820"/>
                  </a:lnTo>
                  <a:lnTo>
                    <a:pt x="19648" y="92820"/>
                  </a:lnTo>
                  <a:lnTo>
                    <a:pt x="58509" y="37881"/>
                  </a:lnTo>
                  <a:cubicBezTo>
                    <a:pt x="58816" y="37430"/>
                    <a:pt x="59311" y="37193"/>
                    <a:pt x="59810" y="37193"/>
                  </a:cubicBezTo>
                  <a:cubicBezTo>
                    <a:pt x="60124" y="37193"/>
                    <a:pt x="60440" y="37287"/>
                    <a:pt x="60710" y="37480"/>
                  </a:cubicBezTo>
                  <a:lnTo>
                    <a:pt x="87863" y="56661"/>
                  </a:lnTo>
                  <a:cubicBezTo>
                    <a:pt x="88134" y="56868"/>
                    <a:pt x="88451" y="56964"/>
                    <a:pt x="88766" y="56964"/>
                  </a:cubicBezTo>
                  <a:cubicBezTo>
                    <a:pt x="89264" y="56964"/>
                    <a:pt x="89758" y="56723"/>
                    <a:pt x="90065" y="56294"/>
                  </a:cubicBezTo>
                  <a:lnTo>
                    <a:pt x="117784" y="17099"/>
                  </a:lnTo>
                  <a:lnTo>
                    <a:pt x="120820" y="19234"/>
                  </a:lnTo>
                  <a:cubicBezTo>
                    <a:pt x="121107" y="19431"/>
                    <a:pt x="121416" y="19519"/>
                    <a:pt x="121716" y="19519"/>
                  </a:cubicBezTo>
                  <a:cubicBezTo>
                    <a:pt x="122637" y="19519"/>
                    <a:pt x="123473" y="18690"/>
                    <a:pt x="123322" y="17633"/>
                  </a:cubicBezTo>
                  <a:lnTo>
                    <a:pt x="120520" y="1321"/>
                  </a:lnTo>
                  <a:cubicBezTo>
                    <a:pt x="120369" y="539"/>
                    <a:pt x="119676" y="1"/>
                    <a:pt x="118905" y="1"/>
                  </a:cubicBezTo>
                  <a:close/>
                </a:path>
              </a:pathLst>
            </a:custGeom>
            <a:solidFill>
              <a:srgbClr val="119A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437;p58">
              <a:extLst>
                <a:ext uri="{FF2B5EF4-FFF2-40B4-BE49-F238E27FC236}">
                  <a16:creationId xmlns:a16="http://schemas.microsoft.com/office/drawing/2014/main" id="{B7C5DF74-261E-6914-4106-EE58B9C5E09D}"/>
                </a:ext>
              </a:extLst>
            </p:cNvPr>
            <p:cNvSpPr/>
            <p:nvPr/>
          </p:nvSpPr>
          <p:spPr>
            <a:xfrm>
              <a:off x="2400225" y="2239050"/>
              <a:ext cx="3086825" cy="2320525"/>
            </a:xfrm>
            <a:custGeom>
              <a:avLst/>
              <a:gdLst/>
              <a:ahLst/>
              <a:cxnLst/>
              <a:rect l="l" t="t" r="r" b="b"/>
              <a:pathLst>
                <a:path w="123473" h="92821" extrusionOk="0">
                  <a:moveTo>
                    <a:pt x="118905" y="1"/>
                  </a:moveTo>
                  <a:cubicBezTo>
                    <a:pt x="118821" y="1"/>
                    <a:pt x="118737" y="7"/>
                    <a:pt x="118652" y="20"/>
                  </a:cubicBezTo>
                  <a:lnTo>
                    <a:pt x="102340" y="2822"/>
                  </a:lnTo>
                  <a:cubicBezTo>
                    <a:pt x="100906" y="3056"/>
                    <a:pt x="100505" y="4890"/>
                    <a:pt x="101673" y="5724"/>
                  </a:cubicBezTo>
                  <a:lnTo>
                    <a:pt x="104675" y="7859"/>
                  </a:lnTo>
                  <a:lnTo>
                    <a:pt x="86228" y="33945"/>
                  </a:lnTo>
                  <a:cubicBezTo>
                    <a:pt x="85923" y="34372"/>
                    <a:pt x="85432" y="34600"/>
                    <a:pt x="84937" y="34600"/>
                  </a:cubicBezTo>
                  <a:cubicBezTo>
                    <a:pt x="84619" y="34600"/>
                    <a:pt x="84300" y="34507"/>
                    <a:pt x="84027" y="34312"/>
                  </a:cubicBezTo>
                  <a:lnTo>
                    <a:pt x="56908" y="15131"/>
                  </a:lnTo>
                  <a:cubicBezTo>
                    <a:pt x="56624" y="14938"/>
                    <a:pt x="56301" y="14844"/>
                    <a:pt x="55982" y="14844"/>
                  </a:cubicBezTo>
                  <a:cubicBezTo>
                    <a:pt x="55475" y="14844"/>
                    <a:pt x="54980" y="15081"/>
                    <a:pt x="54673" y="15531"/>
                  </a:cubicBezTo>
                  <a:lnTo>
                    <a:pt x="0" y="92820"/>
                  </a:lnTo>
                  <a:lnTo>
                    <a:pt x="19648" y="92820"/>
                  </a:lnTo>
                  <a:lnTo>
                    <a:pt x="58509" y="37881"/>
                  </a:lnTo>
                  <a:cubicBezTo>
                    <a:pt x="58816" y="37430"/>
                    <a:pt x="59311" y="37193"/>
                    <a:pt x="59810" y="37193"/>
                  </a:cubicBezTo>
                  <a:cubicBezTo>
                    <a:pt x="60124" y="37193"/>
                    <a:pt x="60440" y="37287"/>
                    <a:pt x="60710" y="37480"/>
                  </a:cubicBezTo>
                  <a:lnTo>
                    <a:pt x="87863" y="56661"/>
                  </a:lnTo>
                  <a:cubicBezTo>
                    <a:pt x="88134" y="56868"/>
                    <a:pt x="88451" y="56964"/>
                    <a:pt x="88766" y="56964"/>
                  </a:cubicBezTo>
                  <a:cubicBezTo>
                    <a:pt x="89264" y="56964"/>
                    <a:pt x="89758" y="56723"/>
                    <a:pt x="90065" y="56294"/>
                  </a:cubicBezTo>
                  <a:lnTo>
                    <a:pt x="117784" y="17099"/>
                  </a:lnTo>
                  <a:lnTo>
                    <a:pt x="120820" y="19234"/>
                  </a:lnTo>
                  <a:cubicBezTo>
                    <a:pt x="121107" y="19431"/>
                    <a:pt x="121416" y="19519"/>
                    <a:pt x="121716" y="19519"/>
                  </a:cubicBezTo>
                  <a:cubicBezTo>
                    <a:pt x="122637" y="19519"/>
                    <a:pt x="123473" y="18690"/>
                    <a:pt x="123322" y="17633"/>
                  </a:cubicBezTo>
                  <a:lnTo>
                    <a:pt x="120520" y="1321"/>
                  </a:lnTo>
                  <a:cubicBezTo>
                    <a:pt x="120369" y="539"/>
                    <a:pt x="119676" y="1"/>
                    <a:pt x="118905" y="1"/>
                  </a:cubicBez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438;p58">
              <a:extLst>
                <a:ext uri="{FF2B5EF4-FFF2-40B4-BE49-F238E27FC236}">
                  <a16:creationId xmlns:a16="http://schemas.microsoft.com/office/drawing/2014/main" id="{43C9852E-D3EE-6210-CC99-354D022448EF}"/>
                </a:ext>
              </a:extLst>
            </p:cNvPr>
            <p:cNvSpPr/>
            <p:nvPr/>
          </p:nvSpPr>
          <p:spPr>
            <a:xfrm>
              <a:off x="2511975" y="2297925"/>
              <a:ext cx="2908750" cy="2204925"/>
            </a:xfrm>
            <a:custGeom>
              <a:avLst/>
              <a:gdLst/>
              <a:ahLst/>
              <a:cxnLst/>
              <a:rect l="l" t="t" r="r" b="b"/>
              <a:pathLst>
                <a:path w="116350" h="88197" extrusionOk="0">
                  <a:moveTo>
                    <a:pt x="113748" y="267"/>
                  </a:moveTo>
                  <a:lnTo>
                    <a:pt x="116050" y="13610"/>
                  </a:lnTo>
                  <a:lnTo>
                    <a:pt x="112814" y="11308"/>
                  </a:lnTo>
                  <a:lnTo>
                    <a:pt x="112747" y="11308"/>
                  </a:lnTo>
                  <a:cubicBezTo>
                    <a:pt x="112714" y="11308"/>
                    <a:pt x="112681" y="11342"/>
                    <a:pt x="112681" y="11342"/>
                  </a:cubicBezTo>
                  <a:lnTo>
                    <a:pt x="84961" y="50536"/>
                  </a:lnTo>
                  <a:cubicBezTo>
                    <a:pt x="84653" y="50947"/>
                    <a:pt x="84192" y="51169"/>
                    <a:pt x="83728" y="51169"/>
                  </a:cubicBezTo>
                  <a:cubicBezTo>
                    <a:pt x="83439" y="51169"/>
                    <a:pt x="83149" y="51083"/>
                    <a:pt x="82893" y="50903"/>
                  </a:cubicBezTo>
                  <a:lnTo>
                    <a:pt x="55740" y="31723"/>
                  </a:lnTo>
                  <a:cubicBezTo>
                    <a:pt x="55448" y="31520"/>
                    <a:pt x="55118" y="31423"/>
                    <a:pt x="54792" y="31423"/>
                  </a:cubicBezTo>
                  <a:cubicBezTo>
                    <a:pt x="54259" y="31423"/>
                    <a:pt x="53736" y="31681"/>
                    <a:pt x="53405" y="32157"/>
                  </a:cubicBezTo>
                  <a:lnTo>
                    <a:pt x="13877" y="87997"/>
                  </a:lnTo>
                  <a:lnTo>
                    <a:pt x="300" y="87997"/>
                  </a:lnTo>
                  <a:lnTo>
                    <a:pt x="50870" y="16512"/>
                  </a:lnTo>
                  <a:cubicBezTo>
                    <a:pt x="51153" y="16108"/>
                    <a:pt x="51607" y="15888"/>
                    <a:pt x="52076" y="15888"/>
                  </a:cubicBezTo>
                  <a:cubicBezTo>
                    <a:pt x="52382" y="15888"/>
                    <a:pt x="52695" y="15981"/>
                    <a:pt x="52971" y="16179"/>
                  </a:cubicBezTo>
                  <a:lnTo>
                    <a:pt x="80091" y="35359"/>
                  </a:lnTo>
                  <a:cubicBezTo>
                    <a:pt x="80364" y="35558"/>
                    <a:pt x="80674" y="35664"/>
                    <a:pt x="80994" y="35664"/>
                  </a:cubicBezTo>
                  <a:cubicBezTo>
                    <a:pt x="81103" y="35664"/>
                    <a:pt x="81214" y="35651"/>
                    <a:pt x="81325" y="35626"/>
                  </a:cubicBezTo>
                  <a:cubicBezTo>
                    <a:pt x="81792" y="35559"/>
                    <a:pt x="82159" y="35326"/>
                    <a:pt x="82426" y="34959"/>
                  </a:cubicBezTo>
                  <a:lnTo>
                    <a:pt x="103641" y="4971"/>
                  </a:lnTo>
                  <a:cubicBezTo>
                    <a:pt x="103641" y="4937"/>
                    <a:pt x="103641" y="4937"/>
                    <a:pt x="103641" y="4904"/>
                  </a:cubicBezTo>
                  <a:cubicBezTo>
                    <a:pt x="103641" y="4870"/>
                    <a:pt x="103607" y="4837"/>
                    <a:pt x="103607" y="4837"/>
                  </a:cubicBezTo>
                  <a:lnTo>
                    <a:pt x="100372" y="2535"/>
                  </a:lnTo>
                  <a:lnTo>
                    <a:pt x="113748" y="267"/>
                  </a:lnTo>
                  <a:close/>
                  <a:moveTo>
                    <a:pt x="113881" y="0"/>
                  </a:moveTo>
                  <a:lnTo>
                    <a:pt x="100105" y="2369"/>
                  </a:lnTo>
                  <a:cubicBezTo>
                    <a:pt x="100072" y="2369"/>
                    <a:pt x="100038" y="2402"/>
                    <a:pt x="100038" y="2435"/>
                  </a:cubicBezTo>
                  <a:cubicBezTo>
                    <a:pt x="100005" y="2469"/>
                    <a:pt x="100038" y="2502"/>
                    <a:pt x="100072" y="2535"/>
                  </a:cubicBezTo>
                  <a:lnTo>
                    <a:pt x="103407" y="4904"/>
                  </a:lnTo>
                  <a:lnTo>
                    <a:pt x="82259" y="34792"/>
                  </a:lnTo>
                  <a:cubicBezTo>
                    <a:pt x="81975" y="35217"/>
                    <a:pt x="81520" y="35433"/>
                    <a:pt x="81049" y="35433"/>
                  </a:cubicBezTo>
                  <a:cubicBezTo>
                    <a:pt x="80744" y="35433"/>
                    <a:pt x="80433" y="35342"/>
                    <a:pt x="80157" y="35159"/>
                  </a:cubicBezTo>
                  <a:lnTo>
                    <a:pt x="53038" y="15978"/>
                  </a:lnTo>
                  <a:cubicBezTo>
                    <a:pt x="52737" y="15769"/>
                    <a:pt x="52396" y="15668"/>
                    <a:pt x="52059" y="15668"/>
                  </a:cubicBezTo>
                  <a:cubicBezTo>
                    <a:pt x="51537" y="15668"/>
                    <a:pt x="51028" y="15912"/>
                    <a:pt x="50703" y="16379"/>
                  </a:cubicBezTo>
                  <a:lnTo>
                    <a:pt x="33" y="88030"/>
                  </a:lnTo>
                  <a:cubicBezTo>
                    <a:pt x="0" y="88063"/>
                    <a:pt x="0" y="88097"/>
                    <a:pt x="33" y="88130"/>
                  </a:cubicBezTo>
                  <a:cubicBezTo>
                    <a:pt x="33" y="88163"/>
                    <a:pt x="67" y="88197"/>
                    <a:pt x="100" y="88197"/>
                  </a:cubicBezTo>
                  <a:lnTo>
                    <a:pt x="13943" y="88197"/>
                  </a:lnTo>
                  <a:cubicBezTo>
                    <a:pt x="13977" y="88197"/>
                    <a:pt x="14010" y="88163"/>
                    <a:pt x="14043" y="88163"/>
                  </a:cubicBezTo>
                  <a:lnTo>
                    <a:pt x="53638" y="32290"/>
                  </a:lnTo>
                  <a:cubicBezTo>
                    <a:pt x="53926" y="31879"/>
                    <a:pt x="54378" y="31658"/>
                    <a:pt x="54839" y="31658"/>
                  </a:cubicBezTo>
                  <a:cubicBezTo>
                    <a:pt x="55126" y="31658"/>
                    <a:pt x="55417" y="31744"/>
                    <a:pt x="55673" y="31923"/>
                  </a:cubicBezTo>
                  <a:lnTo>
                    <a:pt x="82826" y="51104"/>
                  </a:lnTo>
                  <a:cubicBezTo>
                    <a:pt x="83117" y="51306"/>
                    <a:pt x="83448" y="51403"/>
                    <a:pt x="83774" y="51403"/>
                  </a:cubicBezTo>
                  <a:cubicBezTo>
                    <a:pt x="84307" y="51403"/>
                    <a:pt x="84830" y="51146"/>
                    <a:pt x="85161" y="50670"/>
                  </a:cubicBezTo>
                  <a:lnTo>
                    <a:pt x="112847" y="11575"/>
                  </a:lnTo>
                  <a:lnTo>
                    <a:pt x="116183" y="13944"/>
                  </a:lnTo>
                  <a:cubicBezTo>
                    <a:pt x="116200" y="13960"/>
                    <a:pt x="116216" y="13969"/>
                    <a:pt x="116233" y="13969"/>
                  </a:cubicBezTo>
                  <a:cubicBezTo>
                    <a:pt x="116250" y="13969"/>
                    <a:pt x="116266" y="13960"/>
                    <a:pt x="116283" y="13944"/>
                  </a:cubicBezTo>
                  <a:cubicBezTo>
                    <a:pt x="116316" y="13910"/>
                    <a:pt x="116350" y="13877"/>
                    <a:pt x="116350" y="13844"/>
                  </a:cubicBezTo>
                  <a:lnTo>
                    <a:pt x="113981" y="67"/>
                  </a:lnTo>
                  <a:cubicBezTo>
                    <a:pt x="113981" y="34"/>
                    <a:pt x="113915" y="0"/>
                    <a:pt x="11388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439;p58">
              <a:extLst>
                <a:ext uri="{FF2B5EF4-FFF2-40B4-BE49-F238E27FC236}">
                  <a16:creationId xmlns:a16="http://schemas.microsoft.com/office/drawing/2014/main" id="{BEE5FB15-8D3B-621F-6688-E8925A16D49C}"/>
                </a:ext>
              </a:extLst>
            </p:cNvPr>
            <p:cNvSpPr/>
            <p:nvPr/>
          </p:nvSpPr>
          <p:spPr>
            <a:xfrm>
              <a:off x="4775250" y="3904900"/>
              <a:ext cx="43375" cy="637975"/>
            </a:xfrm>
            <a:custGeom>
              <a:avLst/>
              <a:gdLst/>
              <a:ahLst/>
              <a:cxnLst/>
              <a:rect l="l" t="t" r="r" b="b"/>
              <a:pathLst>
                <a:path w="1735" h="25519" extrusionOk="0">
                  <a:moveTo>
                    <a:pt x="0" y="1"/>
                  </a:moveTo>
                  <a:lnTo>
                    <a:pt x="0" y="25519"/>
                  </a:lnTo>
                  <a:lnTo>
                    <a:pt x="1735" y="25519"/>
                  </a:lnTo>
                  <a:lnTo>
                    <a:pt x="1735"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440;p58">
              <a:extLst>
                <a:ext uri="{FF2B5EF4-FFF2-40B4-BE49-F238E27FC236}">
                  <a16:creationId xmlns:a16="http://schemas.microsoft.com/office/drawing/2014/main" id="{D7097004-3A95-61E6-6FF2-807647780706}"/>
                </a:ext>
              </a:extLst>
            </p:cNvPr>
            <p:cNvSpPr/>
            <p:nvPr/>
          </p:nvSpPr>
          <p:spPr>
            <a:xfrm>
              <a:off x="5150525" y="3558000"/>
              <a:ext cx="42550" cy="984875"/>
            </a:xfrm>
            <a:custGeom>
              <a:avLst/>
              <a:gdLst/>
              <a:ahLst/>
              <a:cxnLst/>
              <a:rect l="l" t="t" r="r" b="b"/>
              <a:pathLst>
                <a:path w="1702" h="39395" extrusionOk="0">
                  <a:moveTo>
                    <a:pt x="0" y="0"/>
                  </a:moveTo>
                  <a:lnTo>
                    <a:pt x="0" y="39395"/>
                  </a:lnTo>
                  <a:lnTo>
                    <a:pt x="1701" y="39395"/>
                  </a:lnTo>
                  <a:lnTo>
                    <a:pt x="1701"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441;p58">
              <a:extLst>
                <a:ext uri="{FF2B5EF4-FFF2-40B4-BE49-F238E27FC236}">
                  <a16:creationId xmlns:a16="http://schemas.microsoft.com/office/drawing/2014/main" id="{73DFF8FE-F3A7-015B-01DD-8D01E6B1423E}"/>
                </a:ext>
              </a:extLst>
            </p:cNvPr>
            <p:cNvSpPr/>
            <p:nvPr/>
          </p:nvSpPr>
          <p:spPr>
            <a:xfrm>
              <a:off x="5531625" y="3794000"/>
              <a:ext cx="43375" cy="748875"/>
            </a:xfrm>
            <a:custGeom>
              <a:avLst/>
              <a:gdLst/>
              <a:ahLst/>
              <a:cxnLst/>
              <a:rect l="l" t="t" r="r" b="b"/>
              <a:pathLst>
                <a:path w="1735" h="29955" extrusionOk="0">
                  <a:moveTo>
                    <a:pt x="0" y="0"/>
                  </a:moveTo>
                  <a:lnTo>
                    <a:pt x="0" y="29955"/>
                  </a:lnTo>
                  <a:lnTo>
                    <a:pt x="1735" y="29955"/>
                  </a:lnTo>
                  <a:lnTo>
                    <a:pt x="1735"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442;p58">
              <a:extLst>
                <a:ext uri="{FF2B5EF4-FFF2-40B4-BE49-F238E27FC236}">
                  <a16:creationId xmlns:a16="http://schemas.microsoft.com/office/drawing/2014/main" id="{C48FB140-0E6D-1376-7BFC-EE2FD3987B9E}"/>
                </a:ext>
              </a:extLst>
            </p:cNvPr>
            <p:cNvSpPr/>
            <p:nvPr/>
          </p:nvSpPr>
          <p:spPr>
            <a:xfrm>
              <a:off x="4475025" y="3904900"/>
              <a:ext cx="300250" cy="637975"/>
            </a:xfrm>
            <a:custGeom>
              <a:avLst/>
              <a:gdLst/>
              <a:ahLst/>
              <a:cxnLst/>
              <a:rect l="l" t="t" r="r" b="b"/>
              <a:pathLst>
                <a:path w="12010" h="25519" extrusionOk="0">
                  <a:moveTo>
                    <a:pt x="1" y="1"/>
                  </a:moveTo>
                  <a:lnTo>
                    <a:pt x="1" y="25519"/>
                  </a:lnTo>
                  <a:lnTo>
                    <a:pt x="12009" y="25519"/>
                  </a:lnTo>
                  <a:lnTo>
                    <a:pt x="12009" y="1"/>
                  </a:lnTo>
                  <a:close/>
                </a:path>
              </a:pathLst>
            </a:custGeom>
            <a:solidFill>
              <a:srgbClr val="119A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443;p58">
              <a:extLst>
                <a:ext uri="{FF2B5EF4-FFF2-40B4-BE49-F238E27FC236}">
                  <a16:creationId xmlns:a16="http://schemas.microsoft.com/office/drawing/2014/main" id="{6637BB3A-3407-1603-AF0C-9D4861E0410D}"/>
                </a:ext>
              </a:extLst>
            </p:cNvPr>
            <p:cNvSpPr/>
            <p:nvPr/>
          </p:nvSpPr>
          <p:spPr>
            <a:xfrm>
              <a:off x="4475025" y="3904900"/>
              <a:ext cx="150150" cy="378625"/>
            </a:xfrm>
            <a:custGeom>
              <a:avLst/>
              <a:gdLst/>
              <a:ahLst/>
              <a:cxnLst/>
              <a:rect l="l" t="t" r="r" b="b"/>
              <a:pathLst>
                <a:path w="6006" h="15145" extrusionOk="0">
                  <a:moveTo>
                    <a:pt x="1" y="1"/>
                  </a:moveTo>
                  <a:lnTo>
                    <a:pt x="1" y="15145"/>
                  </a:lnTo>
                  <a:lnTo>
                    <a:pt x="600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444;p58">
              <a:extLst>
                <a:ext uri="{FF2B5EF4-FFF2-40B4-BE49-F238E27FC236}">
                  <a16:creationId xmlns:a16="http://schemas.microsoft.com/office/drawing/2014/main" id="{5D30D340-F20D-8286-AC98-F6A1E9EAE882}"/>
                </a:ext>
              </a:extLst>
            </p:cNvPr>
            <p:cNvSpPr/>
            <p:nvPr/>
          </p:nvSpPr>
          <p:spPr>
            <a:xfrm>
              <a:off x="4849475" y="3558000"/>
              <a:ext cx="301075" cy="984875"/>
            </a:xfrm>
            <a:custGeom>
              <a:avLst/>
              <a:gdLst/>
              <a:ahLst/>
              <a:cxnLst/>
              <a:rect l="l" t="t" r="r" b="b"/>
              <a:pathLst>
                <a:path w="12043" h="39395" extrusionOk="0">
                  <a:moveTo>
                    <a:pt x="0" y="0"/>
                  </a:moveTo>
                  <a:lnTo>
                    <a:pt x="0" y="39395"/>
                  </a:lnTo>
                  <a:lnTo>
                    <a:pt x="12042" y="39395"/>
                  </a:lnTo>
                  <a:lnTo>
                    <a:pt x="12042" y="0"/>
                  </a:lnTo>
                  <a:close/>
                </a:path>
              </a:pathLst>
            </a:custGeom>
            <a:solidFill>
              <a:srgbClr val="119A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445;p58">
              <a:extLst>
                <a:ext uri="{FF2B5EF4-FFF2-40B4-BE49-F238E27FC236}">
                  <a16:creationId xmlns:a16="http://schemas.microsoft.com/office/drawing/2014/main" id="{DCDB45A6-F8BF-305C-208D-317550A7E719}"/>
                </a:ext>
              </a:extLst>
            </p:cNvPr>
            <p:cNvSpPr/>
            <p:nvPr/>
          </p:nvSpPr>
          <p:spPr>
            <a:xfrm>
              <a:off x="4850300" y="3558000"/>
              <a:ext cx="150125" cy="377775"/>
            </a:xfrm>
            <a:custGeom>
              <a:avLst/>
              <a:gdLst/>
              <a:ahLst/>
              <a:cxnLst/>
              <a:rect l="l" t="t" r="r" b="b"/>
              <a:pathLst>
                <a:path w="6005" h="15111" extrusionOk="0">
                  <a:moveTo>
                    <a:pt x="1" y="0"/>
                  </a:moveTo>
                  <a:lnTo>
                    <a:pt x="1" y="15111"/>
                  </a:lnTo>
                  <a:lnTo>
                    <a:pt x="600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446;p58">
              <a:extLst>
                <a:ext uri="{FF2B5EF4-FFF2-40B4-BE49-F238E27FC236}">
                  <a16:creationId xmlns:a16="http://schemas.microsoft.com/office/drawing/2014/main" id="{054E8ADD-72F9-4D58-6F32-D9CC031F0729}"/>
                </a:ext>
              </a:extLst>
            </p:cNvPr>
            <p:cNvSpPr/>
            <p:nvPr/>
          </p:nvSpPr>
          <p:spPr>
            <a:xfrm>
              <a:off x="5231400" y="3794000"/>
              <a:ext cx="301075" cy="748875"/>
            </a:xfrm>
            <a:custGeom>
              <a:avLst/>
              <a:gdLst/>
              <a:ahLst/>
              <a:cxnLst/>
              <a:rect l="l" t="t" r="r" b="b"/>
              <a:pathLst>
                <a:path w="12043" h="29955" extrusionOk="0">
                  <a:moveTo>
                    <a:pt x="1" y="0"/>
                  </a:moveTo>
                  <a:lnTo>
                    <a:pt x="1" y="29955"/>
                  </a:lnTo>
                  <a:lnTo>
                    <a:pt x="12043" y="29955"/>
                  </a:lnTo>
                  <a:lnTo>
                    <a:pt x="12043" y="0"/>
                  </a:lnTo>
                  <a:close/>
                </a:path>
              </a:pathLst>
            </a:custGeom>
            <a:solidFill>
              <a:srgbClr val="119A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447;p58">
              <a:extLst>
                <a:ext uri="{FF2B5EF4-FFF2-40B4-BE49-F238E27FC236}">
                  <a16:creationId xmlns:a16="http://schemas.microsoft.com/office/drawing/2014/main" id="{8179998D-FDBC-C95B-2449-B7621DCE986F}"/>
                </a:ext>
              </a:extLst>
            </p:cNvPr>
            <p:cNvSpPr/>
            <p:nvPr/>
          </p:nvSpPr>
          <p:spPr>
            <a:xfrm>
              <a:off x="5231400" y="3794000"/>
              <a:ext cx="150975" cy="336925"/>
            </a:xfrm>
            <a:custGeom>
              <a:avLst/>
              <a:gdLst/>
              <a:ahLst/>
              <a:cxnLst/>
              <a:rect l="l" t="t" r="r" b="b"/>
              <a:pathLst>
                <a:path w="6039" h="13477" extrusionOk="0">
                  <a:moveTo>
                    <a:pt x="1" y="0"/>
                  </a:moveTo>
                  <a:lnTo>
                    <a:pt x="1" y="13476"/>
                  </a:lnTo>
                  <a:lnTo>
                    <a:pt x="603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448;p58">
              <a:extLst>
                <a:ext uri="{FF2B5EF4-FFF2-40B4-BE49-F238E27FC236}">
                  <a16:creationId xmlns:a16="http://schemas.microsoft.com/office/drawing/2014/main" id="{528760C0-10EA-A39C-DC22-88CDA633E16A}"/>
                </a:ext>
              </a:extLst>
            </p:cNvPr>
            <p:cNvSpPr/>
            <p:nvPr/>
          </p:nvSpPr>
          <p:spPr>
            <a:xfrm>
              <a:off x="3695300" y="4285175"/>
              <a:ext cx="94275" cy="205175"/>
            </a:xfrm>
            <a:custGeom>
              <a:avLst/>
              <a:gdLst/>
              <a:ahLst/>
              <a:cxnLst/>
              <a:rect l="l" t="t" r="r" b="b"/>
              <a:pathLst>
                <a:path w="3771" h="8207" extrusionOk="0">
                  <a:moveTo>
                    <a:pt x="568" y="1"/>
                  </a:moveTo>
                  <a:lnTo>
                    <a:pt x="1" y="7606"/>
                  </a:lnTo>
                  <a:lnTo>
                    <a:pt x="3237" y="8206"/>
                  </a:lnTo>
                  <a:lnTo>
                    <a:pt x="3770" y="601"/>
                  </a:lnTo>
                  <a:lnTo>
                    <a:pt x="568" y="1"/>
                  </a:lnTo>
                  <a:close/>
                </a:path>
              </a:pathLst>
            </a:custGeom>
            <a:solidFill>
              <a:srgbClr val="7F3E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449;p58">
              <a:extLst>
                <a:ext uri="{FF2B5EF4-FFF2-40B4-BE49-F238E27FC236}">
                  <a16:creationId xmlns:a16="http://schemas.microsoft.com/office/drawing/2014/main" id="{9EF226CF-F371-B364-08B7-E9ABBBB7B015}"/>
                </a:ext>
              </a:extLst>
            </p:cNvPr>
            <p:cNvSpPr/>
            <p:nvPr/>
          </p:nvSpPr>
          <p:spPr>
            <a:xfrm>
              <a:off x="4215675" y="4298525"/>
              <a:ext cx="102600" cy="190150"/>
            </a:xfrm>
            <a:custGeom>
              <a:avLst/>
              <a:gdLst/>
              <a:ahLst/>
              <a:cxnLst/>
              <a:rect l="l" t="t" r="r" b="b"/>
              <a:pathLst>
                <a:path w="4104" h="7606" extrusionOk="0">
                  <a:moveTo>
                    <a:pt x="1" y="0"/>
                  </a:moveTo>
                  <a:lnTo>
                    <a:pt x="835" y="7606"/>
                  </a:lnTo>
                  <a:lnTo>
                    <a:pt x="4104" y="7606"/>
                  </a:lnTo>
                  <a:lnTo>
                    <a:pt x="3303" y="0"/>
                  </a:lnTo>
                  <a:close/>
                </a:path>
              </a:pathLst>
            </a:custGeom>
            <a:solidFill>
              <a:srgbClr val="7F3E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450;p58">
              <a:extLst>
                <a:ext uri="{FF2B5EF4-FFF2-40B4-BE49-F238E27FC236}">
                  <a16:creationId xmlns:a16="http://schemas.microsoft.com/office/drawing/2014/main" id="{CC00345E-D9D5-ECFE-DAB6-58592AF75605}"/>
                </a:ext>
              </a:extLst>
            </p:cNvPr>
            <p:cNvSpPr/>
            <p:nvPr/>
          </p:nvSpPr>
          <p:spPr>
            <a:xfrm>
              <a:off x="4071400" y="4478650"/>
              <a:ext cx="282750" cy="93425"/>
            </a:xfrm>
            <a:custGeom>
              <a:avLst/>
              <a:gdLst/>
              <a:ahLst/>
              <a:cxnLst/>
              <a:rect l="l" t="t" r="r" b="b"/>
              <a:pathLst>
                <a:path w="11310" h="3737" extrusionOk="0">
                  <a:moveTo>
                    <a:pt x="6339" y="0"/>
                  </a:moveTo>
                  <a:cubicBezTo>
                    <a:pt x="6139" y="0"/>
                    <a:pt x="5939" y="67"/>
                    <a:pt x="5805" y="234"/>
                  </a:cubicBezTo>
                  <a:cubicBezTo>
                    <a:pt x="5005" y="934"/>
                    <a:pt x="3103" y="1702"/>
                    <a:pt x="568" y="2269"/>
                  </a:cubicBezTo>
                  <a:cubicBezTo>
                    <a:pt x="1" y="2369"/>
                    <a:pt x="168" y="3736"/>
                    <a:pt x="1569" y="3736"/>
                  </a:cubicBezTo>
                  <a:cubicBezTo>
                    <a:pt x="2936" y="3736"/>
                    <a:pt x="5939" y="3636"/>
                    <a:pt x="6939" y="3636"/>
                  </a:cubicBezTo>
                  <a:cubicBezTo>
                    <a:pt x="8540" y="3636"/>
                    <a:pt x="9508" y="3703"/>
                    <a:pt x="10775" y="3736"/>
                  </a:cubicBezTo>
                  <a:cubicBezTo>
                    <a:pt x="11076" y="3736"/>
                    <a:pt x="11309" y="3470"/>
                    <a:pt x="11242" y="3169"/>
                  </a:cubicBezTo>
                  <a:lnTo>
                    <a:pt x="10609" y="234"/>
                  </a:lnTo>
                  <a:cubicBezTo>
                    <a:pt x="10575" y="100"/>
                    <a:pt x="10475" y="0"/>
                    <a:pt x="1034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451;p58">
              <a:extLst>
                <a:ext uri="{FF2B5EF4-FFF2-40B4-BE49-F238E27FC236}">
                  <a16:creationId xmlns:a16="http://schemas.microsoft.com/office/drawing/2014/main" id="{DFC17923-FC8C-6640-8E9B-A21E6D705877}"/>
                </a:ext>
              </a:extLst>
            </p:cNvPr>
            <p:cNvSpPr/>
            <p:nvPr/>
          </p:nvSpPr>
          <p:spPr>
            <a:xfrm>
              <a:off x="3506000" y="4457475"/>
              <a:ext cx="289400" cy="109050"/>
            </a:xfrm>
            <a:custGeom>
              <a:avLst/>
              <a:gdLst/>
              <a:ahLst/>
              <a:cxnLst/>
              <a:rect l="l" t="t" r="r" b="b"/>
              <a:pathLst>
                <a:path w="11576" h="4362" extrusionOk="0">
                  <a:moveTo>
                    <a:pt x="7435" y="1"/>
                  </a:moveTo>
                  <a:cubicBezTo>
                    <a:pt x="7227" y="1"/>
                    <a:pt x="7014" y="39"/>
                    <a:pt x="6839" y="114"/>
                  </a:cubicBezTo>
                  <a:cubicBezTo>
                    <a:pt x="5359" y="722"/>
                    <a:pt x="4445" y="813"/>
                    <a:pt x="3365" y="813"/>
                  </a:cubicBezTo>
                  <a:cubicBezTo>
                    <a:pt x="2907" y="813"/>
                    <a:pt x="2418" y="796"/>
                    <a:pt x="1843" y="796"/>
                  </a:cubicBezTo>
                  <a:cubicBezTo>
                    <a:pt x="1544" y="796"/>
                    <a:pt x="1222" y="801"/>
                    <a:pt x="868" y="814"/>
                  </a:cubicBezTo>
                  <a:cubicBezTo>
                    <a:pt x="301" y="847"/>
                    <a:pt x="1" y="2282"/>
                    <a:pt x="1335" y="2515"/>
                  </a:cubicBezTo>
                  <a:cubicBezTo>
                    <a:pt x="3537" y="2916"/>
                    <a:pt x="4437" y="3149"/>
                    <a:pt x="6305" y="3449"/>
                  </a:cubicBezTo>
                  <a:cubicBezTo>
                    <a:pt x="7906" y="3716"/>
                    <a:pt x="9741" y="4116"/>
                    <a:pt x="11009" y="4350"/>
                  </a:cubicBezTo>
                  <a:cubicBezTo>
                    <a:pt x="11044" y="4358"/>
                    <a:pt x="11078" y="4361"/>
                    <a:pt x="11112" y="4361"/>
                  </a:cubicBezTo>
                  <a:cubicBezTo>
                    <a:pt x="11367" y="4361"/>
                    <a:pt x="11576" y="4148"/>
                    <a:pt x="11576" y="3883"/>
                  </a:cubicBezTo>
                  <a:lnTo>
                    <a:pt x="11409" y="881"/>
                  </a:lnTo>
                  <a:cubicBezTo>
                    <a:pt x="11409" y="747"/>
                    <a:pt x="11309" y="647"/>
                    <a:pt x="11175" y="614"/>
                  </a:cubicBezTo>
                  <a:lnTo>
                    <a:pt x="7640" y="13"/>
                  </a:lnTo>
                  <a:cubicBezTo>
                    <a:pt x="7573" y="5"/>
                    <a:pt x="7504" y="1"/>
                    <a:pt x="743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452;p58">
              <a:extLst>
                <a:ext uri="{FF2B5EF4-FFF2-40B4-BE49-F238E27FC236}">
                  <a16:creationId xmlns:a16="http://schemas.microsoft.com/office/drawing/2014/main" id="{E230EE5D-A729-DDE1-BD8B-2CAC2C6ED6A5}"/>
                </a:ext>
              </a:extLst>
            </p:cNvPr>
            <p:cNvSpPr/>
            <p:nvPr/>
          </p:nvSpPr>
          <p:spPr>
            <a:xfrm>
              <a:off x="3438450" y="1939325"/>
              <a:ext cx="539575" cy="381125"/>
            </a:xfrm>
            <a:custGeom>
              <a:avLst/>
              <a:gdLst/>
              <a:ahLst/>
              <a:cxnLst/>
              <a:rect l="l" t="t" r="r" b="b"/>
              <a:pathLst>
                <a:path w="21583" h="15245" extrusionOk="0">
                  <a:moveTo>
                    <a:pt x="16880" y="1"/>
                  </a:moveTo>
                  <a:lnTo>
                    <a:pt x="16646" y="668"/>
                  </a:lnTo>
                  <a:lnTo>
                    <a:pt x="16346" y="1335"/>
                  </a:lnTo>
                  <a:cubicBezTo>
                    <a:pt x="16179" y="1802"/>
                    <a:pt x="15979" y="2236"/>
                    <a:pt x="15745" y="2703"/>
                  </a:cubicBezTo>
                  <a:cubicBezTo>
                    <a:pt x="15312" y="3570"/>
                    <a:pt x="14878" y="4471"/>
                    <a:pt x="14411" y="5305"/>
                  </a:cubicBezTo>
                  <a:cubicBezTo>
                    <a:pt x="13944" y="6138"/>
                    <a:pt x="13410" y="6939"/>
                    <a:pt x="12843" y="7706"/>
                  </a:cubicBezTo>
                  <a:cubicBezTo>
                    <a:pt x="12310" y="8407"/>
                    <a:pt x="11709" y="9074"/>
                    <a:pt x="11042" y="9674"/>
                  </a:cubicBezTo>
                  <a:cubicBezTo>
                    <a:pt x="10742" y="9908"/>
                    <a:pt x="10442" y="10175"/>
                    <a:pt x="10075" y="10375"/>
                  </a:cubicBezTo>
                  <a:cubicBezTo>
                    <a:pt x="9941" y="10475"/>
                    <a:pt x="9741" y="10575"/>
                    <a:pt x="9608" y="10642"/>
                  </a:cubicBezTo>
                  <a:cubicBezTo>
                    <a:pt x="9474" y="10708"/>
                    <a:pt x="9374" y="10775"/>
                    <a:pt x="9241" y="10808"/>
                  </a:cubicBezTo>
                  <a:cubicBezTo>
                    <a:pt x="8807" y="10942"/>
                    <a:pt x="8407" y="11042"/>
                    <a:pt x="7973" y="11075"/>
                  </a:cubicBezTo>
                  <a:cubicBezTo>
                    <a:pt x="7506" y="11142"/>
                    <a:pt x="7039" y="11209"/>
                    <a:pt x="6539" y="11275"/>
                  </a:cubicBezTo>
                  <a:cubicBezTo>
                    <a:pt x="4537" y="11442"/>
                    <a:pt x="2436" y="11509"/>
                    <a:pt x="334" y="11576"/>
                  </a:cubicBezTo>
                  <a:lnTo>
                    <a:pt x="1" y="14011"/>
                  </a:lnTo>
                  <a:cubicBezTo>
                    <a:pt x="2136" y="14645"/>
                    <a:pt x="4337" y="15011"/>
                    <a:pt x="6539" y="15212"/>
                  </a:cubicBezTo>
                  <a:cubicBezTo>
                    <a:pt x="7106" y="15245"/>
                    <a:pt x="7706" y="15245"/>
                    <a:pt x="8307" y="15245"/>
                  </a:cubicBezTo>
                  <a:cubicBezTo>
                    <a:pt x="8941" y="15245"/>
                    <a:pt x="9574" y="15212"/>
                    <a:pt x="10208" y="15112"/>
                  </a:cubicBezTo>
                  <a:cubicBezTo>
                    <a:pt x="10575" y="15011"/>
                    <a:pt x="10975" y="14911"/>
                    <a:pt x="11342" y="14778"/>
                  </a:cubicBezTo>
                  <a:cubicBezTo>
                    <a:pt x="11509" y="14711"/>
                    <a:pt x="11676" y="14645"/>
                    <a:pt x="11809" y="14578"/>
                  </a:cubicBezTo>
                  <a:cubicBezTo>
                    <a:pt x="11976" y="14511"/>
                    <a:pt x="12143" y="14444"/>
                    <a:pt x="12276" y="14344"/>
                  </a:cubicBezTo>
                  <a:cubicBezTo>
                    <a:pt x="12877" y="14044"/>
                    <a:pt x="13444" y="13677"/>
                    <a:pt x="13944" y="13310"/>
                  </a:cubicBezTo>
                  <a:cubicBezTo>
                    <a:pt x="15846" y="11776"/>
                    <a:pt x="17413" y="9941"/>
                    <a:pt x="18648" y="7840"/>
                  </a:cubicBezTo>
                  <a:cubicBezTo>
                    <a:pt x="19248" y="6872"/>
                    <a:pt x="19782" y="5838"/>
                    <a:pt x="20282" y="4804"/>
                  </a:cubicBezTo>
                  <a:cubicBezTo>
                    <a:pt x="20516" y="4304"/>
                    <a:pt x="20749" y="3770"/>
                    <a:pt x="20949" y="3270"/>
                  </a:cubicBezTo>
                  <a:cubicBezTo>
                    <a:pt x="21083" y="3003"/>
                    <a:pt x="21183" y="2703"/>
                    <a:pt x="21283" y="2469"/>
                  </a:cubicBezTo>
                  <a:cubicBezTo>
                    <a:pt x="21383" y="2202"/>
                    <a:pt x="21483" y="1969"/>
                    <a:pt x="21583" y="1635"/>
                  </a:cubicBezTo>
                  <a:lnTo>
                    <a:pt x="16880" y="1"/>
                  </a:lnTo>
                  <a:close/>
                </a:path>
              </a:pathLst>
            </a:custGeom>
            <a:solidFill>
              <a:srgbClr val="7F3E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453;p58">
              <a:extLst>
                <a:ext uri="{FF2B5EF4-FFF2-40B4-BE49-F238E27FC236}">
                  <a16:creationId xmlns:a16="http://schemas.microsoft.com/office/drawing/2014/main" id="{403E4414-295D-2403-A601-C276D5126201}"/>
                </a:ext>
              </a:extLst>
            </p:cNvPr>
            <p:cNvSpPr/>
            <p:nvPr/>
          </p:nvSpPr>
          <p:spPr>
            <a:xfrm>
              <a:off x="3732825" y="1883375"/>
              <a:ext cx="355300" cy="323675"/>
            </a:xfrm>
            <a:custGeom>
              <a:avLst/>
              <a:gdLst/>
              <a:ahLst/>
              <a:cxnLst/>
              <a:rect l="l" t="t" r="r" b="b"/>
              <a:pathLst>
                <a:path w="14212" h="12947" extrusionOk="0">
                  <a:moveTo>
                    <a:pt x="8063" y="1"/>
                  </a:moveTo>
                  <a:cubicBezTo>
                    <a:pt x="6129" y="1"/>
                    <a:pt x="4344" y="1057"/>
                    <a:pt x="3470" y="2772"/>
                  </a:cubicBezTo>
                  <a:cubicBezTo>
                    <a:pt x="2069" y="5374"/>
                    <a:pt x="1" y="9844"/>
                    <a:pt x="1" y="9844"/>
                  </a:cubicBezTo>
                  <a:lnTo>
                    <a:pt x="7640" y="12946"/>
                  </a:lnTo>
                  <a:cubicBezTo>
                    <a:pt x="7640" y="12946"/>
                    <a:pt x="14211" y="4"/>
                    <a:pt x="8240" y="4"/>
                  </a:cubicBezTo>
                  <a:cubicBezTo>
                    <a:pt x="8181" y="2"/>
                    <a:pt x="8122" y="1"/>
                    <a:pt x="8063" y="1"/>
                  </a:cubicBezTo>
                  <a:close/>
                </a:path>
              </a:pathLst>
            </a:custGeom>
            <a:solidFill>
              <a:srgbClr val="119A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454;p58">
              <a:extLst>
                <a:ext uri="{FF2B5EF4-FFF2-40B4-BE49-F238E27FC236}">
                  <a16:creationId xmlns:a16="http://schemas.microsoft.com/office/drawing/2014/main" id="{222CFB32-71BD-D27A-61F9-C0C4E316BCD3}"/>
                </a:ext>
              </a:extLst>
            </p:cNvPr>
            <p:cNvSpPr/>
            <p:nvPr/>
          </p:nvSpPr>
          <p:spPr>
            <a:xfrm>
              <a:off x="3732825" y="1883375"/>
              <a:ext cx="355300" cy="323675"/>
            </a:xfrm>
            <a:custGeom>
              <a:avLst/>
              <a:gdLst/>
              <a:ahLst/>
              <a:cxnLst/>
              <a:rect l="l" t="t" r="r" b="b"/>
              <a:pathLst>
                <a:path w="14212" h="12947" extrusionOk="0">
                  <a:moveTo>
                    <a:pt x="8063" y="1"/>
                  </a:moveTo>
                  <a:cubicBezTo>
                    <a:pt x="6129" y="1"/>
                    <a:pt x="4344" y="1057"/>
                    <a:pt x="3470" y="2772"/>
                  </a:cubicBezTo>
                  <a:cubicBezTo>
                    <a:pt x="2069" y="5374"/>
                    <a:pt x="1" y="9844"/>
                    <a:pt x="1" y="9844"/>
                  </a:cubicBezTo>
                  <a:lnTo>
                    <a:pt x="7640" y="12946"/>
                  </a:lnTo>
                  <a:cubicBezTo>
                    <a:pt x="7640" y="12946"/>
                    <a:pt x="14211" y="4"/>
                    <a:pt x="8240" y="4"/>
                  </a:cubicBezTo>
                  <a:cubicBezTo>
                    <a:pt x="8181" y="2"/>
                    <a:pt x="8122" y="1"/>
                    <a:pt x="806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455;p58">
              <a:extLst>
                <a:ext uri="{FF2B5EF4-FFF2-40B4-BE49-F238E27FC236}">
                  <a16:creationId xmlns:a16="http://schemas.microsoft.com/office/drawing/2014/main" id="{33BDD2E4-3A23-D056-CA84-D4C5BEDE8AEF}"/>
                </a:ext>
              </a:extLst>
            </p:cNvPr>
            <p:cNvSpPr/>
            <p:nvPr/>
          </p:nvSpPr>
          <p:spPr>
            <a:xfrm>
              <a:off x="3798725" y="1988525"/>
              <a:ext cx="185150" cy="211850"/>
            </a:xfrm>
            <a:custGeom>
              <a:avLst/>
              <a:gdLst/>
              <a:ahLst/>
              <a:cxnLst/>
              <a:rect l="l" t="t" r="r" b="b"/>
              <a:pathLst>
                <a:path w="7406" h="8474" extrusionOk="0">
                  <a:moveTo>
                    <a:pt x="4136" y="1"/>
                  </a:moveTo>
                  <a:cubicBezTo>
                    <a:pt x="1935" y="1535"/>
                    <a:pt x="400" y="4371"/>
                    <a:pt x="0" y="6706"/>
                  </a:cubicBezTo>
                  <a:lnTo>
                    <a:pt x="4337" y="8474"/>
                  </a:lnTo>
                  <a:cubicBezTo>
                    <a:pt x="5137" y="7273"/>
                    <a:pt x="5904" y="5905"/>
                    <a:pt x="6772" y="4671"/>
                  </a:cubicBezTo>
                  <a:cubicBezTo>
                    <a:pt x="7005" y="4037"/>
                    <a:pt x="7239" y="3370"/>
                    <a:pt x="7405" y="2669"/>
                  </a:cubicBezTo>
                  <a:lnTo>
                    <a:pt x="413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456;p58">
              <a:extLst>
                <a:ext uri="{FF2B5EF4-FFF2-40B4-BE49-F238E27FC236}">
                  <a16:creationId xmlns:a16="http://schemas.microsoft.com/office/drawing/2014/main" id="{DD383B3A-DAE9-C0D2-E0B0-DA05DA2B8AFC}"/>
                </a:ext>
              </a:extLst>
            </p:cNvPr>
            <p:cNvSpPr/>
            <p:nvPr/>
          </p:nvSpPr>
          <p:spPr>
            <a:xfrm>
              <a:off x="3378425" y="2199525"/>
              <a:ext cx="115925" cy="97475"/>
            </a:xfrm>
            <a:custGeom>
              <a:avLst/>
              <a:gdLst/>
              <a:ahLst/>
              <a:cxnLst/>
              <a:rect l="l" t="t" r="r" b="b"/>
              <a:pathLst>
                <a:path w="4637" h="3899" extrusionOk="0">
                  <a:moveTo>
                    <a:pt x="2002" y="0"/>
                  </a:moveTo>
                  <a:lnTo>
                    <a:pt x="0" y="3770"/>
                  </a:lnTo>
                  <a:cubicBezTo>
                    <a:pt x="486" y="3855"/>
                    <a:pt x="985" y="3898"/>
                    <a:pt x="1487" y="3898"/>
                  </a:cubicBezTo>
                  <a:cubicBezTo>
                    <a:pt x="2158" y="3898"/>
                    <a:pt x="2836" y="3822"/>
                    <a:pt x="3503" y="3669"/>
                  </a:cubicBezTo>
                  <a:lnTo>
                    <a:pt x="4637" y="1501"/>
                  </a:lnTo>
                  <a:lnTo>
                    <a:pt x="2002" y="0"/>
                  </a:lnTo>
                  <a:close/>
                </a:path>
              </a:pathLst>
            </a:custGeom>
            <a:solidFill>
              <a:srgbClr val="7F3E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457;p58">
              <a:extLst>
                <a:ext uri="{FF2B5EF4-FFF2-40B4-BE49-F238E27FC236}">
                  <a16:creationId xmlns:a16="http://schemas.microsoft.com/office/drawing/2014/main" id="{BF73AECD-19CF-DDF7-A0D6-039BAE7A0ADC}"/>
                </a:ext>
              </a:extLst>
            </p:cNvPr>
            <p:cNvSpPr/>
            <p:nvPr/>
          </p:nvSpPr>
          <p:spPr>
            <a:xfrm>
              <a:off x="3329225" y="2199525"/>
              <a:ext cx="98425" cy="94250"/>
            </a:xfrm>
            <a:custGeom>
              <a:avLst/>
              <a:gdLst/>
              <a:ahLst/>
              <a:cxnLst/>
              <a:rect l="l" t="t" r="r" b="b"/>
              <a:pathLst>
                <a:path w="3937" h="3770" extrusionOk="0">
                  <a:moveTo>
                    <a:pt x="1468" y="0"/>
                  </a:moveTo>
                  <a:lnTo>
                    <a:pt x="0" y="3303"/>
                  </a:lnTo>
                  <a:lnTo>
                    <a:pt x="1935" y="3770"/>
                  </a:lnTo>
                  <a:lnTo>
                    <a:pt x="3936" y="0"/>
                  </a:lnTo>
                  <a:close/>
                </a:path>
              </a:pathLst>
            </a:custGeom>
            <a:solidFill>
              <a:srgbClr val="7F3E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458;p58">
              <a:extLst>
                <a:ext uri="{FF2B5EF4-FFF2-40B4-BE49-F238E27FC236}">
                  <a16:creationId xmlns:a16="http://schemas.microsoft.com/office/drawing/2014/main" id="{6633FA1A-5D9F-7E49-FE82-1B26A884E605}"/>
                </a:ext>
              </a:extLst>
            </p:cNvPr>
            <p:cNvSpPr/>
            <p:nvPr/>
          </p:nvSpPr>
          <p:spPr>
            <a:xfrm>
              <a:off x="3701975" y="4285175"/>
              <a:ext cx="87600" cy="113450"/>
            </a:xfrm>
            <a:custGeom>
              <a:avLst/>
              <a:gdLst/>
              <a:ahLst/>
              <a:cxnLst/>
              <a:rect l="l" t="t" r="r" b="b"/>
              <a:pathLst>
                <a:path w="3504" h="4538" extrusionOk="0">
                  <a:moveTo>
                    <a:pt x="301" y="1"/>
                  </a:moveTo>
                  <a:lnTo>
                    <a:pt x="1" y="3903"/>
                  </a:lnTo>
                  <a:lnTo>
                    <a:pt x="3236" y="4537"/>
                  </a:lnTo>
                  <a:lnTo>
                    <a:pt x="3503" y="601"/>
                  </a:lnTo>
                  <a:lnTo>
                    <a:pt x="301"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459;p58">
              <a:extLst>
                <a:ext uri="{FF2B5EF4-FFF2-40B4-BE49-F238E27FC236}">
                  <a16:creationId xmlns:a16="http://schemas.microsoft.com/office/drawing/2014/main" id="{6D336D09-247C-BD7D-7489-A9C158D1BEE7}"/>
                </a:ext>
              </a:extLst>
            </p:cNvPr>
            <p:cNvSpPr/>
            <p:nvPr/>
          </p:nvSpPr>
          <p:spPr>
            <a:xfrm>
              <a:off x="4215675" y="4298525"/>
              <a:ext cx="92600" cy="98425"/>
            </a:xfrm>
            <a:custGeom>
              <a:avLst/>
              <a:gdLst/>
              <a:ahLst/>
              <a:cxnLst/>
              <a:rect l="l" t="t" r="r" b="b"/>
              <a:pathLst>
                <a:path w="3704" h="3937" extrusionOk="0">
                  <a:moveTo>
                    <a:pt x="1" y="0"/>
                  </a:moveTo>
                  <a:lnTo>
                    <a:pt x="434" y="3936"/>
                  </a:lnTo>
                  <a:lnTo>
                    <a:pt x="3703" y="3936"/>
                  </a:lnTo>
                  <a:lnTo>
                    <a:pt x="330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460;p58">
              <a:extLst>
                <a:ext uri="{FF2B5EF4-FFF2-40B4-BE49-F238E27FC236}">
                  <a16:creationId xmlns:a16="http://schemas.microsoft.com/office/drawing/2014/main" id="{EA68DD6A-7050-2E3E-5A22-67667E6A44CC}"/>
                </a:ext>
              </a:extLst>
            </p:cNvPr>
            <p:cNvSpPr/>
            <p:nvPr/>
          </p:nvSpPr>
          <p:spPr>
            <a:xfrm>
              <a:off x="3773700" y="1878450"/>
              <a:ext cx="572925" cy="750575"/>
            </a:xfrm>
            <a:custGeom>
              <a:avLst/>
              <a:gdLst/>
              <a:ahLst/>
              <a:cxnLst/>
              <a:rect l="l" t="t" r="r" b="b"/>
              <a:pathLst>
                <a:path w="22917" h="30023" extrusionOk="0">
                  <a:moveTo>
                    <a:pt x="9641" y="1"/>
                  </a:moveTo>
                  <a:cubicBezTo>
                    <a:pt x="9307" y="1"/>
                    <a:pt x="9007" y="34"/>
                    <a:pt x="8707" y="34"/>
                  </a:cubicBezTo>
                  <a:cubicBezTo>
                    <a:pt x="7339" y="101"/>
                    <a:pt x="5938" y="267"/>
                    <a:pt x="4537" y="534"/>
                  </a:cubicBezTo>
                  <a:cubicBezTo>
                    <a:pt x="4537" y="534"/>
                    <a:pt x="0" y="10141"/>
                    <a:pt x="2369" y="28788"/>
                  </a:cubicBezTo>
                  <a:cubicBezTo>
                    <a:pt x="7673" y="29188"/>
                    <a:pt x="17346" y="29855"/>
                    <a:pt x="19881" y="30022"/>
                  </a:cubicBezTo>
                  <a:cubicBezTo>
                    <a:pt x="20048" y="28688"/>
                    <a:pt x="19948" y="24752"/>
                    <a:pt x="20215" y="19581"/>
                  </a:cubicBezTo>
                  <a:cubicBezTo>
                    <a:pt x="20315" y="17380"/>
                    <a:pt x="20515" y="14978"/>
                    <a:pt x="20815" y="12443"/>
                  </a:cubicBezTo>
                  <a:cubicBezTo>
                    <a:pt x="21249" y="8774"/>
                    <a:pt x="21949" y="5171"/>
                    <a:pt x="22917" y="1635"/>
                  </a:cubicBezTo>
                  <a:cubicBezTo>
                    <a:pt x="22917" y="1635"/>
                    <a:pt x="20849" y="1068"/>
                    <a:pt x="18480" y="701"/>
                  </a:cubicBezTo>
                  <a:cubicBezTo>
                    <a:pt x="18013" y="634"/>
                    <a:pt x="17546" y="568"/>
                    <a:pt x="17079" y="501"/>
                  </a:cubicBezTo>
                  <a:cubicBezTo>
                    <a:pt x="14611" y="201"/>
                    <a:pt x="12109" y="1"/>
                    <a:pt x="9641" y="1"/>
                  </a:cubicBezTo>
                  <a:close/>
                </a:path>
              </a:pathLst>
            </a:custGeom>
            <a:solidFill>
              <a:srgbClr val="119A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461;p58">
              <a:extLst>
                <a:ext uri="{FF2B5EF4-FFF2-40B4-BE49-F238E27FC236}">
                  <a16:creationId xmlns:a16="http://schemas.microsoft.com/office/drawing/2014/main" id="{1B8F6BE2-DC7B-1C4D-B7E2-5DEBCFA7C194}"/>
                </a:ext>
              </a:extLst>
            </p:cNvPr>
            <p:cNvSpPr/>
            <p:nvPr/>
          </p:nvSpPr>
          <p:spPr>
            <a:xfrm>
              <a:off x="3773700" y="1878450"/>
              <a:ext cx="572925" cy="750575"/>
            </a:xfrm>
            <a:custGeom>
              <a:avLst/>
              <a:gdLst/>
              <a:ahLst/>
              <a:cxnLst/>
              <a:rect l="l" t="t" r="r" b="b"/>
              <a:pathLst>
                <a:path w="22917" h="30023" extrusionOk="0">
                  <a:moveTo>
                    <a:pt x="9641" y="1"/>
                  </a:moveTo>
                  <a:cubicBezTo>
                    <a:pt x="9307" y="1"/>
                    <a:pt x="9007" y="34"/>
                    <a:pt x="8707" y="34"/>
                  </a:cubicBezTo>
                  <a:cubicBezTo>
                    <a:pt x="7339" y="101"/>
                    <a:pt x="5938" y="267"/>
                    <a:pt x="4537" y="534"/>
                  </a:cubicBezTo>
                  <a:cubicBezTo>
                    <a:pt x="4537" y="534"/>
                    <a:pt x="0" y="10141"/>
                    <a:pt x="2369" y="28788"/>
                  </a:cubicBezTo>
                  <a:cubicBezTo>
                    <a:pt x="7673" y="29188"/>
                    <a:pt x="17346" y="29855"/>
                    <a:pt x="19881" y="30022"/>
                  </a:cubicBezTo>
                  <a:cubicBezTo>
                    <a:pt x="20048" y="28688"/>
                    <a:pt x="19948" y="24752"/>
                    <a:pt x="20215" y="19581"/>
                  </a:cubicBezTo>
                  <a:cubicBezTo>
                    <a:pt x="20315" y="17380"/>
                    <a:pt x="20515" y="14978"/>
                    <a:pt x="20815" y="12443"/>
                  </a:cubicBezTo>
                  <a:cubicBezTo>
                    <a:pt x="21249" y="8774"/>
                    <a:pt x="21949" y="5171"/>
                    <a:pt x="22917" y="1635"/>
                  </a:cubicBezTo>
                  <a:cubicBezTo>
                    <a:pt x="22917" y="1635"/>
                    <a:pt x="20849" y="1068"/>
                    <a:pt x="18480" y="701"/>
                  </a:cubicBezTo>
                  <a:cubicBezTo>
                    <a:pt x="18013" y="634"/>
                    <a:pt x="17546" y="568"/>
                    <a:pt x="17079" y="501"/>
                  </a:cubicBezTo>
                  <a:cubicBezTo>
                    <a:pt x="14611" y="201"/>
                    <a:pt x="12109" y="1"/>
                    <a:pt x="964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462;p58">
              <a:extLst>
                <a:ext uri="{FF2B5EF4-FFF2-40B4-BE49-F238E27FC236}">
                  <a16:creationId xmlns:a16="http://schemas.microsoft.com/office/drawing/2014/main" id="{8A1CD5BA-31B1-990C-3271-4A6CCB5328A6}"/>
                </a:ext>
              </a:extLst>
            </p:cNvPr>
            <p:cNvSpPr/>
            <p:nvPr/>
          </p:nvSpPr>
          <p:spPr>
            <a:xfrm>
              <a:off x="4234850" y="2037725"/>
              <a:ext cx="82600" cy="189325"/>
            </a:xfrm>
            <a:custGeom>
              <a:avLst/>
              <a:gdLst/>
              <a:ahLst/>
              <a:cxnLst/>
              <a:rect l="l" t="t" r="r" b="b"/>
              <a:pathLst>
                <a:path w="3304" h="7573" extrusionOk="0">
                  <a:moveTo>
                    <a:pt x="34" y="1"/>
                  </a:moveTo>
                  <a:lnTo>
                    <a:pt x="34" y="1"/>
                  </a:lnTo>
                  <a:cubicBezTo>
                    <a:pt x="1" y="2669"/>
                    <a:pt x="768" y="5305"/>
                    <a:pt x="2203" y="7573"/>
                  </a:cubicBezTo>
                  <a:cubicBezTo>
                    <a:pt x="2269" y="7073"/>
                    <a:pt x="2336" y="6572"/>
                    <a:pt x="2369" y="6072"/>
                  </a:cubicBezTo>
                  <a:cubicBezTo>
                    <a:pt x="2603" y="4137"/>
                    <a:pt x="2903" y="2169"/>
                    <a:pt x="3303" y="168"/>
                  </a:cubicBezTo>
                  <a:lnTo>
                    <a:pt x="3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463;p58">
              <a:extLst>
                <a:ext uri="{FF2B5EF4-FFF2-40B4-BE49-F238E27FC236}">
                  <a16:creationId xmlns:a16="http://schemas.microsoft.com/office/drawing/2014/main" id="{5A168C0D-9320-52F3-5C8B-5197D7B7468B}"/>
                </a:ext>
              </a:extLst>
            </p:cNvPr>
            <p:cNvSpPr/>
            <p:nvPr/>
          </p:nvSpPr>
          <p:spPr>
            <a:xfrm>
              <a:off x="4002200" y="1679975"/>
              <a:ext cx="199325" cy="259100"/>
            </a:xfrm>
            <a:custGeom>
              <a:avLst/>
              <a:gdLst/>
              <a:ahLst/>
              <a:cxnLst/>
              <a:rect l="l" t="t" r="r" b="b"/>
              <a:pathLst>
                <a:path w="7973" h="10364" extrusionOk="0">
                  <a:moveTo>
                    <a:pt x="7806" y="1"/>
                  </a:moveTo>
                  <a:lnTo>
                    <a:pt x="2969" y="3603"/>
                  </a:lnTo>
                  <a:cubicBezTo>
                    <a:pt x="3303" y="5471"/>
                    <a:pt x="3236" y="7473"/>
                    <a:pt x="534" y="7906"/>
                  </a:cubicBezTo>
                  <a:cubicBezTo>
                    <a:pt x="0" y="8673"/>
                    <a:pt x="0" y="10141"/>
                    <a:pt x="2068" y="10308"/>
                  </a:cubicBezTo>
                  <a:cubicBezTo>
                    <a:pt x="2368" y="10345"/>
                    <a:pt x="2668" y="10364"/>
                    <a:pt x="2967" y="10364"/>
                  </a:cubicBezTo>
                  <a:cubicBezTo>
                    <a:pt x="4801" y="10364"/>
                    <a:pt x="6596" y="9673"/>
                    <a:pt x="7973" y="8440"/>
                  </a:cubicBezTo>
                  <a:cubicBezTo>
                    <a:pt x="6405" y="6705"/>
                    <a:pt x="7172" y="2369"/>
                    <a:pt x="7806" y="1"/>
                  </a:cubicBezTo>
                  <a:close/>
                </a:path>
              </a:pathLst>
            </a:custGeom>
            <a:solidFill>
              <a:srgbClr val="7F3E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464;p58">
              <a:extLst>
                <a:ext uri="{FF2B5EF4-FFF2-40B4-BE49-F238E27FC236}">
                  <a16:creationId xmlns:a16="http://schemas.microsoft.com/office/drawing/2014/main" id="{2EAF17CB-62DA-1BD8-35BA-F68ECEF63FC8}"/>
                </a:ext>
              </a:extLst>
            </p:cNvPr>
            <p:cNvSpPr/>
            <p:nvPr/>
          </p:nvSpPr>
          <p:spPr>
            <a:xfrm>
              <a:off x="4016375" y="1938500"/>
              <a:ext cx="79250" cy="57900"/>
            </a:xfrm>
            <a:custGeom>
              <a:avLst/>
              <a:gdLst/>
              <a:ahLst/>
              <a:cxnLst/>
              <a:rect l="l" t="t" r="r" b="b"/>
              <a:pathLst>
                <a:path w="3170" h="2316" extrusionOk="0">
                  <a:moveTo>
                    <a:pt x="1902" y="0"/>
                  </a:moveTo>
                  <a:cubicBezTo>
                    <a:pt x="1902" y="0"/>
                    <a:pt x="234" y="434"/>
                    <a:pt x="0" y="768"/>
                  </a:cubicBezTo>
                  <a:cubicBezTo>
                    <a:pt x="34" y="1135"/>
                    <a:pt x="134" y="1468"/>
                    <a:pt x="267" y="1835"/>
                  </a:cubicBezTo>
                  <a:cubicBezTo>
                    <a:pt x="334" y="2069"/>
                    <a:pt x="534" y="2202"/>
                    <a:pt x="768" y="2202"/>
                  </a:cubicBezTo>
                  <a:cubicBezTo>
                    <a:pt x="1135" y="2202"/>
                    <a:pt x="1468" y="2235"/>
                    <a:pt x="1802" y="2302"/>
                  </a:cubicBezTo>
                  <a:cubicBezTo>
                    <a:pt x="1837" y="2311"/>
                    <a:pt x="1876" y="2315"/>
                    <a:pt x="1915" y="2315"/>
                  </a:cubicBezTo>
                  <a:cubicBezTo>
                    <a:pt x="2022" y="2315"/>
                    <a:pt x="2138" y="2284"/>
                    <a:pt x="2235" y="2235"/>
                  </a:cubicBezTo>
                  <a:cubicBezTo>
                    <a:pt x="2636" y="1968"/>
                    <a:pt x="3169" y="1568"/>
                    <a:pt x="3036" y="1101"/>
                  </a:cubicBezTo>
                  <a:cubicBezTo>
                    <a:pt x="2869" y="534"/>
                    <a:pt x="1902" y="0"/>
                    <a:pt x="190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465;p58">
              <a:extLst>
                <a:ext uri="{FF2B5EF4-FFF2-40B4-BE49-F238E27FC236}">
                  <a16:creationId xmlns:a16="http://schemas.microsoft.com/office/drawing/2014/main" id="{57BAD651-6ECB-5806-6E84-F2805DB721A3}"/>
                </a:ext>
              </a:extLst>
            </p:cNvPr>
            <p:cNvSpPr/>
            <p:nvPr/>
          </p:nvSpPr>
          <p:spPr>
            <a:xfrm>
              <a:off x="3973000" y="1984375"/>
              <a:ext cx="87600" cy="445325"/>
            </a:xfrm>
            <a:custGeom>
              <a:avLst/>
              <a:gdLst/>
              <a:ahLst/>
              <a:cxnLst/>
              <a:rect l="l" t="t" r="r" b="b"/>
              <a:pathLst>
                <a:path w="3504" h="17813" extrusionOk="0">
                  <a:moveTo>
                    <a:pt x="2603" y="0"/>
                  </a:moveTo>
                  <a:cubicBezTo>
                    <a:pt x="1936" y="1468"/>
                    <a:pt x="401" y="10874"/>
                    <a:pt x="201" y="12275"/>
                  </a:cubicBezTo>
                  <a:cubicBezTo>
                    <a:pt x="1" y="13710"/>
                    <a:pt x="668" y="16011"/>
                    <a:pt x="1569" y="17813"/>
                  </a:cubicBezTo>
                  <a:cubicBezTo>
                    <a:pt x="2603" y="16378"/>
                    <a:pt x="3203" y="14677"/>
                    <a:pt x="3270" y="12909"/>
                  </a:cubicBezTo>
                  <a:cubicBezTo>
                    <a:pt x="3403" y="10975"/>
                    <a:pt x="3503" y="234"/>
                    <a:pt x="3503" y="234"/>
                  </a:cubicBezTo>
                  <a:lnTo>
                    <a:pt x="2603"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466;p58">
              <a:extLst>
                <a:ext uri="{FF2B5EF4-FFF2-40B4-BE49-F238E27FC236}">
                  <a16:creationId xmlns:a16="http://schemas.microsoft.com/office/drawing/2014/main" id="{11CAB933-160F-5DD4-1DD0-D9E470B89C7C}"/>
                </a:ext>
              </a:extLst>
            </p:cNvPr>
            <p:cNvSpPr/>
            <p:nvPr/>
          </p:nvSpPr>
          <p:spPr>
            <a:xfrm>
              <a:off x="4063075" y="1883975"/>
              <a:ext cx="180975" cy="101250"/>
            </a:xfrm>
            <a:custGeom>
              <a:avLst/>
              <a:gdLst/>
              <a:ahLst/>
              <a:cxnLst/>
              <a:rect l="l" t="t" r="r" b="b"/>
              <a:pathLst>
                <a:path w="7239" h="4050" extrusionOk="0">
                  <a:moveTo>
                    <a:pt x="5457" y="1"/>
                  </a:moveTo>
                  <a:cubicBezTo>
                    <a:pt x="5404" y="1"/>
                    <a:pt x="5363" y="14"/>
                    <a:pt x="5338" y="46"/>
                  </a:cubicBezTo>
                  <a:cubicBezTo>
                    <a:pt x="5104" y="380"/>
                    <a:pt x="3136" y="1548"/>
                    <a:pt x="0" y="2181"/>
                  </a:cubicBezTo>
                  <a:cubicBezTo>
                    <a:pt x="634" y="2715"/>
                    <a:pt x="1135" y="3349"/>
                    <a:pt x="1535" y="4049"/>
                  </a:cubicBezTo>
                  <a:cubicBezTo>
                    <a:pt x="2569" y="3983"/>
                    <a:pt x="7239" y="1948"/>
                    <a:pt x="6572" y="347"/>
                  </a:cubicBezTo>
                  <a:cubicBezTo>
                    <a:pt x="6114" y="239"/>
                    <a:pt x="5678" y="1"/>
                    <a:pt x="545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467;p58">
              <a:extLst>
                <a:ext uri="{FF2B5EF4-FFF2-40B4-BE49-F238E27FC236}">
                  <a16:creationId xmlns:a16="http://schemas.microsoft.com/office/drawing/2014/main" id="{53E24337-7A5C-F4EF-58C2-82D3BBB2F86D}"/>
                </a:ext>
              </a:extLst>
            </p:cNvPr>
            <p:cNvSpPr/>
            <p:nvPr/>
          </p:nvSpPr>
          <p:spPr>
            <a:xfrm>
              <a:off x="3966325" y="1872575"/>
              <a:ext cx="96775" cy="106800"/>
            </a:xfrm>
            <a:custGeom>
              <a:avLst/>
              <a:gdLst/>
              <a:ahLst/>
              <a:cxnLst/>
              <a:rect l="l" t="t" r="r" b="b"/>
              <a:pathLst>
                <a:path w="3871" h="4272" extrusionOk="0">
                  <a:moveTo>
                    <a:pt x="2083" y="1"/>
                  </a:moveTo>
                  <a:cubicBezTo>
                    <a:pt x="1854" y="1"/>
                    <a:pt x="1421" y="177"/>
                    <a:pt x="968" y="202"/>
                  </a:cubicBezTo>
                  <a:cubicBezTo>
                    <a:pt x="1" y="1637"/>
                    <a:pt x="601" y="3805"/>
                    <a:pt x="1669" y="4272"/>
                  </a:cubicBezTo>
                  <a:cubicBezTo>
                    <a:pt x="2102" y="3271"/>
                    <a:pt x="3870" y="2637"/>
                    <a:pt x="3870" y="2637"/>
                  </a:cubicBezTo>
                  <a:cubicBezTo>
                    <a:pt x="1969" y="1436"/>
                    <a:pt x="2403" y="436"/>
                    <a:pt x="2236" y="69"/>
                  </a:cubicBezTo>
                  <a:cubicBezTo>
                    <a:pt x="2211" y="19"/>
                    <a:pt x="2158" y="1"/>
                    <a:pt x="208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468;p58">
              <a:extLst>
                <a:ext uri="{FF2B5EF4-FFF2-40B4-BE49-F238E27FC236}">
                  <a16:creationId xmlns:a16="http://schemas.microsoft.com/office/drawing/2014/main" id="{4F26ED0D-B912-A896-1BC6-34884CE8F660}"/>
                </a:ext>
              </a:extLst>
            </p:cNvPr>
            <p:cNvSpPr/>
            <p:nvPr/>
          </p:nvSpPr>
          <p:spPr>
            <a:xfrm>
              <a:off x="4076425" y="1716675"/>
              <a:ext cx="73400" cy="86750"/>
            </a:xfrm>
            <a:custGeom>
              <a:avLst/>
              <a:gdLst/>
              <a:ahLst/>
              <a:cxnLst/>
              <a:rect l="l" t="t" r="r" b="b"/>
              <a:pathLst>
                <a:path w="2936" h="3470" extrusionOk="0">
                  <a:moveTo>
                    <a:pt x="2869" y="0"/>
                  </a:moveTo>
                  <a:lnTo>
                    <a:pt x="0" y="2102"/>
                  </a:lnTo>
                  <a:cubicBezTo>
                    <a:pt x="100" y="2569"/>
                    <a:pt x="134" y="3002"/>
                    <a:pt x="134" y="3469"/>
                  </a:cubicBezTo>
                  <a:cubicBezTo>
                    <a:pt x="1168" y="3369"/>
                    <a:pt x="2635" y="2369"/>
                    <a:pt x="2835" y="1301"/>
                  </a:cubicBezTo>
                  <a:cubicBezTo>
                    <a:pt x="2936" y="868"/>
                    <a:pt x="2936" y="434"/>
                    <a:pt x="286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469;p58">
              <a:extLst>
                <a:ext uri="{FF2B5EF4-FFF2-40B4-BE49-F238E27FC236}">
                  <a16:creationId xmlns:a16="http://schemas.microsoft.com/office/drawing/2014/main" id="{FFE1A1A0-9117-D966-B9D5-66DAEFC14EA5}"/>
                </a:ext>
              </a:extLst>
            </p:cNvPr>
            <p:cNvSpPr/>
            <p:nvPr/>
          </p:nvSpPr>
          <p:spPr>
            <a:xfrm>
              <a:off x="3981625" y="1487575"/>
              <a:ext cx="121125" cy="124850"/>
            </a:xfrm>
            <a:custGeom>
              <a:avLst/>
              <a:gdLst/>
              <a:ahLst/>
              <a:cxnLst/>
              <a:rect l="l" t="t" r="r" b="b"/>
              <a:pathLst>
                <a:path w="4845" h="4994" extrusionOk="0">
                  <a:moveTo>
                    <a:pt x="2291" y="1"/>
                  </a:moveTo>
                  <a:cubicBezTo>
                    <a:pt x="2104" y="1"/>
                    <a:pt x="1903" y="40"/>
                    <a:pt x="1691" y="125"/>
                  </a:cubicBezTo>
                  <a:cubicBezTo>
                    <a:pt x="481" y="570"/>
                    <a:pt x="1" y="4993"/>
                    <a:pt x="2189" y="4993"/>
                  </a:cubicBezTo>
                  <a:cubicBezTo>
                    <a:pt x="2295" y="4993"/>
                    <a:pt x="2407" y="4983"/>
                    <a:pt x="2525" y="4961"/>
                  </a:cubicBezTo>
                  <a:cubicBezTo>
                    <a:pt x="4844" y="4534"/>
                    <a:pt x="4315" y="1"/>
                    <a:pt x="229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470;p58">
              <a:extLst>
                <a:ext uri="{FF2B5EF4-FFF2-40B4-BE49-F238E27FC236}">
                  <a16:creationId xmlns:a16="http://schemas.microsoft.com/office/drawing/2014/main" id="{FE8FB66D-6FA0-5700-1C81-5538EAE88DA6}"/>
                </a:ext>
              </a:extLst>
            </p:cNvPr>
            <p:cNvSpPr/>
            <p:nvPr/>
          </p:nvSpPr>
          <p:spPr>
            <a:xfrm>
              <a:off x="3980900" y="1464500"/>
              <a:ext cx="274725" cy="315725"/>
            </a:xfrm>
            <a:custGeom>
              <a:avLst/>
              <a:gdLst/>
              <a:ahLst/>
              <a:cxnLst/>
              <a:rect l="l" t="t" r="r" b="b"/>
              <a:pathLst>
                <a:path w="10989" h="12629" extrusionOk="0">
                  <a:moveTo>
                    <a:pt x="5831" y="1"/>
                  </a:moveTo>
                  <a:cubicBezTo>
                    <a:pt x="5620" y="1"/>
                    <a:pt x="5406" y="16"/>
                    <a:pt x="5189" y="47"/>
                  </a:cubicBezTo>
                  <a:cubicBezTo>
                    <a:pt x="1786" y="480"/>
                    <a:pt x="118" y="5017"/>
                    <a:pt x="52" y="8019"/>
                  </a:cubicBezTo>
                  <a:cubicBezTo>
                    <a:pt x="1" y="10579"/>
                    <a:pt x="2052" y="12629"/>
                    <a:pt x="4381" y="12629"/>
                  </a:cubicBezTo>
                  <a:cubicBezTo>
                    <a:pt x="5086" y="12629"/>
                    <a:pt x="5817" y="12441"/>
                    <a:pt x="6523" y="12022"/>
                  </a:cubicBezTo>
                  <a:cubicBezTo>
                    <a:pt x="8524" y="10821"/>
                    <a:pt x="8958" y="8953"/>
                    <a:pt x="9992" y="5884"/>
                  </a:cubicBezTo>
                  <a:cubicBezTo>
                    <a:pt x="10989" y="2957"/>
                    <a:pt x="8787" y="1"/>
                    <a:pt x="5831" y="1"/>
                  </a:cubicBezTo>
                  <a:close/>
                </a:path>
              </a:pathLst>
            </a:custGeom>
            <a:solidFill>
              <a:srgbClr val="7F3E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471;p58">
              <a:extLst>
                <a:ext uri="{FF2B5EF4-FFF2-40B4-BE49-F238E27FC236}">
                  <a16:creationId xmlns:a16="http://schemas.microsoft.com/office/drawing/2014/main" id="{F9AE5683-70BE-FD98-88E1-A0C820D605E6}"/>
                </a:ext>
              </a:extLst>
            </p:cNvPr>
            <p:cNvSpPr/>
            <p:nvPr/>
          </p:nvSpPr>
          <p:spPr>
            <a:xfrm>
              <a:off x="3950500" y="1351550"/>
              <a:ext cx="386125" cy="381650"/>
            </a:xfrm>
            <a:custGeom>
              <a:avLst/>
              <a:gdLst/>
              <a:ahLst/>
              <a:cxnLst/>
              <a:rect l="l" t="t" r="r" b="b"/>
              <a:pathLst>
                <a:path w="15445" h="15266" extrusionOk="0">
                  <a:moveTo>
                    <a:pt x="7895" y="1"/>
                  </a:moveTo>
                  <a:cubicBezTo>
                    <a:pt x="6095" y="1"/>
                    <a:pt x="5204" y="1477"/>
                    <a:pt x="5537" y="2597"/>
                  </a:cubicBezTo>
                  <a:cubicBezTo>
                    <a:pt x="5051" y="2251"/>
                    <a:pt x="4260" y="2063"/>
                    <a:pt x="3451" y="2063"/>
                  </a:cubicBezTo>
                  <a:cubicBezTo>
                    <a:pt x="1764" y="2063"/>
                    <a:pt x="1" y="2882"/>
                    <a:pt x="767" y="4798"/>
                  </a:cubicBezTo>
                  <a:cubicBezTo>
                    <a:pt x="1902" y="7634"/>
                    <a:pt x="8239" y="7267"/>
                    <a:pt x="10274" y="7500"/>
                  </a:cubicBezTo>
                  <a:cubicBezTo>
                    <a:pt x="7683" y="8596"/>
                    <a:pt x="8731" y="12504"/>
                    <a:pt x="10024" y="12504"/>
                  </a:cubicBezTo>
                  <a:cubicBezTo>
                    <a:pt x="10030" y="12504"/>
                    <a:pt x="10035" y="12504"/>
                    <a:pt x="10041" y="12504"/>
                  </a:cubicBezTo>
                  <a:lnTo>
                    <a:pt x="10041" y="12504"/>
                  </a:lnTo>
                  <a:cubicBezTo>
                    <a:pt x="10041" y="12504"/>
                    <a:pt x="9374" y="12604"/>
                    <a:pt x="9273" y="13938"/>
                  </a:cubicBezTo>
                  <a:cubicBezTo>
                    <a:pt x="9195" y="14699"/>
                    <a:pt x="9813" y="15265"/>
                    <a:pt x="10359" y="15265"/>
                  </a:cubicBezTo>
                  <a:cubicBezTo>
                    <a:pt x="10747" y="15265"/>
                    <a:pt x="11100" y="14979"/>
                    <a:pt x="11141" y="14272"/>
                  </a:cubicBezTo>
                  <a:cubicBezTo>
                    <a:pt x="11399" y="14332"/>
                    <a:pt x="11640" y="14360"/>
                    <a:pt x="11864" y="14360"/>
                  </a:cubicBezTo>
                  <a:cubicBezTo>
                    <a:pt x="13992" y="14360"/>
                    <a:pt x="14615" y="11840"/>
                    <a:pt x="13710" y="10602"/>
                  </a:cubicBezTo>
                  <a:cubicBezTo>
                    <a:pt x="15445" y="10135"/>
                    <a:pt x="15144" y="6666"/>
                    <a:pt x="13577" y="6266"/>
                  </a:cubicBezTo>
                  <a:cubicBezTo>
                    <a:pt x="13910" y="5499"/>
                    <a:pt x="13943" y="2930"/>
                    <a:pt x="10474" y="829"/>
                  </a:cubicBezTo>
                  <a:cubicBezTo>
                    <a:pt x="9482" y="237"/>
                    <a:pt x="8616" y="1"/>
                    <a:pt x="789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472;p58">
              <a:extLst>
                <a:ext uri="{FF2B5EF4-FFF2-40B4-BE49-F238E27FC236}">
                  <a16:creationId xmlns:a16="http://schemas.microsoft.com/office/drawing/2014/main" id="{03CE5CE1-D8B9-EE1F-7B76-A4C94297D9CE}"/>
                </a:ext>
              </a:extLst>
            </p:cNvPr>
            <p:cNvSpPr/>
            <p:nvPr/>
          </p:nvSpPr>
          <p:spPr>
            <a:xfrm>
              <a:off x="4055575" y="1669350"/>
              <a:ext cx="55900" cy="16575"/>
            </a:xfrm>
            <a:custGeom>
              <a:avLst/>
              <a:gdLst/>
              <a:ahLst/>
              <a:cxnLst/>
              <a:rect l="l" t="t" r="r" b="b"/>
              <a:pathLst>
                <a:path w="2236" h="663" extrusionOk="0">
                  <a:moveTo>
                    <a:pt x="2152" y="0"/>
                  </a:moveTo>
                  <a:cubicBezTo>
                    <a:pt x="2135" y="0"/>
                    <a:pt x="2118" y="9"/>
                    <a:pt x="2102" y="25"/>
                  </a:cubicBezTo>
                  <a:cubicBezTo>
                    <a:pt x="1695" y="336"/>
                    <a:pt x="1187" y="510"/>
                    <a:pt x="685" y="510"/>
                  </a:cubicBezTo>
                  <a:cubicBezTo>
                    <a:pt x="487" y="510"/>
                    <a:pt x="290" y="482"/>
                    <a:pt x="100" y="426"/>
                  </a:cubicBezTo>
                  <a:cubicBezTo>
                    <a:pt x="34" y="426"/>
                    <a:pt x="0" y="459"/>
                    <a:pt x="0" y="492"/>
                  </a:cubicBezTo>
                  <a:cubicBezTo>
                    <a:pt x="0" y="526"/>
                    <a:pt x="34" y="559"/>
                    <a:pt x="67" y="559"/>
                  </a:cubicBezTo>
                  <a:cubicBezTo>
                    <a:pt x="286" y="629"/>
                    <a:pt x="512" y="663"/>
                    <a:pt x="736" y="663"/>
                  </a:cubicBezTo>
                  <a:cubicBezTo>
                    <a:pt x="1262" y="663"/>
                    <a:pt x="1781" y="476"/>
                    <a:pt x="2202" y="125"/>
                  </a:cubicBezTo>
                  <a:cubicBezTo>
                    <a:pt x="2235" y="92"/>
                    <a:pt x="2235" y="59"/>
                    <a:pt x="2202" y="25"/>
                  </a:cubicBezTo>
                  <a:cubicBezTo>
                    <a:pt x="2185" y="9"/>
                    <a:pt x="2168" y="0"/>
                    <a:pt x="215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473;p58">
              <a:extLst>
                <a:ext uri="{FF2B5EF4-FFF2-40B4-BE49-F238E27FC236}">
                  <a16:creationId xmlns:a16="http://schemas.microsoft.com/office/drawing/2014/main" id="{C1889338-FD3F-4B3C-B683-351E4A17DDCA}"/>
                </a:ext>
              </a:extLst>
            </p:cNvPr>
            <p:cNvSpPr/>
            <p:nvPr/>
          </p:nvSpPr>
          <p:spPr>
            <a:xfrm>
              <a:off x="4158975" y="1632575"/>
              <a:ext cx="106775" cy="81675"/>
            </a:xfrm>
            <a:custGeom>
              <a:avLst/>
              <a:gdLst/>
              <a:ahLst/>
              <a:cxnLst/>
              <a:rect l="l" t="t" r="r" b="b"/>
              <a:pathLst>
                <a:path w="4271" h="3267" extrusionOk="0">
                  <a:moveTo>
                    <a:pt x="2679" y="0"/>
                  </a:moveTo>
                  <a:cubicBezTo>
                    <a:pt x="1868" y="0"/>
                    <a:pt x="999" y="709"/>
                    <a:pt x="568" y="1330"/>
                  </a:cubicBezTo>
                  <a:cubicBezTo>
                    <a:pt x="0" y="2163"/>
                    <a:pt x="201" y="3198"/>
                    <a:pt x="1301" y="3264"/>
                  </a:cubicBezTo>
                  <a:cubicBezTo>
                    <a:pt x="1342" y="3266"/>
                    <a:pt x="1382" y="3267"/>
                    <a:pt x="1422" y="3267"/>
                  </a:cubicBezTo>
                  <a:cubicBezTo>
                    <a:pt x="2182" y="3267"/>
                    <a:pt x="2933" y="2969"/>
                    <a:pt x="3503" y="2430"/>
                  </a:cubicBezTo>
                  <a:cubicBezTo>
                    <a:pt x="4270" y="1797"/>
                    <a:pt x="4137" y="562"/>
                    <a:pt x="3236" y="129"/>
                  </a:cubicBezTo>
                  <a:cubicBezTo>
                    <a:pt x="3058" y="40"/>
                    <a:pt x="2870" y="0"/>
                    <a:pt x="2679" y="0"/>
                  </a:cubicBezTo>
                  <a:close/>
                </a:path>
              </a:pathLst>
            </a:custGeom>
            <a:solidFill>
              <a:srgbClr val="7F3E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474;p58">
              <a:extLst>
                <a:ext uri="{FF2B5EF4-FFF2-40B4-BE49-F238E27FC236}">
                  <a16:creationId xmlns:a16="http://schemas.microsoft.com/office/drawing/2014/main" id="{CF5EEB36-F14C-E4BC-C177-00B67EEC3002}"/>
                </a:ext>
              </a:extLst>
            </p:cNvPr>
            <p:cNvSpPr/>
            <p:nvPr/>
          </p:nvSpPr>
          <p:spPr>
            <a:xfrm>
              <a:off x="3644450" y="2598125"/>
              <a:ext cx="477025" cy="1785475"/>
            </a:xfrm>
            <a:custGeom>
              <a:avLst/>
              <a:gdLst/>
              <a:ahLst/>
              <a:cxnLst/>
              <a:rect l="l" t="t" r="r" b="b"/>
              <a:pathLst>
                <a:path w="19081" h="71419" extrusionOk="0">
                  <a:moveTo>
                    <a:pt x="7606" y="1"/>
                  </a:moveTo>
                  <a:cubicBezTo>
                    <a:pt x="7606" y="1"/>
                    <a:pt x="1368" y="27154"/>
                    <a:pt x="701" y="37094"/>
                  </a:cubicBezTo>
                  <a:cubicBezTo>
                    <a:pt x="0" y="47502"/>
                    <a:pt x="1234" y="70118"/>
                    <a:pt x="1234" y="70118"/>
                  </a:cubicBezTo>
                  <a:lnTo>
                    <a:pt x="6638" y="71419"/>
                  </a:lnTo>
                  <a:cubicBezTo>
                    <a:pt x="6638" y="71419"/>
                    <a:pt x="8573" y="50304"/>
                    <a:pt x="10207" y="38695"/>
                  </a:cubicBezTo>
                  <a:cubicBezTo>
                    <a:pt x="10641" y="35593"/>
                    <a:pt x="11342" y="31290"/>
                    <a:pt x="12342" y="26653"/>
                  </a:cubicBezTo>
                  <a:cubicBezTo>
                    <a:pt x="13643" y="20849"/>
                    <a:pt x="15278" y="14578"/>
                    <a:pt x="16612" y="9641"/>
                  </a:cubicBezTo>
                  <a:cubicBezTo>
                    <a:pt x="18013" y="4471"/>
                    <a:pt x="19080" y="801"/>
                    <a:pt x="19080" y="801"/>
                  </a:cubicBezTo>
                  <a:lnTo>
                    <a:pt x="7606"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475;p58">
              <a:extLst>
                <a:ext uri="{FF2B5EF4-FFF2-40B4-BE49-F238E27FC236}">
                  <a16:creationId xmlns:a16="http://schemas.microsoft.com/office/drawing/2014/main" id="{3A94643E-BFEF-BE0F-D650-3F11482A9F77}"/>
                </a:ext>
              </a:extLst>
            </p:cNvPr>
            <p:cNvSpPr/>
            <p:nvPr/>
          </p:nvSpPr>
          <p:spPr>
            <a:xfrm>
              <a:off x="3938825" y="2774925"/>
              <a:ext cx="120100" cy="489550"/>
            </a:xfrm>
            <a:custGeom>
              <a:avLst/>
              <a:gdLst/>
              <a:ahLst/>
              <a:cxnLst/>
              <a:rect l="l" t="t" r="r" b="b"/>
              <a:pathLst>
                <a:path w="4804" h="19582" extrusionOk="0">
                  <a:moveTo>
                    <a:pt x="3603" y="1"/>
                  </a:moveTo>
                  <a:cubicBezTo>
                    <a:pt x="767" y="3403"/>
                    <a:pt x="0" y="13911"/>
                    <a:pt x="567" y="19581"/>
                  </a:cubicBezTo>
                  <a:cubicBezTo>
                    <a:pt x="1835" y="13777"/>
                    <a:pt x="3469" y="7506"/>
                    <a:pt x="4804" y="2569"/>
                  </a:cubicBezTo>
                  <a:lnTo>
                    <a:pt x="3603" y="1"/>
                  </a:ln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476;p58">
              <a:extLst>
                <a:ext uri="{FF2B5EF4-FFF2-40B4-BE49-F238E27FC236}">
                  <a16:creationId xmlns:a16="http://schemas.microsoft.com/office/drawing/2014/main" id="{52515606-4E4C-5235-FB38-0E2B8D2189BC}"/>
                </a:ext>
              </a:extLst>
            </p:cNvPr>
            <p:cNvSpPr/>
            <p:nvPr/>
          </p:nvSpPr>
          <p:spPr>
            <a:xfrm>
              <a:off x="3988850" y="2608975"/>
              <a:ext cx="350275" cy="1768800"/>
            </a:xfrm>
            <a:custGeom>
              <a:avLst/>
              <a:gdLst/>
              <a:ahLst/>
              <a:cxnLst/>
              <a:rect l="l" t="t" r="r" b="b"/>
              <a:pathLst>
                <a:path w="14011" h="70752" extrusionOk="0">
                  <a:moveTo>
                    <a:pt x="1" y="1"/>
                  </a:moveTo>
                  <a:cubicBezTo>
                    <a:pt x="1" y="1"/>
                    <a:pt x="1268" y="28087"/>
                    <a:pt x="2636" y="37594"/>
                  </a:cubicBezTo>
                  <a:cubicBezTo>
                    <a:pt x="4137" y="48002"/>
                    <a:pt x="8006" y="70751"/>
                    <a:pt x="8006" y="70751"/>
                  </a:cubicBezTo>
                  <a:lnTo>
                    <a:pt x="14011" y="70751"/>
                  </a:lnTo>
                  <a:cubicBezTo>
                    <a:pt x="14011" y="70751"/>
                    <a:pt x="12343" y="49102"/>
                    <a:pt x="11209" y="38928"/>
                  </a:cubicBezTo>
                  <a:cubicBezTo>
                    <a:pt x="9908" y="27320"/>
                    <a:pt x="11309" y="801"/>
                    <a:pt x="11309" y="801"/>
                  </a:cubicBezTo>
                  <a:lnTo>
                    <a:pt x="1"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477;p58">
              <a:extLst>
                <a:ext uri="{FF2B5EF4-FFF2-40B4-BE49-F238E27FC236}">
                  <a16:creationId xmlns:a16="http://schemas.microsoft.com/office/drawing/2014/main" id="{77D4B7AD-57BB-4FE4-3836-D2831F540F4F}"/>
                </a:ext>
              </a:extLst>
            </p:cNvPr>
            <p:cNvSpPr/>
            <p:nvPr/>
          </p:nvSpPr>
          <p:spPr>
            <a:xfrm>
              <a:off x="4160650" y="4324375"/>
              <a:ext cx="195150" cy="56725"/>
            </a:xfrm>
            <a:custGeom>
              <a:avLst/>
              <a:gdLst/>
              <a:ahLst/>
              <a:cxnLst/>
              <a:rect l="l" t="t" r="r" b="b"/>
              <a:pathLst>
                <a:path w="7806" h="2269" extrusionOk="0">
                  <a:moveTo>
                    <a:pt x="0" y="0"/>
                  </a:moveTo>
                  <a:lnTo>
                    <a:pt x="400" y="2269"/>
                  </a:lnTo>
                  <a:lnTo>
                    <a:pt x="7472" y="2269"/>
                  </a:lnTo>
                  <a:lnTo>
                    <a:pt x="7806" y="134"/>
                  </a:lnTo>
                  <a:lnTo>
                    <a:pt x="0" y="0"/>
                  </a:lnTo>
                  <a:close/>
                </a:path>
              </a:pathLst>
            </a:custGeom>
            <a:solidFill>
              <a:srgbClr val="119A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478;p58">
              <a:extLst>
                <a:ext uri="{FF2B5EF4-FFF2-40B4-BE49-F238E27FC236}">
                  <a16:creationId xmlns:a16="http://schemas.microsoft.com/office/drawing/2014/main" id="{FEDABD8C-F0A3-C8CB-96DF-74770FEE30A5}"/>
                </a:ext>
              </a:extLst>
            </p:cNvPr>
            <p:cNvSpPr/>
            <p:nvPr/>
          </p:nvSpPr>
          <p:spPr>
            <a:xfrm>
              <a:off x="3661950" y="4302700"/>
              <a:ext cx="175975" cy="86750"/>
            </a:xfrm>
            <a:custGeom>
              <a:avLst/>
              <a:gdLst/>
              <a:ahLst/>
              <a:cxnLst/>
              <a:rect l="l" t="t" r="r" b="b"/>
              <a:pathLst>
                <a:path w="7039" h="3470" extrusionOk="0">
                  <a:moveTo>
                    <a:pt x="1" y="0"/>
                  </a:moveTo>
                  <a:lnTo>
                    <a:pt x="167" y="2302"/>
                  </a:lnTo>
                  <a:lnTo>
                    <a:pt x="6338" y="3469"/>
                  </a:lnTo>
                  <a:lnTo>
                    <a:pt x="7039" y="1334"/>
                  </a:lnTo>
                  <a:lnTo>
                    <a:pt x="1" y="0"/>
                  </a:lnTo>
                  <a:close/>
                </a:path>
              </a:pathLst>
            </a:custGeom>
            <a:solidFill>
              <a:srgbClr val="119A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479;p58">
              <a:extLst>
                <a:ext uri="{FF2B5EF4-FFF2-40B4-BE49-F238E27FC236}">
                  <a16:creationId xmlns:a16="http://schemas.microsoft.com/office/drawing/2014/main" id="{F4DBB60E-232F-A3B3-A78E-695EF1B128FA}"/>
                </a:ext>
              </a:extLst>
            </p:cNvPr>
            <p:cNvSpPr/>
            <p:nvPr/>
          </p:nvSpPr>
          <p:spPr>
            <a:xfrm>
              <a:off x="4094750" y="1591475"/>
              <a:ext cx="18375" cy="23575"/>
            </a:xfrm>
            <a:custGeom>
              <a:avLst/>
              <a:gdLst/>
              <a:ahLst/>
              <a:cxnLst/>
              <a:rect l="l" t="t" r="r" b="b"/>
              <a:pathLst>
                <a:path w="735" h="943" extrusionOk="0">
                  <a:moveTo>
                    <a:pt x="458" y="1"/>
                  </a:moveTo>
                  <a:cubicBezTo>
                    <a:pt x="301" y="1"/>
                    <a:pt x="129" y="158"/>
                    <a:pt x="68" y="372"/>
                  </a:cubicBezTo>
                  <a:cubicBezTo>
                    <a:pt x="1" y="639"/>
                    <a:pt x="101" y="905"/>
                    <a:pt x="268" y="939"/>
                  </a:cubicBezTo>
                  <a:cubicBezTo>
                    <a:pt x="279" y="942"/>
                    <a:pt x="291" y="943"/>
                    <a:pt x="303" y="943"/>
                  </a:cubicBezTo>
                  <a:cubicBezTo>
                    <a:pt x="434" y="943"/>
                    <a:pt x="607" y="783"/>
                    <a:pt x="668" y="538"/>
                  </a:cubicBezTo>
                  <a:cubicBezTo>
                    <a:pt x="735" y="305"/>
                    <a:pt x="635" y="38"/>
                    <a:pt x="501" y="5"/>
                  </a:cubicBezTo>
                  <a:cubicBezTo>
                    <a:pt x="487" y="2"/>
                    <a:pt x="472" y="1"/>
                    <a:pt x="45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480;p58">
              <a:extLst>
                <a:ext uri="{FF2B5EF4-FFF2-40B4-BE49-F238E27FC236}">
                  <a16:creationId xmlns:a16="http://schemas.microsoft.com/office/drawing/2014/main" id="{8CADFDEA-CC1D-C36E-2BB0-9BB5B63F0B4C}"/>
                </a:ext>
              </a:extLst>
            </p:cNvPr>
            <p:cNvSpPr/>
            <p:nvPr/>
          </p:nvSpPr>
          <p:spPr>
            <a:xfrm>
              <a:off x="4023050" y="1572300"/>
              <a:ext cx="17525" cy="23575"/>
            </a:xfrm>
            <a:custGeom>
              <a:avLst/>
              <a:gdLst/>
              <a:ahLst/>
              <a:cxnLst/>
              <a:rect l="l" t="t" r="r" b="b"/>
              <a:pathLst>
                <a:path w="701" h="943" extrusionOk="0">
                  <a:moveTo>
                    <a:pt x="424" y="0"/>
                  </a:moveTo>
                  <a:cubicBezTo>
                    <a:pt x="268" y="0"/>
                    <a:pt x="97" y="161"/>
                    <a:pt x="67" y="405"/>
                  </a:cubicBezTo>
                  <a:cubicBezTo>
                    <a:pt x="0" y="638"/>
                    <a:pt x="67" y="905"/>
                    <a:pt x="234" y="939"/>
                  </a:cubicBezTo>
                  <a:cubicBezTo>
                    <a:pt x="248" y="941"/>
                    <a:pt x="262" y="943"/>
                    <a:pt x="277" y="943"/>
                  </a:cubicBezTo>
                  <a:cubicBezTo>
                    <a:pt x="428" y="943"/>
                    <a:pt x="573" y="785"/>
                    <a:pt x="634" y="572"/>
                  </a:cubicBezTo>
                  <a:cubicBezTo>
                    <a:pt x="701" y="305"/>
                    <a:pt x="634" y="38"/>
                    <a:pt x="467" y="5"/>
                  </a:cubicBezTo>
                  <a:cubicBezTo>
                    <a:pt x="453" y="2"/>
                    <a:pt x="439" y="0"/>
                    <a:pt x="42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481;p58">
              <a:extLst>
                <a:ext uri="{FF2B5EF4-FFF2-40B4-BE49-F238E27FC236}">
                  <a16:creationId xmlns:a16="http://schemas.microsoft.com/office/drawing/2014/main" id="{608B0931-F8FA-BC2E-1DD7-6D485BAB65FB}"/>
                </a:ext>
              </a:extLst>
            </p:cNvPr>
            <p:cNvSpPr/>
            <p:nvPr/>
          </p:nvSpPr>
          <p:spPr>
            <a:xfrm>
              <a:off x="4010525" y="1592425"/>
              <a:ext cx="45075" cy="58450"/>
            </a:xfrm>
            <a:custGeom>
              <a:avLst/>
              <a:gdLst/>
              <a:ahLst/>
              <a:cxnLst/>
              <a:rect l="l" t="t" r="r" b="b"/>
              <a:pathLst>
                <a:path w="1803" h="2338" extrusionOk="0">
                  <a:moveTo>
                    <a:pt x="1802" y="0"/>
                  </a:moveTo>
                  <a:cubicBezTo>
                    <a:pt x="1268" y="701"/>
                    <a:pt x="668" y="1301"/>
                    <a:pt x="1" y="1868"/>
                  </a:cubicBezTo>
                  <a:cubicBezTo>
                    <a:pt x="268" y="2295"/>
                    <a:pt x="876" y="2338"/>
                    <a:pt x="1109" y="2338"/>
                  </a:cubicBezTo>
                  <a:cubicBezTo>
                    <a:pt x="1167" y="2338"/>
                    <a:pt x="1202" y="2335"/>
                    <a:pt x="1202" y="2335"/>
                  </a:cubicBezTo>
                  <a:lnTo>
                    <a:pt x="1802" y="0"/>
                  </a:lnTo>
                  <a:close/>
                </a:path>
              </a:pathLst>
            </a:custGeom>
            <a:solidFill>
              <a:srgbClr val="630F0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482;p58">
              <a:extLst>
                <a:ext uri="{FF2B5EF4-FFF2-40B4-BE49-F238E27FC236}">
                  <a16:creationId xmlns:a16="http://schemas.microsoft.com/office/drawing/2014/main" id="{D1464C74-5E20-C7EA-75DD-0BD0B26CB9D7}"/>
                </a:ext>
              </a:extLst>
            </p:cNvPr>
            <p:cNvSpPr/>
            <p:nvPr/>
          </p:nvSpPr>
          <p:spPr>
            <a:xfrm>
              <a:off x="4105025" y="1555650"/>
              <a:ext cx="33950" cy="28450"/>
            </a:xfrm>
            <a:custGeom>
              <a:avLst/>
              <a:gdLst/>
              <a:ahLst/>
              <a:cxnLst/>
              <a:rect l="l" t="t" r="r" b="b"/>
              <a:pathLst>
                <a:path w="1358" h="1138" extrusionOk="0">
                  <a:moveTo>
                    <a:pt x="227" y="1"/>
                  </a:moveTo>
                  <a:cubicBezTo>
                    <a:pt x="51" y="1"/>
                    <a:pt x="1" y="272"/>
                    <a:pt x="190" y="304"/>
                  </a:cubicBezTo>
                  <a:cubicBezTo>
                    <a:pt x="557" y="404"/>
                    <a:pt x="891" y="671"/>
                    <a:pt x="1024" y="1071"/>
                  </a:cubicBezTo>
                  <a:cubicBezTo>
                    <a:pt x="1058" y="1104"/>
                    <a:pt x="1091" y="1138"/>
                    <a:pt x="1158" y="1138"/>
                  </a:cubicBezTo>
                  <a:lnTo>
                    <a:pt x="1224" y="1138"/>
                  </a:lnTo>
                  <a:cubicBezTo>
                    <a:pt x="1291" y="1104"/>
                    <a:pt x="1358" y="1004"/>
                    <a:pt x="1325" y="937"/>
                  </a:cubicBezTo>
                  <a:cubicBezTo>
                    <a:pt x="1124" y="470"/>
                    <a:pt x="724" y="103"/>
                    <a:pt x="257" y="3"/>
                  </a:cubicBezTo>
                  <a:cubicBezTo>
                    <a:pt x="247" y="2"/>
                    <a:pt x="236" y="1"/>
                    <a:pt x="22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483;p58">
              <a:extLst>
                <a:ext uri="{FF2B5EF4-FFF2-40B4-BE49-F238E27FC236}">
                  <a16:creationId xmlns:a16="http://schemas.microsoft.com/office/drawing/2014/main" id="{3BD95D5C-EFCB-CDF8-7D90-605F7152FAE1}"/>
                </a:ext>
              </a:extLst>
            </p:cNvPr>
            <p:cNvSpPr/>
            <p:nvPr/>
          </p:nvSpPr>
          <p:spPr>
            <a:xfrm>
              <a:off x="4004700" y="1528950"/>
              <a:ext cx="37550" cy="20950"/>
            </a:xfrm>
            <a:custGeom>
              <a:avLst/>
              <a:gdLst/>
              <a:ahLst/>
              <a:cxnLst/>
              <a:rect l="l" t="t" r="r" b="b"/>
              <a:pathLst>
                <a:path w="1502" h="838" extrusionOk="0">
                  <a:moveTo>
                    <a:pt x="1273" y="1"/>
                  </a:moveTo>
                  <a:cubicBezTo>
                    <a:pt x="809" y="1"/>
                    <a:pt x="380" y="227"/>
                    <a:pt x="67" y="571"/>
                  </a:cubicBezTo>
                  <a:cubicBezTo>
                    <a:pt x="0" y="638"/>
                    <a:pt x="0" y="738"/>
                    <a:pt x="67" y="805"/>
                  </a:cubicBezTo>
                  <a:cubicBezTo>
                    <a:pt x="100" y="805"/>
                    <a:pt x="134" y="838"/>
                    <a:pt x="167" y="838"/>
                  </a:cubicBezTo>
                  <a:cubicBezTo>
                    <a:pt x="201" y="838"/>
                    <a:pt x="267" y="838"/>
                    <a:pt x="301" y="771"/>
                  </a:cubicBezTo>
                  <a:cubicBezTo>
                    <a:pt x="545" y="496"/>
                    <a:pt x="873" y="333"/>
                    <a:pt x="1234" y="333"/>
                  </a:cubicBezTo>
                  <a:cubicBezTo>
                    <a:pt x="1267" y="333"/>
                    <a:pt x="1301" y="335"/>
                    <a:pt x="1335" y="338"/>
                  </a:cubicBezTo>
                  <a:cubicBezTo>
                    <a:pt x="1401" y="338"/>
                    <a:pt x="1501" y="271"/>
                    <a:pt x="1501" y="204"/>
                  </a:cubicBezTo>
                  <a:cubicBezTo>
                    <a:pt x="1501" y="104"/>
                    <a:pt x="1468" y="37"/>
                    <a:pt x="1368" y="4"/>
                  </a:cubicBezTo>
                  <a:cubicBezTo>
                    <a:pt x="1336" y="2"/>
                    <a:pt x="1305" y="1"/>
                    <a:pt x="127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484;p58">
              <a:extLst>
                <a:ext uri="{FF2B5EF4-FFF2-40B4-BE49-F238E27FC236}">
                  <a16:creationId xmlns:a16="http://schemas.microsoft.com/office/drawing/2014/main" id="{16880B3F-F556-390D-BDE8-23DAD083E02D}"/>
                </a:ext>
              </a:extLst>
            </p:cNvPr>
            <p:cNvSpPr/>
            <p:nvPr/>
          </p:nvSpPr>
          <p:spPr>
            <a:xfrm>
              <a:off x="4182325" y="4472675"/>
              <a:ext cx="43400" cy="21000"/>
            </a:xfrm>
            <a:custGeom>
              <a:avLst/>
              <a:gdLst/>
              <a:ahLst/>
              <a:cxnLst/>
              <a:rect l="l" t="t" r="r" b="b"/>
              <a:pathLst>
                <a:path w="1736" h="840" extrusionOk="0">
                  <a:moveTo>
                    <a:pt x="334" y="139"/>
                  </a:moveTo>
                  <a:cubicBezTo>
                    <a:pt x="734" y="206"/>
                    <a:pt x="1101" y="373"/>
                    <a:pt x="1435" y="606"/>
                  </a:cubicBezTo>
                  <a:cubicBezTo>
                    <a:pt x="1282" y="662"/>
                    <a:pt x="1117" y="689"/>
                    <a:pt x="950" y="689"/>
                  </a:cubicBezTo>
                  <a:cubicBezTo>
                    <a:pt x="718" y="689"/>
                    <a:pt x="481" y="637"/>
                    <a:pt x="267" y="540"/>
                  </a:cubicBezTo>
                  <a:cubicBezTo>
                    <a:pt x="201" y="473"/>
                    <a:pt x="167" y="373"/>
                    <a:pt x="167" y="273"/>
                  </a:cubicBezTo>
                  <a:cubicBezTo>
                    <a:pt x="167" y="206"/>
                    <a:pt x="201" y="173"/>
                    <a:pt x="234" y="173"/>
                  </a:cubicBezTo>
                  <a:cubicBezTo>
                    <a:pt x="267" y="139"/>
                    <a:pt x="301" y="139"/>
                    <a:pt x="334" y="139"/>
                  </a:cubicBezTo>
                  <a:close/>
                  <a:moveTo>
                    <a:pt x="348" y="0"/>
                  </a:moveTo>
                  <a:cubicBezTo>
                    <a:pt x="278" y="0"/>
                    <a:pt x="217" y="12"/>
                    <a:pt x="167" y="39"/>
                  </a:cubicBezTo>
                  <a:cubicBezTo>
                    <a:pt x="67" y="73"/>
                    <a:pt x="34" y="139"/>
                    <a:pt x="34" y="239"/>
                  </a:cubicBezTo>
                  <a:cubicBezTo>
                    <a:pt x="0" y="406"/>
                    <a:pt x="67" y="540"/>
                    <a:pt x="201" y="673"/>
                  </a:cubicBezTo>
                  <a:cubicBezTo>
                    <a:pt x="367" y="773"/>
                    <a:pt x="601" y="840"/>
                    <a:pt x="834" y="840"/>
                  </a:cubicBezTo>
                  <a:cubicBezTo>
                    <a:pt x="1101" y="806"/>
                    <a:pt x="1401" y="773"/>
                    <a:pt x="1668" y="706"/>
                  </a:cubicBezTo>
                  <a:cubicBezTo>
                    <a:pt x="1702" y="706"/>
                    <a:pt x="1735" y="673"/>
                    <a:pt x="1735" y="640"/>
                  </a:cubicBezTo>
                  <a:cubicBezTo>
                    <a:pt x="1735" y="606"/>
                    <a:pt x="1735" y="573"/>
                    <a:pt x="1702" y="573"/>
                  </a:cubicBezTo>
                  <a:cubicBezTo>
                    <a:pt x="1586" y="486"/>
                    <a:pt x="797" y="0"/>
                    <a:pt x="348" y="0"/>
                  </a:cubicBezTo>
                  <a:close/>
                </a:path>
              </a:pathLst>
            </a:custGeom>
            <a:solidFill>
              <a:srgbClr val="119A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485;p58">
              <a:extLst>
                <a:ext uri="{FF2B5EF4-FFF2-40B4-BE49-F238E27FC236}">
                  <a16:creationId xmlns:a16="http://schemas.microsoft.com/office/drawing/2014/main" id="{E25E33DD-AB8A-E9A0-4A55-719589524833}"/>
                </a:ext>
              </a:extLst>
            </p:cNvPr>
            <p:cNvSpPr/>
            <p:nvPr/>
          </p:nvSpPr>
          <p:spPr>
            <a:xfrm>
              <a:off x="4198175" y="4453625"/>
              <a:ext cx="27550" cy="36725"/>
            </a:xfrm>
            <a:custGeom>
              <a:avLst/>
              <a:gdLst/>
              <a:ahLst/>
              <a:cxnLst/>
              <a:rect l="l" t="t" r="r" b="b"/>
              <a:pathLst>
                <a:path w="1102" h="1469" extrusionOk="0">
                  <a:moveTo>
                    <a:pt x="367" y="134"/>
                  </a:moveTo>
                  <a:cubicBezTo>
                    <a:pt x="434" y="134"/>
                    <a:pt x="501" y="167"/>
                    <a:pt x="534" y="201"/>
                  </a:cubicBezTo>
                  <a:cubicBezTo>
                    <a:pt x="767" y="501"/>
                    <a:pt x="901" y="868"/>
                    <a:pt x="934" y="1235"/>
                  </a:cubicBezTo>
                  <a:cubicBezTo>
                    <a:pt x="601" y="968"/>
                    <a:pt x="167" y="434"/>
                    <a:pt x="200" y="234"/>
                  </a:cubicBezTo>
                  <a:cubicBezTo>
                    <a:pt x="200" y="201"/>
                    <a:pt x="234" y="134"/>
                    <a:pt x="334" y="134"/>
                  </a:cubicBezTo>
                  <a:close/>
                  <a:moveTo>
                    <a:pt x="300" y="1"/>
                  </a:moveTo>
                  <a:cubicBezTo>
                    <a:pt x="167" y="1"/>
                    <a:pt x="67" y="101"/>
                    <a:pt x="67" y="234"/>
                  </a:cubicBezTo>
                  <a:cubicBezTo>
                    <a:pt x="0" y="568"/>
                    <a:pt x="634" y="1302"/>
                    <a:pt x="968" y="1468"/>
                  </a:cubicBezTo>
                  <a:lnTo>
                    <a:pt x="1068" y="1468"/>
                  </a:lnTo>
                  <a:cubicBezTo>
                    <a:pt x="1068" y="1468"/>
                    <a:pt x="1101" y="1435"/>
                    <a:pt x="1101" y="1402"/>
                  </a:cubicBezTo>
                  <a:cubicBezTo>
                    <a:pt x="1101" y="1368"/>
                    <a:pt x="1001" y="434"/>
                    <a:pt x="634" y="101"/>
                  </a:cubicBezTo>
                  <a:cubicBezTo>
                    <a:pt x="534" y="34"/>
                    <a:pt x="434" y="1"/>
                    <a:pt x="300" y="1"/>
                  </a:cubicBezTo>
                  <a:close/>
                </a:path>
              </a:pathLst>
            </a:custGeom>
            <a:solidFill>
              <a:srgbClr val="119A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486;p58">
              <a:extLst>
                <a:ext uri="{FF2B5EF4-FFF2-40B4-BE49-F238E27FC236}">
                  <a16:creationId xmlns:a16="http://schemas.microsoft.com/office/drawing/2014/main" id="{F2BA208E-D8D1-4297-04D6-A41BFA751E6B}"/>
                </a:ext>
              </a:extLst>
            </p:cNvPr>
            <p:cNvSpPr/>
            <p:nvPr/>
          </p:nvSpPr>
          <p:spPr>
            <a:xfrm>
              <a:off x="3639425" y="4442450"/>
              <a:ext cx="50075" cy="25375"/>
            </a:xfrm>
            <a:custGeom>
              <a:avLst/>
              <a:gdLst/>
              <a:ahLst/>
              <a:cxnLst/>
              <a:rect l="l" t="t" r="r" b="b"/>
              <a:pathLst>
                <a:path w="2003" h="1015" extrusionOk="0">
                  <a:moveTo>
                    <a:pt x="334" y="173"/>
                  </a:moveTo>
                  <a:cubicBezTo>
                    <a:pt x="633" y="173"/>
                    <a:pt x="1239" y="539"/>
                    <a:pt x="1702" y="848"/>
                  </a:cubicBezTo>
                  <a:cubicBezTo>
                    <a:pt x="968" y="848"/>
                    <a:pt x="435" y="715"/>
                    <a:pt x="268" y="514"/>
                  </a:cubicBezTo>
                  <a:cubicBezTo>
                    <a:pt x="201" y="414"/>
                    <a:pt x="201" y="348"/>
                    <a:pt x="234" y="248"/>
                  </a:cubicBezTo>
                  <a:cubicBezTo>
                    <a:pt x="234" y="214"/>
                    <a:pt x="234" y="181"/>
                    <a:pt x="268" y="181"/>
                  </a:cubicBezTo>
                  <a:cubicBezTo>
                    <a:pt x="288" y="176"/>
                    <a:pt x="310" y="173"/>
                    <a:pt x="334" y="173"/>
                  </a:cubicBezTo>
                  <a:close/>
                  <a:moveTo>
                    <a:pt x="331" y="0"/>
                  </a:moveTo>
                  <a:cubicBezTo>
                    <a:pt x="295" y="0"/>
                    <a:pt x="263" y="5"/>
                    <a:pt x="234" y="14"/>
                  </a:cubicBezTo>
                  <a:cubicBezTo>
                    <a:pt x="134" y="47"/>
                    <a:pt x="68" y="114"/>
                    <a:pt x="68" y="181"/>
                  </a:cubicBezTo>
                  <a:cubicBezTo>
                    <a:pt x="1" y="348"/>
                    <a:pt x="34" y="481"/>
                    <a:pt x="134" y="614"/>
                  </a:cubicBezTo>
                  <a:cubicBezTo>
                    <a:pt x="435" y="981"/>
                    <a:pt x="1402" y="1015"/>
                    <a:pt x="1936" y="1015"/>
                  </a:cubicBezTo>
                  <a:cubicBezTo>
                    <a:pt x="1969" y="1015"/>
                    <a:pt x="2002" y="981"/>
                    <a:pt x="2002" y="948"/>
                  </a:cubicBezTo>
                  <a:cubicBezTo>
                    <a:pt x="2002" y="915"/>
                    <a:pt x="2002" y="881"/>
                    <a:pt x="1969" y="848"/>
                  </a:cubicBezTo>
                  <a:cubicBezTo>
                    <a:pt x="1845" y="755"/>
                    <a:pt x="800" y="0"/>
                    <a:pt x="331" y="0"/>
                  </a:cubicBezTo>
                  <a:close/>
                </a:path>
              </a:pathLst>
            </a:custGeom>
            <a:solidFill>
              <a:srgbClr val="119A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487;p58">
              <a:extLst>
                <a:ext uri="{FF2B5EF4-FFF2-40B4-BE49-F238E27FC236}">
                  <a16:creationId xmlns:a16="http://schemas.microsoft.com/office/drawing/2014/main" id="{609F7CF4-0F8E-77DD-9287-6F3D081A6217}"/>
                </a:ext>
              </a:extLst>
            </p:cNvPr>
            <p:cNvSpPr/>
            <p:nvPr/>
          </p:nvSpPr>
          <p:spPr>
            <a:xfrm>
              <a:off x="3661125" y="4427625"/>
              <a:ext cx="30050" cy="40200"/>
            </a:xfrm>
            <a:custGeom>
              <a:avLst/>
              <a:gdLst/>
              <a:ahLst/>
              <a:cxnLst/>
              <a:rect l="l" t="t" r="r" b="b"/>
              <a:pathLst>
                <a:path w="1202" h="1608" extrusionOk="0">
                  <a:moveTo>
                    <a:pt x="434" y="140"/>
                  </a:moveTo>
                  <a:cubicBezTo>
                    <a:pt x="534" y="140"/>
                    <a:pt x="634" y="207"/>
                    <a:pt x="701" y="307"/>
                  </a:cubicBezTo>
                  <a:cubicBezTo>
                    <a:pt x="901" y="607"/>
                    <a:pt x="1001" y="974"/>
                    <a:pt x="968" y="1374"/>
                  </a:cubicBezTo>
                  <a:cubicBezTo>
                    <a:pt x="601" y="1074"/>
                    <a:pt x="200" y="407"/>
                    <a:pt x="267" y="207"/>
                  </a:cubicBezTo>
                  <a:cubicBezTo>
                    <a:pt x="267" y="207"/>
                    <a:pt x="267" y="140"/>
                    <a:pt x="334" y="140"/>
                  </a:cubicBezTo>
                  <a:close/>
                  <a:moveTo>
                    <a:pt x="359" y="0"/>
                  </a:moveTo>
                  <a:cubicBezTo>
                    <a:pt x="208" y="0"/>
                    <a:pt x="129" y="87"/>
                    <a:pt x="100" y="173"/>
                  </a:cubicBezTo>
                  <a:cubicBezTo>
                    <a:pt x="0" y="507"/>
                    <a:pt x="634" y="1341"/>
                    <a:pt x="1001" y="1608"/>
                  </a:cubicBezTo>
                  <a:lnTo>
                    <a:pt x="1101" y="1608"/>
                  </a:lnTo>
                  <a:cubicBezTo>
                    <a:pt x="1101" y="1574"/>
                    <a:pt x="1134" y="1574"/>
                    <a:pt x="1134" y="1541"/>
                  </a:cubicBezTo>
                  <a:cubicBezTo>
                    <a:pt x="1134" y="1508"/>
                    <a:pt x="1201" y="607"/>
                    <a:pt x="834" y="207"/>
                  </a:cubicBezTo>
                  <a:cubicBezTo>
                    <a:pt x="734" y="73"/>
                    <a:pt x="601" y="7"/>
                    <a:pt x="434" y="7"/>
                  </a:cubicBezTo>
                  <a:cubicBezTo>
                    <a:pt x="407" y="2"/>
                    <a:pt x="382" y="0"/>
                    <a:pt x="359" y="0"/>
                  </a:cubicBezTo>
                  <a:close/>
                </a:path>
              </a:pathLst>
            </a:custGeom>
            <a:solidFill>
              <a:srgbClr val="119A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488;p58">
              <a:extLst>
                <a:ext uri="{FF2B5EF4-FFF2-40B4-BE49-F238E27FC236}">
                  <a16:creationId xmlns:a16="http://schemas.microsoft.com/office/drawing/2014/main" id="{18C8C2E2-51DA-DFEB-E5C1-CF35F66D63B0}"/>
                </a:ext>
              </a:extLst>
            </p:cNvPr>
            <p:cNvSpPr/>
            <p:nvPr/>
          </p:nvSpPr>
          <p:spPr>
            <a:xfrm>
              <a:off x="3395925" y="2262050"/>
              <a:ext cx="826450" cy="867625"/>
            </a:xfrm>
            <a:custGeom>
              <a:avLst/>
              <a:gdLst/>
              <a:ahLst/>
              <a:cxnLst/>
              <a:rect l="l" t="t" r="r" b="b"/>
              <a:pathLst>
                <a:path w="33058" h="34705" extrusionOk="0">
                  <a:moveTo>
                    <a:pt x="21816" y="1"/>
                  </a:moveTo>
                  <a:lnTo>
                    <a:pt x="1" y="30523"/>
                  </a:lnTo>
                  <a:lnTo>
                    <a:pt x="1335" y="31457"/>
                  </a:lnTo>
                  <a:cubicBezTo>
                    <a:pt x="4563" y="33652"/>
                    <a:pt x="8231" y="34704"/>
                    <a:pt x="11860" y="34704"/>
                  </a:cubicBezTo>
                  <a:cubicBezTo>
                    <a:pt x="17717" y="34704"/>
                    <a:pt x="23474" y="31962"/>
                    <a:pt x="27120" y="26854"/>
                  </a:cubicBezTo>
                  <a:cubicBezTo>
                    <a:pt x="33058" y="18548"/>
                    <a:pt x="31290" y="7073"/>
                    <a:pt x="23151" y="935"/>
                  </a:cubicBezTo>
                  <a:lnTo>
                    <a:pt x="21816" y="1"/>
                  </a:lnTo>
                  <a:close/>
                </a:path>
              </a:pathLst>
            </a:custGeom>
            <a:solidFill>
              <a:srgbClr val="119A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489;p58">
              <a:extLst>
                <a:ext uri="{FF2B5EF4-FFF2-40B4-BE49-F238E27FC236}">
                  <a16:creationId xmlns:a16="http://schemas.microsoft.com/office/drawing/2014/main" id="{34D3AF10-C7C5-0323-862A-04605095DEFF}"/>
                </a:ext>
              </a:extLst>
            </p:cNvPr>
            <p:cNvSpPr/>
            <p:nvPr/>
          </p:nvSpPr>
          <p:spPr>
            <a:xfrm>
              <a:off x="3395925" y="2262050"/>
              <a:ext cx="826450" cy="867625"/>
            </a:xfrm>
            <a:custGeom>
              <a:avLst/>
              <a:gdLst/>
              <a:ahLst/>
              <a:cxnLst/>
              <a:rect l="l" t="t" r="r" b="b"/>
              <a:pathLst>
                <a:path w="33058" h="34705" extrusionOk="0">
                  <a:moveTo>
                    <a:pt x="21816" y="1"/>
                  </a:moveTo>
                  <a:lnTo>
                    <a:pt x="1" y="30523"/>
                  </a:lnTo>
                  <a:lnTo>
                    <a:pt x="1335" y="31457"/>
                  </a:lnTo>
                  <a:cubicBezTo>
                    <a:pt x="4563" y="33652"/>
                    <a:pt x="8231" y="34704"/>
                    <a:pt x="11860" y="34704"/>
                  </a:cubicBezTo>
                  <a:cubicBezTo>
                    <a:pt x="17717" y="34704"/>
                    <a:pt x="23474" y="31962"/>
                    <a:pt x="27120" y="26854"/>
                  </a:cubicBezTo>
                  <a:cubicBezTo>
                    <a:pt x="33058" y="18548"/>
                    <a:pt x="31290" y="7073"/>
                    <a:pt x="23151" y="935"/>
                  </a:cubicBezTo>
                  <a:lnTo>
                    <a:pt x="21816" y="1"/>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490;p58">
              <a:extLst>
                <a:ext uri="{FF2B5EF4-FFF2-40B4-BE49-F238E27FC236}">
                  <a16:creationId xmlns:a16="http://schemas.microsoft.com/office/drawing/2014/main" id="{AD4D9CD5-7660-4B2E-E5D8-B44C3911D011}"/>
                </a:ext>
              </a:extLst>
            </p:cNvPr>
            <p:cNvSpPr/>
            <p:nvPr/>
          </p:nvSpPr>
          <p:spPr>
            <a:xfrm>
              <a:off x="3159100" y="2510575"/>
              <a:ext cx="32550" cy="192650"/>
            </a:xfrm>
            <a:custGeom>
              <a:avLst/>
              <a:gdLst/>
              <a:ahLst/>
              <a:cxnLst/>
              <a:rect l="l" t="t" r="r" b="b"/>
              <a:pathLst>
                <a:path w="1302" h="7706" extrusionOk="0">
                  <a:moveTo>
                    <a:pt x="901" y="0"/>
                  </a:moveTo>
                  <a:cubicBezTo>
                    <a:pt x="200" y="2502"/>
                    <a:pt x="0" y="5137"/>
                    <a:pt x="334" y="7706"/>
                  </a:cubicBezTo>
                  <a:lnTo>
                    <a:pt x="767" y="7673"/>
                  </a:lnTo>
                  <a:cubicBezTo>
                    <a:pt x="434" y="5137"/>
                    <a:pt x="634" y="2569"/>
                    <a:pt x="1301" y="100"/>
                  </a:cubicBezTo>
                  <a:lnTo>
                    <a:pt x="901" y="0"/>
                  </a:lnTo>
                  <a:close/>
                </a:path>
              </a:pathLst>
            </a:custGeom>
            <a:solidFill>
              <a:srgbClr val="119A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491;p58">
              <a:extLst>
                <a:ext uri="{FF2B5EF4-FFF2-40B4-BE49-F238E27FC236}">
                  <a16:creationId xmlns:a16="http://schemas.microsoft.com/office/drawing/2014/main" id="{FB0E600A-FF42-3D3D-A4FF-9F1A8802D8C9}"/>
                </a:ext>
              </a:extLst>
            </p:cNvPr>
            <p:cNvSpPr/>
            <p:nvPr/>
          </p:nvSpPr>
          <p:spPr>
            <a:xfrm>
              <a:off x="3176600" y="2754075"/>
              <a:ext cx="32550" cy="75075"/>
            </a:xfrm>
            <a:custGeom>
              <a:avLst/>
              <a:gdLst/>
              <a:ahLst/>
              <a:cxnLst/>
              <a:rect l="l" t="t" r="r" b="b"/>
              <a:pathLst>
                <a:path w="1302" h="3003" extrusionOk="0">
                  <a:moveTo>
                    <a:pt x="401" y="1"/>
                  </a:moveTo>
                  <a:lnTo>
                    <a:pt x="1" y="67"/>
                  </a:lnTo>
                  <a:cubicBezTo>
                    <a:pt x="201" y="1068"/>
                    <a:pt x="501" y="2035"/>
                    <a:pt x="901" y="3003"/>
                  </a:cubicBezTo>
                  <a:lnTo>
                    <a:pt x="1302" y="2836"/>
                  </a:lnTo>
                  <a:cubicBezTo>
                    <a:pt x="935" y="1902"/>
                    <a:pt x="635" y="968"/>
                    <a:pt x="401" y="1"/>
                  </a:cubicBezTo>
                  <a:close/>
                </a:path>
              </a:pathLst>
            </a:custGeom>
            <a:solidFill>
              <a:srgbClr val="119A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492;p58">
              <a:extLst>
                <a:ext uri="{FF2B5EF4-FFF2-40B4-BE49-F238E27FC236}">
                  <a16:creationId xmlns:a16="http://schemas.microsoft.com/office/drawing/2014/main" id="{7ECB64F6-735D-E8A3-6902-A17F12559F8A}"/>
                </a:ext>
              </a:extLst>
            </p:cNvPr>
            <p:cNvSpPr/>
            <p:nvPr/>
          </p:nvSpPr>
          <p:spPr>
            <a:xfrm>
              <a:off x="3157425" y="2174125"/>
              <a:ext cx="1023250" cy="938150"/>
            </a:xfrm>
            <a:custGeom>
              <a:avLst/>
              <a:gdLst/>
              <a:ahLst/>
              <a:cxnLst/>
              <a:rect l="l" t="t" r="r" b="b"/>
              <a:pathLst>
                <a:path w="40930" h="37526" extrusionOk="0">
                  <a:moveTo>
                    <a:pt x="20446" y="0"/>
                  </a:moveTo>
                  <a:cubicBezTo>
                    <a:pt x="19204" y="0"/>
                    <a:pt x="17943" y="125"/>
                    <a:pt x="16679" y="382"/>
                  </a:cubicBezTo>
                  <a:cubicBezTo>
                    <a:pt x="6539" y="2484"/>
                    <a:pt x="1" y="12391"/>
                    <a:pt x="2102" y="22565"/>
                  </a:cubicBezTo>
                  <a:cubicBezTo>
                    <a:pt x="3911" y="31437"/>
                    <a:pt x="11746" y="37525"/>
                    <a:pt x="20469" y="37525"/>
                  </a:cubicBezTo>
                  <a:cubicBezTo>
                    <a:pt x="21717" y="37525"/>
                    <a:pt x="22982" y="37401"/>
                    <a:pt x="24251" y="37142"/>
                  </a:cubicBezTo>
                  <a:cubicBezTo>
                    <a:pt x="34392" y="35041"/>
                    <a:pt x="40930" y="25133"/>
                    <a:pt x="38828" y="14993"/>
                  </a:cubicBezTo>
                  <a:cubicBezTo>
                    <a:pt x="36989" y="6117"/>
                    <a:pt x="29169" y="0"/>
                    <a:pt x="20446" y="0"/>
                  </a:cubicBezTo>
                  <a:close/>
                </a:path>
              </a:pathLst>
            </a:custGeom>
            <a:solidFill>
              <a:srgbClr val="119A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493;p58">
              <a:extLst>
                <a:ext uri="{FF2B5EF4-FFF2-40B4-BE49-F238E27FC236}">
                  <a16:creationId xmlns:a16="http://schemas.microsoft.com/office/drawing/2014/main" id="{E64C880D-8077-2B79-6DB7-301872BB8EFC}"/>
                </a:ext>
              </a:extLst>
            </p:cNvPr>
            <p:cNvSpPr/>
            <p:nvPr/>
          </p:nvSpPr>
          <p:spPr>
            <a:xfrm>
              <a:off x="3465150" y="2426350"/>
              <a:ext cx="398650" cy="444500"/>
            </a:xfrm>
            <a:custGeom>
              <a:avLst/>
              <a:gdLst/>
              <a:ahLst/>
              <a:cxnLst/>
              <a:rect l="l" t="t" r="r" b="b"/>
              <a:pathLst>
                <a:path w="15946" h="17780" extrusionOk="0">
                  <a:moveTo>
                    <a:pt x="10387" y="3002"/>
                  </a:moveTo>
                  <a:cubicBezTo>
                    <a:pt x="10625" y="3002"/>
                    <a:pt x="10858" y="3036"/>
                    <a:pt x="11075" y="3103"/>
                  </a:cubicBezTo>
                  <a:lnTo>
                    <a:pt x="8640" y="6505"/>
                  </a:lnTo>
                  <a:cubicBezTo>
                    <a:pt x="8373" y="6071"/>
                    <a:pt x="8240" y="5604"/>
                    <a:pt x="8206" y="5104"/>
                  </a:cubicBezTo>
                  <a:cubicBezTo>
                    <a:pt x="8206" y="4670"/>
                    <a:pt x="8340" y="4237"/>
                    <a:pt x="8606" y="3903"/>
                  </a:cubicBezTo>
                  <a:cubicBezTo>
                    <a:pt x="8873" y="3536"/>
                    <a:pt x="9240" y="3236"/>
                    <a:pt x="9674" y="3103"/>
                  </a:cubicBezTo>
                  <a:cubicBezTo>
                    <a:pt x="9907" y="3036"/>
                    <a:pt x="10149" y="3002"/>
                    <a:pt x="10387" y="3002"/>
                  </a:cubicBezTo>
                  <a:close/>
                  <a:moveTo>
                    <a:pt x="7773" y="10741"/>
                  </a:moveTo>
                  <a:cubicBezTo>
                    <a:pt x="8173" y="11208"/>
                    <a:pt x="8440" y="11775"/>
                    <a:pt x="8506" y="12409"/>
                  </a:cubicBezTo>
                  <a:cubicBezTo>
                    <a:pt x="8540" y="12910"/>
                    <a:pt x="8406" y="13410"/>
                    <a:pt x="8106" y="13810"/>
                  </a:cubicBezTo>
                  <a:cubicBezTo>
                    <a:pt x="7773" y="14277"/>
                    <a:pt x="7272" y="14611"/>
                    <a:pt x="6705" y="14744"/>
                  </a:cubicBezTo>
                  <a:cubicBezTo>
                    <a:pt x="6497" y="14805"/>
                    <a:pt x="6289" y="14835"/>
                    <a:pt x="6083" y="14835"/>
                  </a:cubicBezTo>
                  <a:cubicBezTo>
                    <a:pt x="5727" y="14835"/>
                    <a:pt x="5375" y="14746"/>
                    <a:pt x="5037" y="14577"/>
                  </a:cubicBezTo>
                  <a:lnTo>
                    <a:pt x="7773" y="10741"/>
                  </a:lnTo>
                  <a:close/>
                  <a:moveTo>
                    <a:pt x="13343" y="0"/>
                  </a:moveTo>
                  <a:lnTo>
                    <a:pt x="12609" y="968"/>
                  </a:lnTo>
                  <a:cubicBezTo>
                    <a:pt x="11811" y="469"/>
                    <a:pt x="10882" y="212"/>
                    <a:pt x="9949" y="212"/>
                  </a:cubicBezTo>
                  <a:cubicBezTo>
                    <a:pt x="9634" y="212"/>
                    <a:pt x="9318" y="242"/>
                    <a:pt x="9007" y="301"/>
                  </a:cubicBezTo>
                  <a:cubicBezTo>
                    <a:pt x="7806" y="567"/>
                    <a:pt x="6738" y="1268"/>
                    <a:pt x="6071" y="2302"/>
                  </a:cubicBezTo>
                  <a:cubicBezTo>
                    <a:pt x="5337" y="3236"/>
                    <a:pt x="4971" y="4437"/>
                    <a:pt x="5037" y="5638"/>
                  </a:cubicBezTo>
                  <a:cubicBezTo>
                    <a:pt x="5104" y="6805"/>
                    <a:pt x="5638" y="8039"/>
                    <a:pt x="6672" y="9307"/>
                  </a:cubicBezTo>
                  <a:lnTo>
                    <a:pt x="3703" y="13443"/>
                  </a:lnTo>
                  <a:cubicBezTo>
                    <a:pt x="3469" y="12976"/>
                    <a:pt x="3336" y="12443"/>
                    <a:pt x="3336" y="11942"/>
                  </a:cubicBezTo>
                  <a:cubicBezTo>
                    <a:pt x="3336" y="11308"/>
                    <a:pt x="3469" y="10708"/>
                    <a:pt x="3736" y="10141"/>
                  </a:cubicBezTo>
                  <a:lnTo>
                    <a:pt x="968" y="8606"/>
                  </a:lnTo>
                  <a:cubicBezTo>
                    <a:pt x="267" y="9807"/>
                    <a:pt x="0" y="11175"/>
                    <a:pt x="167" y="12576"/>
                  </a:cubicBezTo>
                  <a:cubicBezTo>
                    <a:pt x="401" y="13810"/>
                    <a:pt x="1068" y="14978"/>
                    <a:pt x="2035" y="15812"/>
                  </a:cubicBezTo>
                  <a:lnTo>
                    <a:pt x="1368" y="16746"/>
                  </a:lnTo>
                  <a:lnTo>
                    <a:pt x="2769" y="17780"/>
                  </a:lnTo>
                  <a:lnTo>
                    <a:pt x="3503" y="16779"/>
                  </a:lnTo>
                  <a:cubicBezTo>
                    <a:pt x="4384" y="17279"/>
                    <a:pt x="5366" y="17541"/>
                    <a:pt x="6354" y="17541"/>
                  </a:cubicBezTo>
                  <a:cubicBezTo>
                    <a:pt x="6750" y="17541"/>
                    <a:pt x="7147" y="17499"/>
                    <a:pt x="7539" y="17413"/>
                  </a:cubicBezTo>
                  <a:cubicBezTo>
                    <a:pt x="8873" y="17113"/>
                    <a:pt x="10007" y="16312"/>
                    <a:pt x="10775" y="15178"/>
                  </a:cubicBezTo>
                  <a:cubicBezTo>
                    <a:pt x="11475" y="14277"/>
                    <a:pt x="11842" y="13143"/>
                    <a:pt x="11775" y="11976"/>
                  </a:cubicBezTo>
                  <a:cubicBezTo>
                    <a:pt x="11709" y="10875"/>
                    <a:pt x="11008" y="9574"/>
                    <a:pt x="9741" y="8006"/>
                  </a:cubicBezTo>
                  <a:lnTo>
                    <a:pt x="12509" y="4170"/>
                  </a:lnTo>
                  <a:cubicBezTo>
                    <a:pt x="12943" y="4904"/>
                    <a:pt x="12943" y="5838"/>
                    <a:pt x="12543" y="6605"/>
                  </a:cubicBezTo>
                  <a:lnTo>
                    <a:pt x="15278" y="8039"/>
                  </a:lnTo>
                  <a:cubicBezTo>
                    <a:pt x="15778" y="7072"/>
                    <a:pt x="15945" y="5938"/>
                    <a:pt x="15778" y="4837"/>
                  </a:cubicBezTo>
                  <a:cubicBezTo>
                    <a:pt x="15511" y="3736"/>
                    <a:pt x="14911" y="2736"/>
                    <a:pt x="14044" y="2002"/>
                  </a:cubicBezTo>
                  <a:lnTo>
                    <a:pt x="14744" y="1001"/>
                  </a:lnTo>
                  <a:lnTo>
                    <a:pt x="1334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494;p58">
              <a:extLst>
                <a:ext uri="{FF2B5EF4-FFF2-40B4-BE49-F238E27FC236}">
                  <a16:creationId xmlns:a16="http://schemas.microsoft.com/office/drawing/2014/main" id="{9373E3CA-430E-D426-14A1-56B235500309}"/>
                </a:ext>
              </a:extLst>
            </p:cNvPr>
            <p:cNvSpPr/>
            <p:nvPr/>
          </p:nvSpPr>
          <p:spPr>
            <a:xfrm>
              <a:off x="3246650" y="2261875"/>
              <a:ext cx="802275" cy="468050"/>
            </a:xfrm>
            <a:custGeom>
              <a:avLst/>
              <a:gdLst/>
              <a:ahLst/>
              <a:cxnLst/>
              <a:rect l="l" t="t" r="r" b="b"/>
              <a:pathLst>
                <a:path w="32091" h="18722" extrusionOk="0">
                  <a:moveTo>
                    <a:pt x="16890" y="1"/>
                  </a:moveTo>
                  <a:cubicBezTo>
                    <a:pt x="16062" y="1"/>
                    <a:pt x="15223" y="68"/>
                    <a:pt x="14378" y="208"/>
                  </a:cubicBezTo>
                  <a:cubicBezTo>
                    <a:pt x="5671" y="1642"/>
                    <a:pt x="1" y="10115"/>
                    <a:pt x="2002" y="18721"/>
                  </a:cubicBezTo>
                  <a:lnTo>
                    <a:pt x="2002" y="18721"/>
                  </a:lnTo>
                  <a:cubicBezTo>
                    <a:pt x="1168" y="10682"/>
                    <a:pt x="6706" y="3377"/>
                    <a:pt x="14678" y="2076"/>
                  </a:cubicBezTo>
                  <a:cubicBezTo>
                    <a:pt x="15530" y="1933"/>
                    <a:pt x="16378" y="1864"/>
                    <a:pt x="17215" y="1864"/>
                  </a:cubicBezTo>
                  <a:cubicBezTo>
                    <a:pt x="24210" y="1864"/>
                    <a:pt x="30452" y="6687"/>
                    <a:pt x="32090" y="13718"/>
                  </a:cubicBezTo>
                  <a:cubicBezTo>
                    <a:pt x="31247" y="5799"/>
                    <a:pt x="24562" y="1"/>
                    <a:pt x="16890" y="1"/>
                  </a:cubicBez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495;p58">
              <a:extLst>
                <a:ext uri="{FF2B5EF4-FFF2-40B4-BE49-F238E27FC236}">
                  <a16:creationId xmlns:a16="http://schemas.microsoft.com/office/drawing/2014/main" id="{133C91A1-6C8A-CEF2-EDB2-73EEAAFACA86}"/>
                </a:ext>
              </a:extLst>
            </p:cNvPr>
            <p:cNvSpPr/>
            <p:nvPr/>
          </p:nvSpPr>
          <p:spPr>
            <a:xfrm>
              <a:off x="4218175" y="1964350"/>
              <a:ext cx="312750" cy="621300"/>
            </a:xfrm>
            <a:custGeom>
              <a:avLst/>
              <a:gdLst/>
              <a:ahLst/>
              <a:cxnLst/>
              <a:rect l="l" t="t" r="r" b="b"/>
              <a:pathLst>
                <a:path w="12510" h="24852" extrusionOk="0">
                  <a:moveTo>
                    <a:pt x="5538" y="0"/>
                  </a:moveTo>
                  <a:lnTo>
                    <a:pt x="1602" y="3036"/>
                  </a:lnTo>
                  <a:lnTo>
                    <a:pt x="2536" y="4370"/>
                  </a:lnTo>
                  <a:cubicBezTo>
                    <a:pt x="2870" y="4837"/>
                    <a:pt x="3170" y="5304"/>
                    <a:pt x="3470" y="5805"/>
                  </a:cubicBezTo>
                  <a:cubicBezTo>
                    <a:pt x="4104" y="6739"/>
                    <a:pt x="4704" y="7706"/>
                    <a:pt x="5271" y="8673"/>
                  </a:cubicBezTo>
                  <a:cubicBezTo>
                    <a:pt x="5838" y="9607"/>
                    <a:pt x="6372" y="10608"/>
                    <a:pt x="6872" y="11575"/>
                  </a:cubicBezTo>
                  <a:lnTo>
                    <a:pt x="7239" y="12309"/>
                  </a:lnTo>
                  <a:lnTo>
                    <a:pt x="7573" y="13043"/>
                  </a:lnTo>
                  <a:cubicBezTo>
                    <a:pt x="7673" y="13310"/>
                    <a:pt x="7773" y="13543"/>
                    <a:pt x="7873" y="13810"/>
                  </a:cubicBezTo>
                  <a:lnTo>
                    <a:pt x="8007" y="14177"/>
                  </a:lnTo>
                  <a:lnTo>
                    <a:pt x="8030" y="14223"/>
                  </a:lnTo>
                  <a:lnTo>
                    <a:pt x="8030" y="14223"/>
                  </a:lnTo>
                  <a:cubicBezTo>
                    <a:pt x="8008" y="14340"/>
                    <a:pt x="7957" y="14442"/>
                    <a:pt x="7906" y="14544"/>
                  </a:cubicBezTo>
                  <a:cubicBezTo>
                    <a:pt x="7706" y="14944"/>
                    <a:pt x="7473" y="15345"/>
                    <a:pt x="7206" y="15712"/>
                  </a:cubicBezTo>
                  <a:cubicBezTo>
                    <a:pt x="6539" y="16546"/>
                    <a:pt x="5838" y="17380"/>
                    <a:pt x="5071" y="18147"/>
                  </a:cubicBezTo>
                  <a:cubicBezTo>
                    <a:pt x="3470" y="19715"/>
                    <a:pt x="1735" y="21282"/>
                    <a:pt x="1" y="22783"/>
                  </a:cubicBezTo>
                  <a:lnTo>
                    <a:pt x="1335" y="24852"/>
                  </a:lnTo>
                  <a:cubicBezTo>
                    <a:pt x="3503" y="23717"/>
                    <a:pt x="5571" y="22416"/>
                    <a:pt x="7506" y="20915"/>
                  </a:cubicBezTo>
                  <a:cubicBezTo>
                    <a:pt x="8540" y="20148"/>
                    <a:pt x="9508" y="19281"/>
                    <a:pt x="10375" y="18347"/>
                  </a:cubicBezTo>
                  <a:cubicBezTo>
                    <a:pt x="10875" y="17813"/>
                    <a:pt x="11309" y="17246"/>
                    <a:pt x="11676" y="16612"/>
                  </a:cubicBezTo>
                  <a:cubicBezTo>
                    <a:pt x="11909" y="16245"/>
                    <a:pt x="12109" y="15845"/>
                    <a:pt x="12243" y="15411"/>
                  </a:cubicBezTo>
                  <a:cubicBezTo>
                    <a:pt x="12443" y="14844"/>
                    <a:pt x="12510" y="14277"/>
                    <a:pt x="12476" y="13677"/>
                  </a:cubicBezTo>
                  <a:cubicBezTo>
                    <a:pt x="12476" y="13510"/>
                    <a:pt x="12443" y="13343"/>
                    <a:pt x="12410" y="13143"/>
                  </a:cubicBezTo>
                  <a:lnTo>
                    <a:pt x="12343" y="12910"/>
                  </a:lnTo>
                  <a:lnTo>
                    <a:pt x="12310" y="12776"/>
                  </a:lnTo>
                  <a:lnTo>
                    <a:pt x="12176" y="12309"/>
                  </a:lnTo>
                  <a:cubicBezTo>
                    <a:pt x="12076" y="12009"/>
                    <a:pt x="11976" y="11709"/>
                    <a:pt x="11876" y="11409"/>
                  </a:cubicBezTo>
                  <a:lnTo>
                    <a:pt x="11542" y="10508"/>
                  </a:lnTo>
                  <a:lnTo>
                    <a:pt x="11175" y="9607"/>
                  </a:lnTo>
                  <a:cubicBezTo>
                    <a:pt x="10708" y="8440"/>
                    <a:pt x="10141" y="7339"/>
                    <a:pt x="9574" y="6238"/>
                  </a:cubicBezTo>
                  <a:cubicBezTo>
                    <a:pt x="8974" y="5137"/>
                    <a:pt x="8340" y="4070"/>
                    <a:pt x="7706" y="3069"/>
                  </a:cubicBezTo>
                  <a:cubicBezTo>
                    <a:pt x="7373" y="2536"/>
                    <a:pt x="7006" y="2035"/>
                    <a:pt x="6672" y="1535"/>
                  </a:cubicBezTo>
                  <a:cubicBezTo>
                    <a:pt x="6305" y="1001"/>
                    <a:pt x="5972" y="534"/>
                    <a:pt x="5538" y="0"/>
                  </a:cubicBezTo>
                  <a:close/>
                </a:path>
              </a:pathLst>
            </a:custGeom>
            <a:solidFill>
              <a:srgbClr val="7F3E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496;p58">
              <a:extLst>
                <a:ext uri="{FF2B5EF4-FFF2-40B4-BE49-F238E27FC236}">
                  <a16:creationId xmlns:a16="http://schemas.microsoft.com/office/drawing/2014/main" id="{3CBA5E5C-5056-E10C-5AB6-2D0435CCFB7B}"/>
                </a:ext>
              </a:extLst>
            </p:cNvPr>
            <p:cNvSpPr/>
            <p:nvPr/>
          </p:nvSpPr>
          <p:spPr>
            <a:xfrm>
              <a:off x="4195100" y="1916200"/>
              <a:ext cx="295800" cy="337550"/>
            </a:xfrm>
            <a:custGeom>
              <a:avLst/>
              <a:gdLst/>
              <a:ahLst/>
              <a:cxnLst/>
              <a:rect l="l" t="t" r="r" b="b"/>
              <a:pathLst>
                <a:path w="11832" h="13502" extrusionOk="0">
                  <a:moveTo>
                    <a:pt x="4827" y="0"/>
                  </a:moveTo>
                  <a:cubicBezTo>
                    <a:pt x="1800" y="0"/>
                    <a:pt x="0" y="2423"/>
                    <a:pt x="1624" y="5996"/>
                  </a:cubicBezTo>
                  <a:cubicBezTo>
                    <a:pt x="3326" y="9665"/>
                    <a:pt x="5394" y="13501"/>
                    <a:pt x="5394" y="13501"/>
                  </a:cubicBezTo>
                  <a:lnTo>
                    <a:pt x="11832" y="8264"/>
                  </a:lnTo>
                  <a:cubicBezTo>
                    <a:pt x="11832" y="8264"/>
                    <a:pt x="9130" y="759"/>
                    <a:pt x="6061" y="125"/>
                  </a:cubicBezTo>
                  <a:cubicBezTo>
                    <a:pt x="5632" y="41"/>
                    <a:pt x="5219" y="0"/>
                    <a:pt x="4827" y="0"/>
                  </a:cubicBezTo>
                  <a:close/>
                </a:path>
              </a:pathLst>
            </a:custGeom>
            <a:solidFill>
              <a:srgbClr val="119A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497;p58">
              <a:extLst>
                <a:ext uri="{FF2B5EF4-FFF2-40B4-BE49-F238E27FC236}">
                  <a16:creationId xmlns:a16="http://schemas.microsoft.com/office/drawing/2014/main" id="{13684DDF-855D-1AD8-5DBF-806A8695645A}"/>
                </a:ext>
              </a:extLst>
            </p:cNvPr>
            <p:cNvSpPr/>
            <p:nvPr/>
          </p:nvSpPr>
          <p:spPr>
            <a:xfrm>
              <a:off x="4195100" y="1916200"/>
              <a:ext cx="295800" cy="337550"/>
            </a:xfrm>
            <a:custGeom>
              <a:avLst/>
              <a:gdLst/>
              <a:ahLst/>
              <a:cxnLst/>
              <a:rect l="l" t="t" r="r" b="b"/>
              <a:pathLst>
                <a:path w="11832" h="13502" extrusionOk="0">
                  <a:moveTo>
                    <a:pt x="4827" y="0"/>
                  </a:moveTo>
                  <a:cubicBezTo>
                    <a:pt x="1800" y="0"/>
                    <a:pt x="0" y="2423"/>
                    <a:pt x="1624" y="5996"/>
                  </a:cubicBezTo>
                  <a:cubicBezTo>
                    <a:pt x="3326" y="9665"/>
                    <a:pt x="5394" y="13501"/>
                    <a:pt x="5394" y="13501"/>
                  </a:cubicBezTo>
                  <a:lnTo>
                    <a:pt x="11832" y="8264"/>
                  </a:lnTo>
                  <a:cubicBezTo>
                    <a:pt x="11832" y="8264"/>
                    <a:pt x="9130" y="759"/>
                    <a:pt x="6061" y="125"/>
                  </a:cubicBezTo>
                  <a:cubicBezTo>
                    <a:pt x="5632" y="41"/>
                    <a:pt x="5219" y="0"/>
                    <a:pt x="482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498;p58">
              <a:extLst>
                <a:ext uri="{FF2B5EF4-FFF2-40B4-BE49-F238E27FC236}">
                  <a16:creationId xmlns:a16="http://schemas.microsoft.com/office/drawing/2014/main" id="{C38786E6-FB85-3B50-4EF3-91605D550E36}"/>
                </a:ext>
              </a:extLst>
            </p:cNvPr>
            <p:cNvSpPr/>
            <p:nvPr/>
          </p:nvSpPr>
          <p:spPr>
            <a:xfrm>
              <a:off x="4153975" y="2526425"/>
              <a:ext cx="122600" cy="99250"/>
            </a:xfrm>
            <a:custGeom>
              <a:avLst/>
              <a:gdLst/>
              <a:ahLst/>
              <a:cxnLst/>
              <a:rect l="l" t="t" r="r" b="b"/>
              <a:pathLst>
                <a:path w="4904" h="3970" extrusionOk="0">
                  <a:moveTo>
                    <a:pt x="3303" y="0"/>
                  </a:moveTo>
                  <a:lnTo>
                    <a:pt x="0" y="367"/>
                  </a:lnTo>
                  <a:lnTo>
                    <a:pt x="2135" y="3970"/>
                  </a:lnTo>
                  <a:cubicBezTo>
                    <a:pt x="2135" y="3970"/>
                    <a:pt x="4904" y="3036"/>
                    <a:pt x="4570" y="1535"/>
                  </a:cubicBezTo>
                  <a:lnTo>
                    <a:pt x="3303" y="0"/>
                  </a:lnTo>
                  <a:close/>
                </a:path>
              </a:pathLst>
            </a:custGeom>
            <a:solidFill>
              <a:srgbClr val="7F3E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499;p58">
              <a:extLst>
                <a:ext uri="{FF2B5EF4-FFF2-40B4-BE49-F238E27FC236}">
                  <a16:creationId xmlns:a16="http://schemas.microsoft.com/office/drawing/2014/main" id="{5F4F5F10-B406-45C7-3480-BC4CFB75AAF4}"/>
                </a:ext>
              </a:extLst>
            </p:cNvPr>
            <p:cNvSpPr/>
            <p:nvPr/>
          </p:nvSpPr>
          <p:spPr>
            <a:xfrm>
              <a:off x="4104775" y="2535600"/>
              <a:ext cx="103425" cy="120100"/>
            </a:xfrm>
            <a:custGeom>
              <a:avLst/>
              <a:gdLst/>
              <a:ahLst/>
              <a:cxnLst/>
              <a:rect l="l" t="t" r="r" b="b"/>
              <a:pathLst>
                <a:path w="4137" h="4804" extrusionOk="0">
                  <a:moveTo>
                    <a:pt x="1968" y="0"/>
                  </a:moveTo>
                  <a:lnTo>
                    <a:pt x="0" y="1901"/>
                  </a:lnTo>
                  <a:lnTo>
                    <a:pt x="1902" y="4804"/>
                  </a:lnTo>
                  <a:lnTo>
                    <a:pt x="4137" y="3603"/>
                  </a:lnTo>
                  <a:lnTo>
                    <a:pt x="1968" y="0"/>
                  </a:lnTo>
                  <a:close/>
                </a:path>
              </a:pathLst>
            </a:custGeom>
            <a:solidFill>
              <a:srgbClr val="7F3E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a:extLst>
              <a:ext uri="{FF2B5EF4-FFF2-40B4-BE49-F238E27FC236}">
                <a16:creationId xmlns:a16="http://schemas.microsoft.com/office/drawing/2014/main" id="{E1B1CBB1-6E4E-5238-02DB-D9168BB06FF7}"/>
              </a:ext>
            </a:extLst>
          </p:cNvPr>
          <p:cNvPicPr>
            <a:picLocks noChangeAspect="1"/>
          </p:cNvPicPr>
          <p:nvPr/>
        </p:nvPicPr>
        <p:blipFill>
          <a:blip r:embed="rId3"/>
          <a:stretch>
            <a:fillRect/>
          </a:stretch>
        </p:blipFill>
        <p:spPr>
          <a:xfrm>
            <a:off x="4890073" y="3766724"/>
            <a:ext cx="1925327" cy="1235873"/>
          </a:xfrm>
          <a:prstGeom prst="rect">
            <a:avLst/>
          </a:prstGeom>
          <a:ln w="12700" cap="sq">
            <a:solidFill>
              <a:srgbClr val="000000"/>
            </a:solidFill>
            <a:miter lim="800000"/>
          </a:ln>
          <a:effectLst>
            <a:outerShdw blurRad="57150" dist="50800" dir="2700000" algn="tl" rotWithShape="0">
              <a:srgbClr val="000000">
                <a:alpha val="40000"/>
              </a:srgbClr>
            </a:outerShdw>
          </a:effectLst>
        </p:spPr>
      </p:pic>
      <p:pic>
        <p:nvPicPr>
          <p:cNvPr id="5" name="Picture 4">
            <a:extLst>
              <a:ext uri="{FF2B5EF4-FFF2-40B4-BE49-F238E27FC236}">
                <a16:creationId xmlns:a16="http://schemas.microsoft.com/office/drawing/2014/main" id="{3CB9CAB9-C816-59FE-2F82-36CCA590131D}"/>
              </a:ext>
            </a:extLst>
          </p:cNvPr>
          <p:cNvPicPr>
            <a:picLocks noChangeAspect="1"/>
          </p:cNvPicPr>
          <p:nvPr/>
        </p:nvPicPr>
        <p:blipFill>
          <a:blip r:embed="rId4"/>
          <a:stretch>
            <a:fillRect/>
          </a:stretch>
        </p:blipFill>
        <p:spPr>
          <a:xfrm>
            <a:off x="6916258" y="3771512"/>
            <a:ext cx="2048593" cy="1235873"/>
          </a:xfrm>
          <a:prstGeom prst="rect">
            <a:avLst/>
          </a:prstGeom>
          <a:ln w="12700" cap="sq">
            <a:solidFill>
              <a:srgbClr val="000000"/>
            </a:solidFill>
            <a:miter lim="800000"/>
          </a:ln>
          <a:effectLst>
            <a:outerShdw blurRad="57150" dist="50800" dir="2700000" algn="tl" rotWithShape="0">
              <a:srgbClr val="000000">
                <a:alpha val="40000"/>
              </a:srgbClr>
            </a:outerShdw>
          </a:effectLst>
        </p:spPr>
      </p:pic>
      <p:sp>
        <p:nvSpPr>
          <p:cNvPr id="4" name="TextBox 3">
            <a:extLst>
              <a:ext uri="{FF2B5EF4-FFF2-40B4-BE49-F238E27FC236}">
                <a16:creationId xmlns:a16="http://schemas.microsoft.com/office/drawing/2014/main" id="{947A28FC-4AE4-78F7-09F4-E40A8B8E0F57}"/>
              </a:ext>
            </a:extLst>
          </p:cNvPr>
          <p:cNvSpPr txBox="1"/>
          <p:nvPr/>
        </p:nvSpPr>
        <p:spPr>
          <a:xfrm>
            <a:off x="48491" y="4842164"/>
            <a:ext cx="346364" cy="253916"/>
          </a:xfrm>
          <a:prstGeom prst="rect">
            <a:avLst/>
          </a:prstGeom>
          <a:noFill/>
        </p:spPr>
        <p:txBody>
          <a:bodyPr wrap="square" rtlCol="0">
            <a:spAutoFit/>
          </a:bodyPr>
          <a:lstStyle/>
          <a:p>
            <a:r>
              <a:rPr lang="en-US" sz="1000" dirty="0">
                <a:solidFill>
                  <a:schemeClr val="bg1"/>
                </a:solidFill>
              </a:rPr>
              <a:t>40</a:t>
            </a:r>
          </a:p>
        </p:txBody>
      </p:sp>
    </p:spTree>
    <p:extLst>
      <p:ext uri="{BB962C8B-B14F-4D97-AF65-F5344CB8AC3E}">
        <p14:creationId xmlns:p14="http://schemas.microsoft.com/office/powerpoint/2010/main" val="198561417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908"/>
        <p:cNvGrpSpPr/>
        <p:nvPr/>
      </p:nvGrpSpPr>
      <p:grpSpPr>
        <a:xfrm>
          <a:off x="0" y="0"/>
          <a:ext cx="0" cy="0"/>
          <a:chOff x="0" y="0"/>
          <a:chExt cx="0" cy="0"/>
        </a:xfrm>
      </p:grpSpPr>
      <p:sp>
        <p:nvSpPr>
          <p:cNvPr id="1909" name="Google Shape;1909;p54"/>
          <p:cNvSpPr txBox="1">
            <a:spLocks noGrp="1"/>
          </p:cNvSpPr>
          <p:nvPr>
            <p:ph type="title" idx="4"/>
          </p:nvPr>
        </p:nvSpPr>
        <p:spPr>
          <a:xfrm>
            <a:off x="713225" y="359300"/>
            <a:ext cx="7736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rgbClr val="FF8B7B"/>
                </a:solidFill>
              </a:rPr>
              <a:t>Thrifty Thursdays</a:t>
            </a:r>
            <a:endParaRPr dirty="0">
              <a:solidFill>
                <a:srgbClr val="FF8B7B"/>
              </a:solidFill>
            </a:endParaRPr>
          </a:p>
        </p:txBody>
      </p:sp>
      <p:sp>
        <p:nvSpPr>
          <p:cNvPr id="1910" name="Google Shape;1910;p54"/>
          <p:cNvSpPr txBox="1">
            <a:spLocks noGrp="1"/>
          </p:cNvSpPr>
          <p:nvPr>
            <p:ph type="body" idx="1"/>
          </p:nvPr>
        </p:nvSpPr>
        <p:spPr>
          <a:xfrm>
            <a:off x="334934" y="1216134"/>
            <a:ext cx="5073513" cy="1219200"/>
          </a:xfrm>
          <a:prstGeom prst="rect">
            <a:avLst/>
          </a:prstGeom>
        </p:spPr>
        <p:txBody>
          <a:bodyPr spcFirstLastPara="1" wrap="square" lIns="91425" tIns="91425" rIns="91425" bIns="91425" anchor="t" anchorCtr="0">
            <a:noAutofit/>
          </a:bodyPr>
          <a:lstStyle/>
          <a:p>
            <a:pPr marL="0" indent="0" algn="just">
              <a:spcBef>
                <a:spcPts val="0"/>
              </a:spcBef>
              <a:buClr>
                <a:srgbClr val="000000"/>
              </a:buClr>
              <a:buSzPts val="1100"/>
              <a:buNone/>
            </a:pPr>
            <a:r>
              <a:rPr lang="en-US" dirty="0">
                <a:latin typeface="Calibri"/>
                <a:cs typeface="Calibri"/>
              </a:rPr>
              <a:t>Average daily sales are found to be the least on Thursdays.  We identified the reason for this to be fewer promotions on Thursdays. We recommend the stores to start a campaign such as “Thrifty Thursdays” to attract customers , where in the number of items on promotion across all product families would be the highest on Thursdays.</a:t>
            </a:r>
            <a:endParaRPr lang="en-US" dirty="0">
              <a:latin typeface="Calibri" panose="020F0502020204030204" pitchFamily="34" charset="0"/>
              <a:cs typeface="Calibri" panose="020F0502020204030204" pitchFamily="34" charset="0"/>
            </a:endParaRPr>
          </a:p>
          <a:p>
            <a:pPr marL="0" lvl="0" indent="0" algn="l" rtl="0">
              <a:spcBef>
                <a:spcPts val="0"/>
              </a:spcBef>
              <a:spcAft>
                <a:spcPts val="0"/>
              </a:spcAft>
              <a:buClr>
                <a:srgbClr val="000000"/>
              </a:buClr>
              <a:buSzPts val="1100"/>
              <a:buFont typeface="Arial"/>
              <a:buNone/>
            </a:pPr>
            <a:endParaRPr lang="en-US" sz="1600" dirty="0">
              <a:solidFill>
                <a:schemeClr val="lt1"/>
              </a:solidFill>
              <a:latin typeface="Calibri" panose="020F0502020204030204" pitchFamily="34" charset="0"/>
              <a:ea typeface="Source Sans Pro"/>
              <a:cs typeface="Calibri" panose="020F0502020204030204" pitchFamily="34" charset="0"/>
              <a:sym typeface="Source Sans Pro"/>
            </a:endParaRPr>
          </a:p>
        </p:txBody>
      </p:sp>
      <p:grpSp>
        <p:nvGrpSpPr>
          <p:cNvPr id="2007" name="Google Shape;2007;p54"/>
          <p:cNvGrpSpPr/>
          <p:nvPr/>
        </p:nvGrpSpPr>
        <p:grpSpPr>
          <a:xfrm>
            <a:off x="3882543" y="4460754"/>
            <a:ext cx="6547578" cy="389156"/>
            <a:chOff x="868332" y="4224300"/>
            <a:chExt cx="5510502" cy="327517"/>
          </a:xfrm>
        </p:grpSpPr>
        <p:sp>
          <p:nvSpPr>
            <p:cNvPr id="2008" name="Google Shape;2008;p54"/>
            <p:cNvSpPr/>
            <p:nvPr/>
          </p:nvSpPr>
          <p:spPr>
            <a:xfrm>
              <a:off x="1166759" y="4224300"/>
              <a:ext cx="5212075" cy="2525"/>
            </a:xfrm>
            <a:custGeom>
              <a:avLst/>
              <a:gdLst/>
              <a:ahLst/>
              <a:cxnLst/>
              <a:rect l="l" t="t" r="r" b="b"/>
              <a:pathLst>
                <a:path w="208483" h="101" extrusionOk="0">
                  <a:moveTo>
                    <a:pt x="0" y="0"/>
                  </a:moveTo>
                  <a:lnTo>
                    <a:pt x="0" y="101"/>
                  </a:lnTo>
                  <a:lnTo>
                    <a:pt x="208482" y="101"/>
                  </a:lnTo>
                  <a:lnTo>
                    <a:pt x="208482"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54"/>
            <p:cNvSpPr/>
            <p:nvPr/>
          </p:nvSpPr>
          <p:spPr>
            <a:xfrm>
              <a:off x="3140101" y="4474959"/>
              <a:ext cx="408650" cy="2525"/>
            </a:xfrm>
            <a:custGeom>
              <a:avLst/>
              <a:gdLst/>
              <a:ahLst/>
              <a:cxnLst/>
              <a:rect l="l" t="t" r="r" b="b"/>
              <a:pathLst>
                <a:path w="16346" h="101" extrusionOk="0">
                  <a:moveTo>
                    <a:pt x="1" y="0"/>
                  </a:moveTo>
                  <a:lnTo>
                    <a:pt x="1" y="100"/>
                  </a:lnTo>
                  <a:lnTo>
                    <a:pt x="16346" y="100"/>
                  </a:lnTo>
                  <a:lnTo>
                    <a:pt x="16346"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54"/>
            <p:cNvSpPr/>
            <p:nvPr/>
          </p:nvSpPr>
          <p:spPr>
            <a:xfrm>
              <a:off x="4891278" y="4474943"/>
              <a:ext cx="593800" cy="2525"/>
            </a:xfrm>
            <a:custGeom>
              <a:avLst/>
              <a:gdLst/>
              <a:ahLst/>
              <a:cxnLst/>
              <a:rect l="l" t="t" r="r" b="b"/>
              <a:pathLst>
                <a:path w="23752" h="101" extrusionOk="0">
                  <a:moveTo>
                    <a:pt x="1" y="1"/>
                  </a:moveTo>
                  <a:lnTo>
                    <a:pt x="1" y="101"/>
                  </a:lnTo>
                  <a:lnTo>
                    <a:pt x="23751" y="101"/>
                  </a:lnTo>
                  <a:lnTo>
                    <a:pt x="23751"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54"/>
            <p:cNvSpPr/>
            <p:nvPr/>
          </p:nvSpPr>
          <p:spPr>
            <a:xfrm>
              <a:off x="868332" y="4549292"/>
              <a:ext cx="1321825" cy="2525"/>
            </a:xfrm>
            <a:custGeom>
              <a:avLst/>
              <a:gdLst/>
              <a:ahLst/>
              <a:cxnLst/>
              <a:rect l="l" t="t" r="r" b="b"/>
              <a:pathLst>
                <a:path w="52873" h="101" extrusionOk="0">
                  <a:moveTo>
                    <a:pt x="1" y="0"/>
                  </a:moveTo>
                  <a:lnTo>
                    <a:pt x="1" y="100"/>
                  </a:lnTo>
                  <a:lnTo>
                    <a:pt x="52872" y="100"/>
                  </a:lnTo>
                  <a:lnTo>
                    <a:pt x="52872"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12" name="Google Shape;2012;p54"/>
          <p:cNvGrpSpPr/>
          <p:nvPr/>
        </p:nvGrpSpPr>
        <p:grpSpPr>
          <a:xfrm>
            <a:off x="-1983414" y="4460754"/>
            <a:ext cx="6192988" cy="235858"/>
            <a:chOff x="1190200" y="4224300"/>
            <a:chExt cx="5212075" cy="198500"/>
          </a:xfrm>
        </p:grpSpPr>
        <p:sp>
          <p:nvSpPr>
            <p:cNvPr id="2013" name="Google Shape;2013;p54"/>
            <p:cNvSpPr/>
            <p:nvPr/>
          </p:nvSpPr>
          <p:spPr>
            <a:xfrm>
              <a:off x="1190200" y="4224300"/>
              <a:ext cx="5212075" cy="2525"/>
            </a:xfrm>
            <a:custGeom>
              <a:avLst/>
              <a:gdLst/>
              <a:ahLst/>
              <a:cxnLst/>
              <a:rect l="l" t="t" r="r" b="b"/>
              <a:pathLst>
                <a:path w="208483" h="101" extrusionOk="0">
                  <a:moveTo>
                    <a:pt x="0" y="0"/>
                  </a:moveTo>
                  <a:lnTo>
                    <a:pt x="0" y="101"/>
                  </a:lnTo>
                  <a:lnTo>
                    <a:pt x="208482" y="101"/>
                  </a:lnTo>
                  <a:lnTo>
                    <a:pt x="208482"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54"/>
            <p:cNvSpPr/>
            <p:nvPr/>
          </p:nvSpPr>
          <p:spPr>
            <a:xfrm>
              <a:off x="5534950" y="4391925"/>
              <a:ext cx="345275" cy="2525"/>
            </a:xfrm>
            <a:custGeom>
              <a:avLst/>
              <a:gdLst/>
              <a:ahLst/>
              <a:cxnLst/>
              <a:rect l="l" t="t" r="r" b="b"/>
              <a:pathLst>
                <a:path w="13811" h="101" extrusionOk="0">
                  <a:moveTo>
                    <a:pt x="1" y="0"/>
                  </a:moveTo>
                  <a:lnTo>
                    <a:pt x="1" y="100"/>
                  </a:lnTo>
                  <a:lnTo>
                    <a:pt x="13811" y="100"/>
                  </a:lnTo>
                  <a:lnTo>
                    <a:pt x="13811"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54"/>
            <p:cNvSpPr/>
            <p:nvPr/>
          </p:nvSpPr>
          <p:spPr>
            <a:xfrm>
              <a:off x="4234025" y="4420275"/>
              <a:ext cx="408650" cy="2525"/>
            </a:xfrm>
            <a:custGeom>
              <a:avLst/>
              <a:gdLst/>
              <a:ahLst/>
              <a:cxnLst/>
              <a:rect l="l" t="t" r="r" b="b"/>
              <a:pathLst>
                <a:path w="16346" h="101" extrusionOk="0">
                  <a:moveTo>
                    <a:pt x="1" y="0"/>
                  </a:moveTo>
                  <a:lnTo>
                    <a:pt x="1" y="100"/>
                  </a:lnTo>
                  <a:lnTo>
                    <a:pt x="16346" y="100"/>
                  </a:lnTo>
                  <a:lnTo>
                    <a:pt x="16346"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54"/>
            <p:cNvSpPr/>
            <p:nvPr/>
          </p:nvSpPr>
          <p:spPr>
            <a:xfrm>
              <a:off x="4930350" y="4295175"/>
              <a:ext cx="593800" cy="2525"/>
            </a:xfrm>
            <a:custGeom>
              <a:avLst/>
              <a:gdLst/>
              <a:ahLst/>
              <a:cxnLst/>
              <a:rect l="l" t="t" r="r" b="b"/>
              <a:pathLst>
                <a:path w="23752" h="101" extrusionOk="0">
                  <a:moveTo>
                    <a:pt x="1" y="1"/>
                  </a:moveTo>
                  <a:lnTo>
                    <a:pt x="1" y="101"/>
                  </a:lnTo>
                  <a:lnTo>
                    <a:pt x="23751" y="101"/>
                  </a:lnTo>
                  <a:lnTo>
                    <a:pt x="23751"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54"/>
            <p:cNvSpPr/>
            <p:nvPr/>
          </p:nvSpPr>
          <p:spPr>
            <a:xfrm>
              <a:off x="3008975" y="4312700"/>
              <a:ext cx="715550" cy="2525"/>
            </a:xfrm>
            <a:custGeom>
              <a:avLst/>
              <a:gdLst/>
              <a:ahLst/>
              <a:cxnLst/>
              <a:rect l="l" t="t" r="r" b="b"/>
              <a:pathLst>
                <a:path w="28622" h="101" extrusionOk="0">
                  <a:moveTo>
                    <a:pt x="1" y="0"/>
                  </a:moveTo>
                  <a:lnTo>
                    <a:pt x="1" y="100"/>
                  </a:lnTo>
                  <a:lnTo>
                    <a:pt x="28621" y="100"/>
                  </a:lnTo>
                  <a:lnTo>
                    <a:pt x="28621"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050" name="Picture 2" descr="Discount - Free commerce and shopping icons">
            <a:extLst>
              <a:ext uri="{FF2B5EF4-FFF2-40B4-BE49-F238E27FC236}">
                <a16:creationId xmlns:a16="http://schemas.microsoft.com/office/drawing/2014/main" id="{46BBCD1E-3D0E-AA55-AFFE-BF4BC984561F}"/>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foregroundMark x1="19922" y1="14648" x2="19922" y2="14648"/>
                      </a14:backgroundRemoval>
                    </a14:imgEffect>
                  </a14:imgLayer>
                </a14:imgProps>
              </a:ext>
              <a:ext uri="{28A0092B-C50C-407E-A947-70E740481C1C}">
                <a14:useLocalDpi xmlns:a14="http://schemas.microsoft.com/office/drawing/2010/main" val="0"/>
              </a:ext>
            </a:extLst>
          </a:blip>
          <a:srcRect/>
          <a:stretch>
            <a:fillRect/>
          </a:stretch>
        </p:blipFill>
        <p:spPr bwMode="auto">
          <a:xfrm>
            <a:off x="5712789" y="1226814"/>
            <a:ext cx="3096277" cy="309627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Discount - Free commerce and shopping icons">
            <a:extLst>
              <a:ext uri="{FF2B5EF4-FFF2-40B4-BE49-F238E27FC236}">
                <a16:creationId xmlns:a16="http://schemas.microsoft.com/office/drawing/2014/main" id="{E8A03B9A-D5C3-7588-38A3-CF858BC6754F}"/>
              </a:ext>
            </a:extLst>
          </p:cNvPr>
          <p:cNvPicPr>
            <a:picLocks noChangeAspect="1" noChangeArrowheads="1"/>
          </p:cNvPicPr>
          <p:nvPr/>
        </p:nvPicPr>
        <p:blipFill>
          <a:blip r:embed="rId5">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772934" y="1163982"/>
            <a:ext cx="2815535" cy="2815535"/>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88D52879-48CC-D15B-A50C-BFDF5D274109}"/>
              </a:ext>
            </a:extLst>
          </p:cNvPr>
          <p:cNvPicPr>
            <a:picLocks noChangeAspect="1"/>
          </p:cNvPicPr>
          <p:nvPr/>
        </p:nvPicPr>
        <p:blipFill>
          <a:blip r:embed="rId6"/>
          <a:stretch>
            <a:fillRect/>
          </a:stretch>
        </p:blipFill>
        <p:spPr>
          <a:xfrm>
            <a:off x="774882" y="3227576"/>
            <a:ext cx="4077053" cy="1219306"/>
          </a:xfrm>
          <a:prstGeom prst="rect">
            <a:avLst/>
          </a:prstGeom>
          <a:ln w="12700" cap="sq">
            <a:solidFill>
              <a:srgbClr val="000000"/>
            </a:solidFill>
            <a:miter lim="800000"/>
          </a:ln>
          <a:effectLst>
            <a:outerShdw blurRad="57150" dist="50800" dir="2700000" algn="tl" rotWithShape="0">
              <a:srgbClr val="000000">
                <a:alpha val="40000"/>
              </a:srgbClr>
            </a:outerShdw>
          </a:effectLst>
        </p:spPr>
      </p:pic>
      <p:sp>
        <p:nvSpPr>
          <p:cNvPr id="4" name="TextBox 3">
            <a:extLst>
              <a:ext uri="{FF2B5EF4-FFF2-40B4-BE49-F238E27FC236}">
                <a16:creationId xmlns:a16="http://schemas.microsoft.com/office/drawing/2014/main" id="{6A61DDF9-2BD1-EC69-472F-7D2AD30784D4}"/>
              </a:ext>
            </a:extLst>
          </p:cNvPr>
          <p:cNvSpPr txBox="1"/>
          <p:nvPr/>
        </p:nvSpPr>
        <p:spPr>
          <a:xfrm>
            <a:off x="48491" y="4842164"/>
            <a:ext cx="346364" cy="253916"/>
          </a:xfrm>
          <a:prstGeom prst="rect">
            <a:avLst/>
          </a:prstGeom>
          <a:noFill/>
        </p:spPr>
        <p:txBody>
          <a:bodyPr wrap="square" rtlCol="0">
            <a:spAutoFit/>
          </a:bodyPr>
          <a:lstStyle/>
          <a:p>
            <a:r>
              <a:rPr lang="en-US" sz="1000" dirty="0">
                <a:solidFill>
                  <a:schemeClr val="bg1"/>
                </a:solidFill>
              </a:rPr>
              <a:t>41</a:t>
            </a:r>
          </a:p>
        </p:txBody>
      </p:sp>
    </p:spTree>
    <p:extLst>
      <p:ext uri="{BB962C8B-B14F-4D97-AF65-F5344CB8AC3E}">
        <p14:creationId xmlns:p14="http://schemas.microsoft.com/office/powerpoint/2010/main" val="406943817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908"/>
        <p:cNvGrpSpPr/>
        <p:nvPr/>
      </p:nvGrpSpPr>
      <p:grpSpPr>
        <a:xfrm>
          <a:off x="0" y="0"/>
          <a:ext cx="0" cy="0"/>
          <a:chOff x="0" y="0"/>
          <a:chExt cx="0" cy="0"/>
        </a:xfrm>
      </p:grpSpPr>
      <p:sp>
        <p:nvSpPr>
          <p:cNvPr id="1909" name="Google Shape;1909;p54"/>
          <p:cNvSpPr txBox="1">
            <a:spLocks noGrp="1"/>
          </p:cNvSpPr>
          <p:nvPr>
            <p:ph type="title" idx="4"/>
          </p:nvPr>
        </p:nvSpPr>
        <p:spPr>
          <a:xfrm>
            <a:off x="611171" y="454550"/>
            <a:ext cx="7736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ltLang="zh-CN">
                <a:solidFill>
                  <a:srgbClr val="FF8B7B"/>
                </a:solidFill>
              </a:rPr>
              <a:t>Reasonable</a:t>
            </a:r>
            <a:r>
              <a:rPr lang="zh-CN" altLang="en-US">
                <a:solidFill>
                  <a:srgbClr val="FF8B7B"/>
                </a:solidFill>
              </a:rPr>
              <a:t> </a:t>
            </a:r>
            <a:r>
              <a:rPr lang="en-US" altLang="zh-CN"/>
              <a:t>Work</a:t>
            </a:r>
            <a:r>
              <a:rPr lang="zh-CN" altLang="en-US"/>
              <a:t> </a:t>
            </a:r>
            <a:r>
              <a:rPr lang="en-US" altLang="zh-CN"/>
              <a:t>Schedule</a:t>
            </a:r>
            <a:endParaRPr>
              <a:solidFill>
                <a:srgbClr val="FF8B7B"/>
              </a:solidFill>
            </a:endParaRPr>
          </a:p>
        </p:txBody>
      </p:sp>
      <p:sp>
        <p:nvSpPr>
          <p:cNvPr id="1910" name="Google Shape;1910;p54"/>
          <p:cNvSpPr txBox="1">
            <a:spLocks noGrp="1"/>
          </p:cNvSpPr>
          <p:nvPr>
            <p:ph type="body" idx="1"/>
          </p:nvPr>
        </p:nvSpPr>
        <p:spPr>
          <a:xfrm>
            <a:off x="230627" y="1583795"/>
            <a:ext cx="5280460" cy="1953985"/>
          </a:xfrm>
          <a:prstGeom prst="rect">
            <a:avLst/>
          </a:prstGeom>
        </p:spPr>
        <p:txBody>
          <a:bodyPr spcFirstLastPara="1" wrap="square" lIns="91425" tIns="91425" rIns="91425" bIns="91425" anchor="t" anchorCtr="0">
            <a:noAutofit/>
          </a:bodyPr>
          <a:lstStyle/>
          <a:p>
            <a:pPr marL="0" indent="0" algn="just">
              <a:spcBef>
                <a:spcPts val="0"/>
              </a:spcBef>
              <a:buClr>
                <a:srgbClr val="000000"/>
              </a:buClr>
              <a:buSzPts val="1100"/>
              <a:buNone/>
            </a:pPr>
            <a:r>
              <a:rPr lang="en-US" dirty="0"/>
              <a:t>One way to reduce labor costs would be to have a more streamlined staffing schedule. For instance, the volume of sales is less on weekdays</a:t>
            </a:r>
            <a:r>
              <a:rPr lang="en-US"/>
              <a:t> when compared to the Weekends</a:t>
            </a:r>
            <a:r>
              <a:rPr lang="en-US" dirty="0"/>
              <a:t>. We would recommend to reduce the number of active counters on weekdays which would imply decreased labor costs.</a:t>
            </a:r>
          </a:p>
          <a:p>
            <a:pPr marL="0" indent="0" algn="just">
              <a:spcBef>
                <a:spcPts val="0"/>
              </a:spcBef>
              <a:buClr>
                <a:srgbClr val="000000"/>
              </a:buClr>
              <a:buSzPts val="1100"/>
              <a:buNone/>
            </a:pPr>
            <a:endParaRPr lang="en-US" dirty="0"/>
          </a:p>
        </p:txBody>
      </p:sp>
      <p:grpSp>
        <p:nvGrpSpPr>
          <p:cNvPr id="2007" name="Google Shape;2007;p54"/>
          <p:cNvGrpSpPr/>
          <p:nvPr/>
        </p:nvGrpSpPr>
        <p:grpSpPr>
          <a:xfrm>
            <a:off x="3882543" y="4460754"/>
            <a:ext cx="6547578" cy="389156"/>
            <a:chOff x="868332" y="4224300"/>
            <a:chExt cx="5510502" cy="327517"/>
          </a:xfrm>
        </p:grpSpPr>
        <p:sp>
          <p:nvSpPr>
            <p:cNvPr id="2008" name="Google Shape;2008;p54"/>
            <p:cNvSpPr/>
            <p:nvPr/>
          </p:nvSpPr>
          <p:spPr>
            <a:xfrm>
              <a:off x="1166759" y="4224300"/>
              <a:ext cx="5212075" cy="2525"/>
            </a:xfrm>
            <a:custGeom>
              <a:avLst/>
              <a:gdLst/>
              <a:ahLst/>
              <a:cxnLst/>
              <a:rect l="l" t="t" r="r" b="b"/>
              <a:pathLst>
                <a:path w="208483" h="101" extrusionOk="0">
                  <a:moveTo>
                    <a:pt x="0" y="0"/>
                  </a:moveTo>
                  <a:lnTo>
                    <a:pt x="0" y="101"/>
                  </a:lnTo>
                  <a:lnTo>
                    <a:pt x="208482" y="101"/>
                  </a:lnTo>
                  <a:lnTo>
                    <a:pt x="208482"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54"/>
            <p:cNvSpPr/>
            <p:nvPr/>
          </p:nvSpPr>
          <p:spPr>
            <a:xfrm>
              <a:off x="3140101" y="4474959"/>
              <a:ext cx="408650" cy="2525"/>
            </a:xfrm>
            <a:custGeom>
              <a:avLst/>
              <a:gdLst/>
              <a:ahLst/>
              <a:cxnLst/>
              <a:rect l="l" t="t" r="r" b="b"/>
              <a:pathLst>
                <a:path w="16346" h="101" extrusionOk="0">
                  <a:moveTo>
                    <a:pt x="1" y="0"/>
                  </a:moveTo>
                  <a:lnTo>
                    <a:pt x="1" y="100"/>
                  </a:lnTo>
                  <a:lnTo>
                    <a:pt x="16346" y="100"/>
                  </a:lnTo>
                  <a:lnTo>
                    <a:pt x="16346"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54"/>
            <p:cNvSpPr/>
            <p:nvPr/>
          </p:nvSpPr>
          <p:spPr>
            <a:xfrm>
              <a:off x="4891278" y="4474943"/>
              <a:ext cx="593800" cy="2525"/>
            </a:xfrm>
            <a:custGeom>
              <a:avLst/>
              <a:gdLst/>
              <a:ahLst/>
              <a:cxnLst/>
              <a:rect l="l" t="t" r="r" b="b"/>
              <a:pathLst>
                <a:path w="23752" h="101" extrusionOk="0">
                  <a:moveTo>
                    <a:pt x="1" y="1"/>
                  </a:moveTo>
                  <a:lnTo>
                    <a:pt x="1" y="101"/>
                  </a:lnTo>
                  <a:lnTo>
                    <a:pt x="23751" y="101"/>
                  </a:lnTo>
                  <a:lnTo>
                    <a:pt x="23751"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54"/>
            <p:cNvSpPr/>
            <p:nvPr/>
          </p:nvSpPr>
          <p:spPr>
            <a:xfrm>
              <a:off x="868332" y="4549292"/>
              <a:ext cx="1321825" cy="2525"/>
            </a:xfrm>
            <a:custGeom>
              <a:avLst/>
              <a:gdLst/>
              <a:ahLst/>
              <a:cxnLst/>
              <a:rect l="l" t="t" r="r" b="b"/>
              <a:pathLst>
                <a:path w="52873" h="101" extrusionOk="0">
                  <a:moveTo>
                    <a:pt x="1" y="0"/>
                  </a:moveTo>
                  <a:lnTo>
                    <a:pt x="1" y="100"/>
                  </a:lnTo>
                  <a:lnTo>
                    <a:pt x="52872" y="100"/>
                  </a:lnTo>
                  <a:lnTo>
                    <a:pt x="52872"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12" name="Google Shape;2012;p54"/>
          <p:cNvGrpSpPr/>
          <p:nvPr/>
        </p:nvGrpSpPr>
        <p:grpSpPr>
          <a:xfrm>
            <a:off x="-1983414" y="4460754"/>
            <a:ext cx="6192988" cy="235858"/>
            <a:chOff x="1190200" y="4224300"/>
            <a:chExt cx="5212075" cy="198500"/>
          </a:xfrm>
        </p:grpSpPr>
        <p:sp>
          <p:nvSpPr>
            <p:cNvPr id="2013" name="Google Shape;2013;p54"/>
            <p:cNvSpPr/>
            <p:nvPr/>
          </p:nvSpPr>
          <p:spPr>
            <a:xfrm>
              <a:off x="1190200" y="4224300"/>
              <a:ext cx="5212075" cy="2525"/>
            </a:xfrm>
            <a:custGeom>
              <a:avLst/>
              <a:gdLst/>
              <a:ahLst/>
              <a:cxnLst/>
              <a:rect l="l" t="t" r="r" b="b"/>
              <a:pathLst>
                <a:path w="208483" h="101" extrusionOk="0">
                  <a:moveTo>
                    <a:pt x="0" y="0"/>
                  </a:moveTo>
                  <a:lnTo>
                    <a:pt x="0" y="101"/>
                  </a:lnTo>
                  <a:lnTo>
                    <a:pt x="208482" y="101"/>
                  </a:lnTo>
                  <a:lnTo>
                    <a:pt x="208482"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54"/>
            <p:cNvSpPr/>
            <p:nvPr/>
          </p:nvSpPr>
          <p:spPr>
            <a:xfrm>
              <a:off x="5534950" y="4391925"/>
              <a:ext cx="345275" cy="2525"/>
            </a:xfrm>
            <a:custGeom>
              <a:avLst/>
              <a:gdLst/>
              <a:ahLst/>
              <a:cxnLst/>
              <a:rect l="l" t="t" r="r" b="b"/>
              <a:pathLst>
                <a:path w="13811" h="101" extrusionOk="0">
                  <a:moveTo>
                    <a:pt x="1" y="0"/>
                  </a:moveTo>
                  <a:lnTo>
                    <a:pt x="1" y="100"/>
                  </a:lnTo>
                  <a:lnTo>
                    <a:pt x="13811" y="100"/>
                  </a:lnTo>
                  <a:lnTo>
                    <a:pt x="13811"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54"/>
            <p:cNvSpPr/>
            <p:nvPr/>
          </p:nvSpPr>
          <p:spPr>
            <a:xfrm>
              <a:off x="4234025" y="4420275"/>
              <a:ext cx="408650" cy="2525"/>
            </a:xfrm>
            <a:custGeom>
              <a:avLst/>
              <a:gdLst/>
              <a:ahLst/>
              <a:cxnLst/>
              <a:rect l="l" t="t" r="r" b="b"/>
              <a:pathLst>
                <a:path w="16346" h="101" extrusionOk="0">
                  <a:moveTo>
                    <a:pt x="1" y="0"/>
                  </a:moveTo>
                  <a:lnTo>
                    <a:pt x="1" y="100"/>
                  </a:lnTo>
                  <a:lnTo>
                    <a:pt x="16346" y="100"/>
                  </a:lnTo>
                  <a:lnTo>
                    <a:pt x="16346"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54"/>
            <p:cNvSpPr/>
            <p:nvPr/>
          </p:nvSpPr>
          <p:spPr>
            <a:xfrm>
              <a:off x="4930350" y="4295175"/>
              <a:ext cx="593800" cy="2525"/>
            </a:xfrm>
            <a:custGeom>
              <a:avLst/>
              <a:gdLst/>
              <a:ahLst/>
              <a:cxnLst/>
              <a:rect l="l" t="t" r="r" b="b"/>
              <a:pathLst>
                <a:path w="23752" h="101" extrusionOk="0">
                  <a:moveTo>
                    <a:pt x="1" y="1"/>
                  </a:moveTo>
                  <a:lnTo>
                    <a:pt x="1" y="101"/>
                  </a:lnTo>
                  <a:lnTo>
                    <a:pt x="23751" y="101"/>
                  </a:lnTo>
                  <a:lnTo>
                    <a:pt x="23751"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54"/>
            <p:cNvSpPr/>
            <p:nvPr/>
          </p:nvSpPr>
          <p:spPr>
            <a:xfrm>
              <a:off x="3008975" y="4312700"/>
              <a:ext cx="715550" cy="2525"/>
            </a:xfrm>
            <a:custGeom>
              <a:avLst/>
              <a:gdLst/>
              <a:ahLst/>
              <a:cxnLst/>
              <a:rect l="l" t="t" r="r" b="b"/>
              <a:pathLst>
                <a:path w="28622" h="101" extrusionOk="0">
                  <a:moveTo>
                    <a:pt x="1" y="0"/>
                  </a:moveTo>
                  <a:lnTo>
                    <a:pt x="1" y="100"/>
                  </a:lnTo>
                  <a:lnTo>
                    <a:pt x="28621" y="100"/>
                  </a:lnTo>
                  <a:lnTo>
                    <a:pt x="28621"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18" name="Google Shape;1656;p51">
            <a:extLst>
              <a:ext uri="{FF2B5EF4-FFF2-40B4-BE49-F238E27FC236}">
                <a16:creationId xmlns:a16="http://schemas.microsoft.com/office/drawing/2014/main" id="{53118D87-7D76-2358-EF70-8A0058CA7D59}"/>
              </a:ext>
            </a:extLst>
          </p:cNvPr>
          <p:cNvGrpSpPr/>
          <p:nvPr/>
        </p:nvGrpSpPr>
        <p:grpSpPr>
          <a:xfrm>
            <a:off x="5330106" y="1446941"/>
            <a:ext cx="3936058" cy="2788298"/>
            <a:chOff x="361525" y="1111300"/>
            <a:chExt cx="5212075" cy="3703500"/>
          </a:xfrm>
        </p:grpSpPr>
        <p:sp>
          <p:nvSpPr>
            <p:cNvPr id="2019" name="Google Shape;1657;p51">
              <a:extLst>
                <a:ext uri="{FF2B5EF4-FFF2-40B4-BE49-F238E27FC236}">
                  <a16:creationId xmlns:a16="http://schemas.microsoft.com/office/drawing/2014/main" id="{66E0946F-D87E-AF3F-FE7A-0610956C3542}"/>
                </a:ext>
              </a:extLst>
            </p:cNvPr>
            <p:cNvSpPr/>
            <p:nvPr/>
          </p:nvSpPr>
          <p:spPr>
            <a:xfrm>
              <a:off x="361525" y="4344450"/>
              <a:ext cx="5212075" cy="2525"/>
            </a:xfrm>
            <a:custGeom>
              <a:avLst/>
              <a:gdLst/>
              <a:ahLst/>
              <a:cxnLst/>
              <a:rect l="l" t="t" r="r" b="b"/>
              <a:pathLst>
                <a:path w="208483" h="101" extrusionOk="0">
                  <a:moveTo>
                    <a:pt x="0" y="0"/>
                  </a:moveTo>
                  <a:lnTo>
                    <a:pt x="0" y="101"/>
                  </a:lnTo>
                  <a:lnTo>
                    <a:pt x="208482" y="101"/>
                  </a:lnTo>
                  <a:lnTo>
                    <a:pt x="208482" y="0"/>
                  </a:lnTo>
                  <a:close/>
                </a:path>
              </a:pathLst>
            </a:custGeom>
            <a:solidFill>
              <a:srgbClr val="EBEBEB"/>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1658;p51">
              <a:extLst>
                <a:ext uri="{FF2B5EF4-FFF2-40B4-BE49-F238E27FC236}">
                  <a16:creationId xmlns:a16="http://schemas.microsoft.com/office/drawing/2014/main" id="{30BB5D99-90E7-EF11-7060-540DCD66BD30}"/>
                </a:ext>
              </a:extLst>
            </p:cNvPr>
            <p:cNvSpPr/>
            <p:nvPr/>
          </p:nvSpPr>
          <p:spPr>
            <a:xfrm>
              <a:off x="4706275" y="4512075"/>
              <a:ext cx="345275" cy="2525"/>
            </a:xfrm>
            <a:custGeom>
              <a:avLst/>
              <a:gdLst/>
              <a:ahLst/>
              <a:cxnLst/>
              <a:rect l="l" t="t" r="r" b="b"/>
              <a:pathLst>
                <a:path w="13811" h="101" extrusionOk="0">
                  <a:moveTo>
                    <a:pt x="1" y="0"/>
                  </a:moveTo>
                  <a:lnTo>
                    <a:pt x="1" y="100"/>
                  </a:lnTo>
                  <a:lnTo>
                    <a:pt x="13811" y="100"/>
                  </a:lnTo>
                  <a:lnTo>
                    <a:pt x="13811" y="0"/>
                  </a:lnTo>
                  <a:close/>
                </a:path>
              </a:pathLst>
            </a:custGeom>
            <a:solidFill>
              <a:srgbClr val="EBEBEB"/>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1659;p51">
              <a:extLst>
                <a:ext uri="{FF2B5EF4-FFF2-40B4-BE49-F238E27FC236}">
                  <a16:creationId xmlns:a16="http://schemas.microsoft.com/office/drawing/2014/main" id="{38B6DC29-F6DF-8400-208E-BB4B4BB73CF4}"/>
                </a:ext>
              </a:extLst>
            </p:cNvPr>
            <p:cNvSpPr/>
            <p:nvPr/>
          </p:nvSpPr>
          <p:spPr>
            <a:xfrm>
              <a:off x="3723925" y="4540425"/>
              <a:ext cx="90075" cy="2525"/>
            </a:xfrm>
            <a:custGeom>
              <a:avLst/>
              <a:gdLst/>
              <a:ahLst/>
              <a:cxnLst/>
              <a:rect l="l" t="t" r="r" b="b"/>
              <a:pathLst>
                <a:path w="3603" h="101" extrusionOk="0">
                  <a:moveTo>
                    <a:pt x="0" y="0"/>
                  </a:moveTo>
                  <a:lnTo>
                    <a:pt x="0" y="100"/>
                  </a:lnTo>
                  <a:lnTo>
                    <a:pt x="3603" y="100"/>
                  </a:lnTo>
                  <a:lnTo>
                    <a:pt x="3603"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1660;p51">
              <a:extLst>
                <a:ext uri="{FF2B5EF4-FFF2-40B4-BE49-F238E27FC236}">
                  <a16:creationId xmlns:a16="http://schemas.microsoft.com/office/drawing/2014/main" id="{9AF29B18-B878-BB44-53F8-2299898CF205}"/>
                </a:ext>
              </a:extLst>
            </p:cNvPr>
            <p:cNvSpPr/>
            <p:nvPr/>
          </p:nvSpPr>
          <p:spPr>
            <a:xfrm>
              <a:off x="4495300" y="4415325"/>
              <a:ext cx="200175" cy="2525"/>
            </a:xfrm>
            <a:custGeom>
              <a:avLst/>
              <a:gdLst/>
              <a:ahLst/>
              <a:cxnLst/>
              <a:rect l="l" t="t" r="r" b="b"/>
              <a:pathLst>
                <a:path w="8007" h="101" extrusionOk="0">
                  <a:moveTo>
                    <a:pt x="0" y="1"/>
                  </a:moveTo>
                  <a:lnTo>
                    <a:pt x="0" y="101"/>
                  </a:lnTo>
                  <a:lnTo>
                    <a:pt x="8006" y="101"/>
                  </a:lnTo>
                  <a:lnTo>
                    <a:pt x="8006" y="1"/>
                  </a:lnTo>
                  <a:close/>
                </a:path>
              </a:pathLst>
            </a:custGeom>
            <a:solidFill>
              <a:srgbClr val="EBEBEB"/>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1661;p51">
              <a:extLst>
                <a:ext uri="{FF2B5EF4-FFF2-40B4-BE49-F238E27FC236}">
                  <a16:creationId xmlns:a16="http://schemas.microsoft.com/office/drawing/2014/main" id="{92B203A8-7147-FB8C-85EB-9F773840E0E5}"/>
                </a:ext>
              </a:extLst>
            </p:cNvPr>
            <p:cNvSpPr/>
            <p:nvPr/>
          </p:nvSpPr>
          <p:spPr>
            <a:xfrm>
              <a:off x="908575" y="4432850"/>
              <a:ext cx="450350" cy="2525"/>
            </a:xfrm>
            <a:custGeom>
              <a:avLst/>
              <a:gdLst/>
              <a:ahLst/>
              <a:cxnLst/>
              <a:rect l="l" t="t" r="r" b="b"/>
              <a:pathLst>
                <a:path w="18014" h="101" extrusionOk="0">
                  <a:moveTo>
                    <a:pt x="0" y="0"/>
                  </a:moveTo>
                  <a:lnTo>
                    <a:pt x="0" y="100"/>
                  </a:lnTo>
                  <a:lnTo>
                    <a:pt x="18013" y="100"/>
                  </a:lnTo>
                  <a:lnTo>
                    <a:pt x="18013" y="0"/>
                  </a:lnTo>
                  <a:close/>
                </a:path>
              </a:pathLst>
            </a:custGeom>
            <a:solidFill>
              <a:srgbClr val="EBEBEB"/>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1662;p51">
              <a:extLst>
                <a:ext uri="{FF2B5EF4-FFF2-40B4-BE49-F238E27FC236}">
                  <a16:creationId xmlns:a16="http://schemas.microsoft.com/office/drawing/2014/main" id="{38F4DAC6-D8E2-0834-57CD-5A0A10191EE7}"/>
                </a:ext>
              </a:extLst>
            </p:cNvPr>
            <p:cNvSpPr/>
            <p:nvPr/>
          </p:nvSpPr>
          <p:spPr>
            <a:xfrm>
              <a:off x="1451450" y="4432850"/>
              <a:ext cx="65925" cy="2525"/>
            </a:xfrm>
            <a:custGeom>
              <a:avLst/>
              <a:gdLst/>
              <a:ahLst/>
              <a:cxnLst/>
              <a:rect l="l" t="t" r="r" b="b"/>
              <a:pathLst>
                <a:path w="2637" h="101" extrusionOk="0">
                  <a:moveTo>
                    <a:pt x="1" y="0"/>
                  </a:moveTo>
                  <a:lnTo>
                    <a:pt x="1" y="100"/>
                  </a:lnTo>
                  <a:lnTo>
                    <a:pt x="2636" y="100"/>
                  </a:lnTo>
                  <a:lnTo>
                    <a:pt x="2636"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1663;p51">
              <a:extLst>
                <a:ext uri="{FF2B5EF4-FFF2-40B4-BE49-F238E27FC236}">
                  <a16:creationId xmlns:a16="http://schemas.microsoft.com/office/drawing/2014/main" id="{D7297ECF-DFD5-3A86-D700-0E098BE0168A}"/>
                </a:ext>
              </a:extLst>
            </p:cNvPr>
            <p:cNvSpPr/>
            <p:nvPr/>
          </p:nvSpPr>
          <p:spPr>
            <a:xfrm>
              <a:off x="1731650" y="4477050"/>
              <a:ext cx="976575" cy="2525"/>
            </a:xfrm>
            <a:custGeom>
              <a:avLst/>
              <a:gdLst/>
              <a:ahLst/>
              <a:cxnLst/>
              <a:rect l="l" t="t" r="r" b="b"/>
              <a:pathLst>
                <a:path w="39063" h="101" extrusionOk="0">
                  <a:moveTo>
                    <a:pt x="1" y="0"/>
                  </a:moveTo>
                  <a:lnTo>
                    <a:pt x="1" y="100"/>
                  </a:lnTo>
                  <a:lnTo>
                    <a:pt x="39062" y="100"/>
                  </a:lnTo>
                  <a:lnTo>
                    <a:pt x="39062" y="0"/>
                  </a:lnTo>
                  <a:close/>
                </a:path>
              </a:pathLst>
            </a:custGeom>
            <a:solidFill>
              <a:srgbClr val="EBEBEB"/>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1664;p51">
              <a:extLst>
                <a:ext uri="{FF2B5EF4-FFF2-40B4-BE49-F238E27FC236}">
                  <a16:creationId xmlns:a16="http://schemas.microsoft.com/office/drawing/2014/main" id="{67A9EB8D-6A7C-F0E1-82C5-CA8435BA0462}"/>
                </a:ext>
              </a:extLst>
            </p:cNvPr>
            <p:cNvSpPr/>
            <p:nvPr/>
          </p:nvSpPr>
          <p:spPr>
            <a:xfrm>
              <a:off x="2638150" y="1111300"/>
              <a:ext cx="2022300" cy="1567825"/>
            </a:xfrm>
            <a:custGeom>
              <a:avLst/>
              <a:gdLst/>
              <a:ahLst/>
              <a:cxnLst/>
              <a:rect l="l" t="t" r="r" b="b"/>
              <a:pathLst>
                <a:path w="80892" h="62713" extrusionOk="0">
                  <a:moveTo>
                    <a:pt x="0" y="1"/>
                  </a:moveTo>
                  <a:lnTo>
                    <a:pt x="0" y="62712"/>
                  </a:lnTo>
                  <a:lnTo>
                    <a:pt x="80891" y="62712"/>
                  </a:lnTo>
                  <a:lnTo>
                    <a:pt x="80891" y="1"/>
                  </a:ln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1665;p51">
              <a:extLst>
                <a:ext uri="{FF2B5EF4-FFF2-40B4-BE49-F238E27FC236}">
                  <a16:creationId xmlns:a16="http://schemas.microsoft.com/office/drawing/2014/main" id="{089297CB-9595-9962-4B16-66C782FAB8B8}"/>
                </a:ext>
              </a:extLst>
            </p:cNvPr>
            <p:cNvSpPr/>
            <p:nvPr/>
          </p:nvSpPr>
          <p:spPr>
            <a:xfrm>
              <a:off x="2596450" y="1111300"/>
              <a:ext cx="2022300" cy="1567825"/>
            </a:xfrm>
            <a:custGeom>
              <a:avLst/>
              <a:gdLst/>
              <a:ahLst/>
              <a:cxnLst/>
              <a:rect l="l" t="t" r="r" b="b"/>
              <a:pathLst>
                <a:path w="80892" h="62713" extrusionOk="0">
                  <a:moveTo>
                    <a:pt x="0" y="1"/>
                  </a:moveTo>
                  <a:lnTo>
                    <a:pt x="0" y="62712"/>
                  </a:lnTo>
                  <a:lnTo>
                    <a:pt x="80891" y="62712"/>
                  </a:lnTo>
                  <a:lnTo>
                    <a:pt x="80891"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1666;p51">
              <a:extLst>
                <a:ext uri="{FF2B5EF4-FFF2-40B4-BE49-F238E27FC236}">
                  <a16:creationId xmlns:a16="http://schemas.microsoft.com/office/drawing/2014/main" id="{2A42C9E0-5D7F-523D-8EC6-8D28ADE6FA63}"/>
                </a:ext>
              </a:extLst>
            </p:cNvPr>
            <p:cNvSpPr/>
            <p:nvPr/>
          </p:nvSpPr>
          <p:spPr>
            <a:xfrm>
              <a:off x="2498875" y="2679100"/>
              <a:ext cx="2161575" cy="90075"/>
            </a:xfrm>
            <a:custGeom>
              <a:avLst/>
              <a:gdLst/>
              <a:ahLst/>
              <a:cxnLst/>
              <a:rect l="l" t="t" r="r" b="b"/>
              <a:pathLst>
                <a:path w="86463" h="3603" extrusionOk="0">
                  <a:moveTo>
                    <a:pt x="0" y="0"/>
                  </a:moveTo>
                  <a:lnTo>
                    <a:pt x="0" y="3603"/>
                  </a:lnTo>
                  <a:lnTo>
                    <a:pt x="86462" y="3603"/>
                  </a:lnTo>
                  <a:lnTo>
                    <a:pt x="86462" y="0"/>
                  </a:ln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1667;p51">
              <a:extLst>
                <a:ext uri="{FF2B5EF4-FFF2-40B4-BE49-F238E27FC236}">
                  <a16:creationId xmlns:a16="http://schemas.microsoft.com/office/drawing/2014/main" id="{79D2278D-147F-9189-1A45-1E48219B7E14}"/>
                </a:ext>
              </a:extLst>
            </p:cNvPr>
            <p:cNvSpPr/>
            <p:nvPr/>
          </p:nvSpPr>
          <p:spPr>
            <a:xfrm>
              <a:off x="2451350" y="2679100"/>
              <a:ext cx="2068150" cy="90075"/>
            </a:xfrm>
            <a:custGeom>
              <a:avLst/>
              <a:gdLst/>
              <a:ahLst/>
              <a:cxnLst/>
              <a:rect l="l" t="t" r="r" b="b"/>
              <a:pathLst>
                <a:path w="82726" h="3603" extrusionOk="0">
                  <a:moveTo>
                    <a:pt x="0" y="0"/>
                  </a:moveTo>
                  <a:lnTo>
                    <a:pt x="0" y="3603"/>
                  </a:lnTo>
                  <a:lnTo>
                    <a:pt x="82726" y="3603"/>
                  </a:lnTo>
                  <a:lnTo>
                    <a:pt x="82726"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1668;p51">
              <a:extLst>
                <a:ext uri="{FF2B5EF4-FFF2-40B4-BE49-F238E27FC236}">
                  <a16:creationId xmlns:a16="http://schemas.microsoft.com/office/drawing/2014/main" id="{550C0CB0-24F2-88E7-28B7-1BF01312168F}"/>
                </a:ext>
              </a:extLst>
            </p:cNvPr>
            <p:cNvSpPr/>
            <p:nvPr/>
          </p:nvSpPr>
          <p:spPr>
            <a:xfrm>
              <a:off x="2671500" y="1193025"/>
              <a:ext cx="1871350" cy="1404375"/>
            </a:xfrm>
            <a:custGeom>
              <a:avLst/>
              <a:gdLst/>
              <a:ahLst/>
              <a:cxnLst/>
              <a:rect l="l" t="t" r="r" b="b"/>
              <a:pathLst>
                <a:path w="74854" h="56175" extrusionOk="0">
                  <a:moveTo>
                    <a:pt x="0" y="1"/>
                  </a:moveTo>
                  <a:lnTo>
                    <a:pt x="0" y="56174"/>
                  </a:lnTo>
                  <a:lnTo>
                    <a:pt x="74854" y="56174"/>
                  </a:lnTo>
                  <a:lnTo>
                    <a:pt x="74854" y="1"/>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1669;p51">
              <a:extLst>
                <a:ext uri="{FF2B5EF4-FFF2-40B4-BE49-F238E27FC236}">
                  <a16:creationId xmlns:a16="http://schemas.microsoft.com/office/drawing/2014/main" id="{B3EC432E-E105-4B2C-527C-20D0BA0A2E10}"/>
                </a:ext>
              </a:extLst>
            </p:cNvPr>
            <p:cNvSpPr/>
            <p:nvPr/>
          </p:nvSpPr>
          <p:spPr>
            <a:xfrm>
              <a:off x="2832450" y="1193025"/>
              <a:ext cx="1058275" cy="1404375"/>
            </a:xfrm>
            <a:custGeom>
              <a:avLst/>
              <a:gdLst/>
              <a:ahLst/>
              <a:cxnLst/>
              <a:rect l="l" t="t" r="r" b="b"/>
              <a:pathLst>
                <a:path w="42331" h="56175" extrusionOk="0">
                  <a:moveTo>
                    <a:pt x="20982" y="1"/>
                  </a:moveTo>
                  <a:lnTo>
                    <a:pt x="0" y="56174"/>
                  </a:lnTo>
                  <a:lnTo>
                    <a:pt x="21382" y="56174"/>
                  </a:lnTo>
                  <a:lnTo>
                    <a:pt x="4233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1670;p51">
              <a:extLst>
                <a:ext uri="{FF2B5EF4-FFF2-40B4-BE49-F238E27FC236}">
                  <a16:creationId xmlns:a16="http://schemas.microsoft.com/office/drawing/2014/main" id="{09FC0F81-C893-8F6A-A3B7-7A6A3FE1D46E}"/>
                </a:ext>
              </a:extLst>
            </p:cNvPr>
            <p:cNvSpPr/>
            <p:nvPr/>
          </p:nvSpPr>
          <p:spPr>
            <a:xfrm>
              <a:off x="3458725" y="1193025"/>
              <a:ext cx="818100" cy="1404375"/>
            </a:xfrm>
            <a:custGeom>
              <a:avLst/>
              <a:gdLst/>
              <a:ahLst/>
              <a:cxnLst/>
              <a:rect l="l" t="t" r="r" b="b"/>
              <a:pathLst>
                <a:path w="32724" h="56175" extrusionOk="0">
                  <a:moveTo>
                    <a:pt x="20949" y="1"/>
                  </a:moveTo>
                  <a:lnTo>
                    <a:pt x="0" y="56174"/>
                  </a:lnTo>
                  <a:lnTo>
                    <a:pt x="11776" y="56174"/>
                  </a:lnTo>
                  <a:lnTo>
                    <a:pt x="3272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1671;p51">
              <a:extLst>
                <a:ext uri="{FF2B5EF4-FFF2-40B4-BE49-F238E27FC236}">
                  <a16:creationId xmlns:a16="http://schemas.microsoft.com/office/drawing/2014/main" id="{5756970B-9C95-00B0-8DB4-A7FF0046C92A}"/>
                </a:ext>
              </a:extLst>
            </p:cNvPr>
            <p:cNvSpPr/>
            <p:nvPr/>
          </p:nvSpPr>
          <p:spPr>
            <a:xfrm>
              <a:off x="3565475" y="1193025"/>
              <a:ext cx="84250" cy="1404375"/>
            </a:xfrm>
            <a:custGeom>
              <a:avLst/>
              <a:gdLst/>
              <a:ahLst/>
              <a:cxnLst/>
              <a:rect l="l" t="t" r="r" b="b"/>
              <a:pathLst>
                <a:path w="3370" h="56175" extrusionOk="0">
                  <a:moveTo>
                    <a:pt x="0" y="1"/>
                  </a:moveTo>
                  <a:lnTo>
                    <a:pt x="0" y="56174"/>
                  </a:lnTo>
                  <a:lnTo>
                    <a:pt x="3369" y="56174"/>
                  </a:lnTo>
                  <a:lnTo>
                    <a:pt x="3369"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1672;p51">
              <a:extLst>
                <a:ext uri="{FF2B5EF4-FFF2-40B4-BE49-F238E27FC236}">
                  <a16:creationId xmlns:a16="http://schemas.microsoft.com/office/drawing/2014/main" id="{847E1937-3BDE-DF76-A9CC-2E64DCC4174E}"/>
                </a:ext>
              </a:extLst>
            </p:cNvPr>
            <p:cNvSpPr/>
            <p:nvPr/>
          </p:nvSpPr>
          <p:spPr>
            <a:xfrm>
              <a:off x="2671500" y="1193025"/>
              <a:ext cx="31700" cy="1404375"/>
            </a:xfrm>
            <a:custGeom>
              <a:avLst/>
              <a:gdLst/>
              <a:ahLst/>
              <a:cxnLst/>
              <a:rect l="l" t="t" r="r" b="b"/>
              <a:pathLst>
                <a:path w="1268" h="56175" extrusionOk="0">
                  <a:moveTo>
                    <a:pt x="0" y="1"/>
                  </a:moveTo>
                  <a:lnTo>
                    <a:pt x="0" y="56174"/>
                  </a:lnTo>
                  <a:lnTo>
                    <a:pt x="1268" y="56174"/>
                  </a:lnTo>
                  <a:lnTo>
                    <a:pt x="1268" y="1"/>
                  </a:ln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1673;p51">
              <a:extLst>
                <a:ext uri="{FF2B5EF4-FFF2-40B4-BE49-F238E27FC236}">
                  <a16:creationId xmlns:a16="http://schemas.microsoft.com/office/drawing/2014/main" id="{C202D4D3-11DC-FA56-BBE4-C362F05C05AA}"/>
                </a:ext>
              </a:extLst>
            </p:cNvPr>
            <p:cNvSpPr/>
            <p:nvPr/>
          </p:nvSpPr>
          <p:spPr>
            <a:xfrm>
              <a:off x="3649700" y="1193025"/>
              <a:ext cx="31700" cy="1404375"/>
            </a:xfrm>
            <a:custGeom>
              <a:avLst/>
              <a:gdLst/>
              <a:ahLst/>
              <a:cxnLst/>
              <a:rect l="l" t="t" r="r" b="b"/>
              <a:pathLst>
                <a:path w="1268" h="56175" extrusionOk="0">
                  <a:moveTo>
                    <a:pt x="0" y="1"/>
                  </a:moveTo>
                  <a:lnTo>
                    <a:pt x="0" y="56174"/>
                  </a:lnTo>
                  <a:lnTo>
                    <a:pt x="1268" y="56174"/>
                  </a:lnTo>
                  <a:lnTo>
                    <a:pt x="1268" y="1"/>
                  </a:ln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1674;p51">
              <a:extLst>
                <a:ext uri="{FF2B5EF4-FFF2-40B4-BE49-F238E27FC236}">
                  <a16:creationId xmlns:a16="http://schemas.microsoft.com/office/drawing/2014/main" id="{0046E13A-A594-8269-538A-B45CE2D4E17F}"/>
                </a:ext>
              </a:extLst>
            </p:cNvPr>
            <p:cNvSpPr/>
            <p:nvPr/>
          </p:nvSpPr>
          <p:spPr>
            <a:xfrm>
              <a:off x="1302175" y="1111300"/>
              <a:ext cx="791425" cy="1627025"/>
            </a:xfrm>
            <a:custGeom>
              <a:avLst/>
              <a:gdLst/>
              <a:ahLst/>
              <a:cxnLst/>
              <a:rect l="l" t="t" r="r" b="b"/>
              <a:pathLst>
                <a:path w="31657" h="65081" extrusionOk="0">
                  <a:moveTo>
                    <a:pt x="1" y="1"/>
                  </a:moveTo>
                  <a:lnTo>
                    <a:pt x="1" y="65080"/>
                  </a:lnTo>
                  <a:lnTo>
                    <a:pt x="31657" y="65080"/>
                  </a:lnTo>
                  <a:lnTo>
                    <a:pt x="31657" y="1"/>
                  </a:ln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1675;p51">
              <a:extLst>
                <a:ext uri="{FF2B5EF4-FFF2-40B4-BE49-F238E27FC236}">
                  <a16:creationId xmlns:a16="http://schemas.microsoft.com/office/drawing/2014/main" id="{BD053332-2097-D31D-E556-C7D565833067}"/>
                </a:ext>
              </a:extLst>
            </p:cNvPr>
            <p:cNvSpPr/>
            <p:nvPr/>
          </p:nvSpPr>
          <p:spPr>
            <a:xfrm>
              <a:off x="1190450" y="1111300"/>
              <a:ext cx="873975" cy="1627025"/>
            </a:xfrm>
            <a:custGeom>
              <a:avLst/>
              <a:gdLst/>
              <a:ahLst/>
              <a:cxnLst/>
              <a:rect l="l" t="t" r="r" b="b"/>
              <a:pathLst>
                <a:path w="34959" h="65081" extrusionOk="0">
                  <a:moveTo>
                    <a:pt x="0" y="1"/>
                  </a:moveTo>
                  <a:lnTo>
                    <a:pt x="0" y="65080"/>
                  </a:lnTo>
                  <a:lnTo>
                    <a:pt x="34958" y="65080"/>
                  </a:lnTo>
                  <a:lnTo>
                    <a:pt x="34958" y="1"/>
                  </a:ln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1676;p51">
              <a:extLst>
                <a:ext uri="{FF2B5EF4-FFF2-40B4-BE49-F238E27FC236}">
                  <a16:creationId xmlns:a16="http://schemas.microsoft.com/office/drawing/2014/main" id="{C9D2C5B9-61CA-2C0C-80AA-CA0590D69234}"/>
                </a:ext>
              </a:extLst>
            </p:cNvPr>
            <p:cNvSpPr/>
            <p:nvPr/>
          </p:nvSpPr>
          <p:spPr>
            <a:xfrm>
              <a:off x="1332200" y="1253075"/>
              <a:ext cx="590450" cy="1343475"/>
            </a:xfrm>
            <a:custGeom>
              <a:avLst/>
              <a:gdLst/>
              <a:ahLst/>
              <a:cxnLst/>
              <a:rect l="l" t="t" r="r" b="b"/>
              <a:pathLst>
                <a:path w="23618" h="53739" extrusionOk="0">
                  <a:moveTo>
                    <a:pt x="1" y="0"/>
                  </a:moveTo>
                  <a:lnTo>
                    <a:pt x="1" y="53739"/>
                  </a:lnTo>
                  <a:lnTo>
                    <a:pt x="23618" y="53739"/>
                  </a:lnTo>
                  <a:lnTo>
                    <a:pt x="2361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1677;p51">
              <a:extLst>
                <a:ext uri="{FF2B5EF4-FFF2-40B4-BE49-F238E27FC236}">
                  <a16:creationId xmlns:a16="http://schemas.microsoft.com/office/drawing/2014/main" id="{D5712A32-3C51-3E6C-EB4E-FB895066FF1C}"/>
                </a:ext>
              </a:extLst>
            </p:cNvPr>
            <p:cNvSpPr/>
            <p:nvPr/>
          </p:nvSpPr>
          <p:spPr>
            <a:xfrm>
              <a:off x="1468975" y="1564950"/>
              <a:ext cx="316075" cy="719725"/>
            </a:xfrm>
            <a:custGeom>
              <a:avLst/>
              <a:gdLst/>
              <a:ahLst/>
              <a:cxnLst/>
              <a:rect l="l" t="t" r="r" b="b"/>
              <a:pathLst>
                <a:path w="12643" h="28789" extrusionOk="0">
                  <a:moveTo>
                    <a:pt x="2269" y="1"/>
                  </a:moveTo>
                  <a:cubicBezTo>
                    <a:pt x="1001" y="1"/>
                    <a:pt x="0" y="1002"/>
                    <a:pt x="0" y="2269"/>
                  </a:cubicBezTo>
                  <a:lnTo>
                    <a:pt x="0" y="26553"/>
                  </a:lnTo>
                  <a:cubicBezTo>
                    <a:pt x="0" y="27787"/>
                    <a:pt x="1001" y="28788"/>
                    <a:pt x="2269" y="28788"/>
                  </a:cubicBezTo>
                  <a:lnTo>
                    <a:pt x="10408" y="28788"/>
                  </a:lnTo>
                  <a:cubicBezTo>
                    <a:pt x="11642" y="28788"/>
                    <a:pt x="12643" y="27787"/>
                    <a:pt x="12643" y="26553"/>
                  </a:cubicBezTo>
                  <a:lnTo>
                    <a:pt x="12643" y="2269"/>
                  </a:lnTo>
                  <a:cubicBezTo>
                    <a:pt x="12643" y="1002"/>
                    <a:pt x="11642" y="1"/>
                    <a:pt x="10408"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1678;p51">
              <a:extLst>
                <a:ext uri="{FF2B5EF4-FFF2-40B4-BE49-F238E27FC236}">
                  <a16:creationId xmlns:a16="http://schemas.microsoft.com/office/drawing/2014/main" id="{3DC2D06F-24B3-EBF2-947C-7A9E121CE4BF}"/>
                </a:ext>
              </a:extLst>
            </p:cNvPr>
            <p:cNvSpPr/>
            <p:nvPr/>
          </p:nvSpPr>
          <p:spPr>
            <a:xfrm>
              <a:off x="1006150" y="3056850"/>
              <a:ext cx="316900" cy="1110000"/>
            </a:xfrm>
            <a:custGeom>
              <a:avLst/>
              <a:gdLst/>
              <a:ahLst/>
              <a:cxnLst/>
              <a:rect l="l" t="t" r="r" b="b"/>
              <a:pathLst>
                <a:path w="12676" h="44400" extrusionOk="0">
                  <a:moveTo>
                    <a:pt x="5004" y="1"/>
                  </a:moveTo>
                  <a:cubicBezTo>
                    <a:pt x="2235" y="1"/>
                    <a:pt x="0" y="2236"/>
                    <a:pt x="0" y="5005"/>
                  </a:cubicBezTo>
                  <a:lnTo>
                    <a:pt x="0" y="39396"/>
                  </a:lnTo>
                  <a:cubicBezTo>
                    <a:pt x="0" y="42164"/>
                    <a:pt x="2235" y="44399"/>
                    <a:pt x="5004" y="44399"/>
                  </a:cubicBezTo>
                  <a:lnTo>
                    <a:pt x="7672" y="44399"/>
                  </a:lnTo>
                  <a:cubicBezTo>
                    <a:pt x="10474" y="44399"/>
                    <a:pt x="12676" y="42164"/>
                    <a:pt x="12676" y="39396"/>
                  </a:cubicBezTo>
                  <a:lnTo>
                    <a:pt x="12676" y="5005"/>
                  </a:lnTo>
                  <a:cubicBezTo>
                    <a:pt x="12676" y="2236"/>
                    <a:pt x="10474" y="1"/>
                    <a:pt x="7672"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1679;p51">
              <a:extLst>
                <a:ext uri="{FF2B5EF4-FFF2-40B4-BE49-F238E27FC236}">
                  <a16:creationId xmlns:a16="http://schemas.microsoft.com/office/drawing/2014/main" id="{2243D6D1-A2D8-BE99-2212-1AFF0D24BA1C}"/>
                </a:ext>
              </a:extLst>
            </p:cNvPr>
            <p:cNvSpPr/>
            <p:nvPr/>
          </p:nvSpPr>
          <p:spPr>
            <a:xfrm>
              <a:off x="1148750" y="3094400"/>
              <a:ext cx="214325" cy="1034925"/>
            </a:xfrm>
            <a:custGeom>
              <a:avLst/>
              <a:gdLst/>
              <a:ahLst/>
              <a:cxnLst/>
              <a:rect l="l" t="t" r="r" b="b"/>
              <a:pathLst>
                <a:path w="8573" h="41397" extrusionOk="0">
                  <a:moveTo>
                    <a:pt x="3870" y="0"/>
                  </a:moveTo>
                  <a:cubicBezTo>
                    <a:pt x="1735" y="0"/>
                    <a:pt x="0" y="1701"/>
                    <a:pt x="0" y="3869"/>
                  </a:cubicBezTo>
                  <a:lnTo>
                    <a:pt x="0" y="37527"/>
                  </a:lnTo>
                  <a:cubicBezTo>
                    <a:pt x="0" y="39662"/>
                    <a:pt x="1735" y="41396"/>
                    <a:pt x="3870" y="41396"/>
                  </a:cubicBezTo>
                  <a:lnTo>
                    <a:pt x="4704" y="41396"/>
                  </a:lnTo>
                  <a:cubicBezTo>
                    <a:pt x="6838" y="41396"/>
                    <a:pt x="8573" y="39662"/>
                    <a:pt x="8573" y="37527"/>
                  </a:cubicBezTo>
                  <a:lnTo>
                    <a:pt x="8573" y="3869"/>
                  </a:lnTo>
                  <a:cubicBezTo>
                    <a:pt x="8573" y="1701"/>
                    <a:pt x="6838" y="0"/>
                    <a:pt x="4704"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1680;p51">
              <a:extLst>
                <a:ext uri="{FF2B5EF4-FFF2-40B4-BE49-F238E27FC236}">
                  <a16:creationId xmlns:a16="http://schemas.microsoft.com/office/drawing/2014/main" id="{1D763F17-4B37-F17D-A891-E00B12F6361B}"/>
                </a:ext>
              </a:extLst>
            </p:cNvPr>
            <p:cNvSpPr/>
            <p:nvPr/>
          </p:nvSpPr>
          <p:spPr>
            <a:xfrm>
              <a:off x="1236300" y="3056850"/>
              <a:ext cx="317750" cy="1110000"/>
            </a:xfrm>
            <a:custGeom>
              <a:avLst/>
              <a:gdLst/>
              <a:ahLst/>
              <a:cxnLst/>
              <a:rect l="l" t="t" r="r" b="b"/>
              <a:pathLst>
                <a:path w="12710" h="44400" extrusionOk="0">
                  <a:moveTo>
                    <a:pt x="5004" y="1"/>
                  </a:moveTo>
                  <a:cubicBezTo>
                    <a:pt x="2236" y="1"/>
                    <a:pt x="1" y="2236"/>
                    <a:pt x="1" y="5005"/>
                  </a:cubicBezTo>
                  <a:lnTo>
                    <a:pt x="1" y="39396"/>
                  </a:lnTo>
                  <a:cubicBezTo>
                    <a:pt x="1" y="42164"/>
                    <a:pt x="2236" y="44399"/>
                    <a:pt x="5004" y="44399"/>
                  </a:cubicBezTo>
                  <a:lnTo>
                    <a:pt x="7706" y="44399"/>
                  </a:lnTo>
                  <a:cubicBezTo>
                    <a:pt x="10475" y="44399"/>
                    <a:pt x="12710" y="42164"/>
                    <a:pt x="12710" y="39396"/>
                  </a:cubicBezTo>
                  <a:lnTo>
                    <a:pt x="12710" y="5005"/>
                  </a:lnTo>
                  <a:cubicBezTo>
                    <a:pt x="12710" y="2236"/>
                    <a:pt x="10475" y="1"/>
                    <a:pt x="7706"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1681;p51">
              <a:extLst>
                <a:ext uri="{FF2B5EF4-FFF2-40B4-BE49-F238E27FC236}">
                  <a16:creationId xmlns:a16="http://schemas.microsoft.com/office/drawing/2014/main" id="{A104E94D-B07E-B701-0479-F39433B44EF1}"/>
                </a:ext>
              </a:extLst>
            </p:cNvPr>
            <p:cNvSpPr/>
            <p:nvPr/>
          </p:nvSpPr>
          <p:spPr>
            <a:xfrm>
              <a:off x="1378900" y="3094400"/>
              <a:ext cx="214350" cy="1034925"/>
            </a:xfrm>
            <a:custGeom>
              <a:avLst/>
              <a:gdLst/>
              <a:ahLst/>
              <a:cxnLst/>
              <a:rect l="l" t="t" r="r" b="b"/>
              <a:pathLst>
                <a:path w="8574" h="41397" extrusionOk="0">
                  <a:moveTo>
                    <a:pt x="3870" y="0"/>
                  </a:moveTo>
                  <a:cubicBezTo>
                    <a:pt x="1735" y="0"/>
                    <a:pt x="1" y="1701"/>
                    <a:pt x="1" y="3869"/>
                  </a:cubicBezTo>
                  <a:lnTo>
                    <a:pt x="1" y="37527"/>
                  </a:lnTo>
                  <a:cubicBezTo>
                    <a:pt x="1" y="39662"/>
                    <a:pt x="1735" y="41396"/>
                    <a:pt x="3870" y="41396"/>
                  </a:cubicBezTo>
                  <a:lnTo>
                    <a:pt x="4704" y="41396"/>
                  </a:lnTo>
                  <a:cubicBezTo>
                    <a:pt x="6839" y="41396"/>
                    <a:pt x="8574" y="39662"/>
                    <a:pt x="8574" y="37527"/>
                  </a:cubicBezTo>
                  <a:lnTo>
                    <a:pt x="8574" y="3869"/>
                  </a:lnTo>
                  <a:cubicBezTo>
                    <a:pt x="8574" y="1701"/>
                    <a:pt x="6839" y="0"/>
                    <a:pt x="4704"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1682;p51">
              <a:extLst>
                <a:ext uri="{FF2B5EF4-FFF2-40B4-BE49-F238E27FC236}">
                  <a16:creationId xmlns:a16="http://schemas.microsoft.com/office/drawing/2014/main" id="{7EFAADAC-D5C2-6204-A499-933FAC2431E2}"/>
                </a:ext>
              </a:extLst>
            </p:cNvPr>
            <p:cNvSpPr/>
            <p:nvPr/>
          </p:nvSpPr>
          <p:spPr>
            <a:xfrm>
              <a:off x="1467300" y="3056850"/>
              <a:ext cx="316925" cy="1110000"/>
            </a:xfrm>
            <a:custGeom>
              <a:avLst/>
              <a:gdLst/>
              <a:ahLst/>
              <a:cxnLst/>
              <a:rect l="l" t="t" r="r" b="b"/>
              <a:pathLst>
                <a:path w="12677" h="44400" extrusionOk="0">
                  <a:moveTo>
                    <a:pt x="5004" y="1"/>
                  </a:moveTo>
                  <a:cubicBezTo>
                    <a:pt x="2236" y="1"/>
                    <a:pt x="1" y="2236"/>
                    <a:pt x="1" y="5005"/>
                  </a:cubicBezTo>
                  <a:lnTo>
                    <a:pt x="1" y="39396"/>
                  </a:lnTo>
                  <a:cubicBezTo>
                    <a:pt x="1" y="42164"/>
                    <a:pt x="2236" y="44399"/>
                    <a:pt x="5004" y="44399"/>
                  </a:cubicBezTo>
                  <a:lnTo>
                    <a:pt x="7673" y="44399"/>
                  </a:lnTo>
                  <a:cubicBezTo>
                    <a:pt x="10441" y="44399"/>
                    <a:pt x="12676" y="42164"/>
                    <a:pt x="12676" y="39396"/>
                  </a:cubicBezTo>
                  <a:lnTo>
                    <a:pt x="12676" y="5005"/>
                  </a:lnTo>
                  <a:cubicBezTo>
                    <a:pt x="12676" y="2236"/>
                    <a:pt x="10441" y="1"/>
                    <a:pt x="7673"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1683;p51">
              <a:extLst>
                <a:ext uri="{FF2B5EF4-FFF2-40B4-BE49-F238E27FC236}">
                  <a16:creationId xmlns:a16="http://schemas.microsoft.com/office/drawing/2014/main" id="{A9810D5B-4273-FE94-D9B6-64F1EC55012F}"/>
                </a:ext>
              </a:extLst>
            </p:cNvPr>
            <p:cNvSpPr/>
            <p:nvPr/>
          </p:nvSpPr>
          <p:spPr>
            <a:xfrm>
              <a:off x="1609075" y="3094400"/>
              <a:ext cx="214350" cy="1034925"/>
            </a:xfrm>
            <a:custGeom>
              <a:avLst/>
              <a:gdLst/>
              <a:ahLst/>
              <a:cxnLst/>
              <a:rect l="l" t="t" r="r" b="b"/>
              <a:pathLst>
                <a:path w="8574" h="41397" extrusionOk="0">
                  <a:moveTo>
                    <a:pt x="3870" y="0"/>
                  </a:moveTo>
                  <a:cubicBezTo>
                    <a:pt x="1735" y="0"/>
                    <a:pt x="0" y="1701"/>
                    <a:pt x="0" y="3869"/>
                  </a:cubicBezTo>
                  <a:lnTo>
                    <a:pt x="0" y="37527"/>
                  </a:lnTo>
                  <a:cubicBezTo>
                    <a:pt x="0" y="39662"/>
                    <a:pt x="1735" y="41396"/>
                    <a:pt x="3870" y="41396"/>
                  </a:cubicBezTo>
                  <a:lnTo>
                    <a:pt x="4704" y="41396"/>
                  </a:lnTo>
                  <a:cubicBezTo>
                    <a:pt x="6872" y="41396"/>
                    <a:pt x="8573" y="39662"/>
                    <a:pt x="8573" y="37527"/>
                  </a:cubicBezTo>
                  <a:lnTo>
                    <a:pt x="8573" y="3869"/>
                  </a:lnTo>
                  <a:cubicBezTo>
                    <a:pt x="8573" y="1701"/>
                    <a:pt x="6872" y="0"/>
                    <a:pt x="4704"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1684;p51">
              <a:extLst>
                <a:ext uri="{FF2B5EF4-FFF2-40B4-BE49-F238E27FC236}">
                  <a16:creationId xmlns:a16="http://schemas.microsoft.com/office/drawing/2014/main" id="{330B94DA-AE83-5702-939E-EFF0B2795935}"/>
                </a:ext>
              </a:extLst>
            </p:cNvPr>
            <p:cNvSpPr/>
            <p:nvPr/>
          </p:nvSpPr>
          <p:spPr>
            <a:xfrm>
              <a:off x="1697475" y="3056850"/>
              <a:ext cx="316900" cy="1110000"/>
            </a:xfrm>
            <a:custGeom>
              <a:avLst/>
              <a:gdLst/>
              <a:ahLst/>
              <a:cxnLst/>
              <a:rect l="l" t="t" r="r" b="b"/>
              <a:pathLst>
                <a:path w="12676" h="44400" extrusionOk="0">
                  <a:moveTo>
                    <a:pt x="5004" y="1"/>
                  </a:moveTo>
                  <a:cubicBezTo>
                    <a:pt x="2235" y="1"/>
                    <a:pt x="0" y="2236"/>
                    <a:pt x="0" y="5005"/>
                  </a:cubicBezTo>
                  <a:lnTo>
                    <a:pt x="0" y="39396"/>
                  </a:lnTo>
                  <a:cubicBezTo>
                    <a:pt x="0" y="42164"/>
                    <a:pt x="2235" y="44399"/>
                    <a:pt x="5004" y="44399"/>
                  </a:cubicBezTo>
                  <a:lnTo>
                    <a:pt x="7672" y="44399"/>
                  </a:lnTo>
                  <a:cubicBezTo>
                    <a:pt x="10441" y="44399"/>
                    <a:pt x="12676" y="42164"/>
                    <a:pt x="12676" y="39396"/>
                  </a:cubicBezTo>
                  <a:lnTo>
                    <a:pt x="12676" y="5005"/>
                  </a:lnTo>
                  <a:cubicBezTo>
                    <a:pt x="12676" y="2236"/>
                    <a:pt x="10441" y="1"/>
                    <a:pt x="7672"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1685;p51">
              <a:extLst>
                <a:ext uri="{FF2B5EF4-FFF2-40B4-BE49-F238E27FC236}">
                  <a16:creationId xmlns:a16="http://schemas.microsoft.com/office/drawing/2014/main" id="{5018F2B6-FD66-0E4D-8743-E06F55C16F0B}"/>
                </a:ext>
              </a:extLst>
            </p:cNvPr>
            <p:cNvSpPr/>
            <p:nvPr/>
          </p:nvSpPr>
          <p:spPr>
            <a:xfrm>
              <a:off x="1840075" y="3094400"/>
              <a:ext cx="214350" cy="1034925"/>
            </a:xfrm>
            <a:custGeom>
              <a:avLst/>
              <a:gdLst/>
              <a:ahLst/>
              <a:cxnLst/>
              <a:rect l="l" t="t" r="r" b="b"/>
              <a:pathLst>
                <a:path w="8574" h="41397" extrusionOk="0">
                  <a:moveTo>
                    <a:pt x="3870" y="0"/>
                  </a:moveTo>
                  <a:cubicBezTo>
                    <a:pt x="1701" y="0"/>
                    <a:pt x="0" y="1701"/>
                    <a:pt x="0" y="3869"/>
                  </a:cubicBezTo>
                  <a:lnTo>
                    <a:pt x="0" y="37527"/>
                  </a:lnTo>
                  <a:cubicBezTo>
                    <a:pt x="0" y="39662"/>
                    <a:pt x="1701" y="41396"/>
                    <a:pt x="3870" y="41396"/>
                  </a:cubicBezTo>
                  <a:lnTo>
                    <a:pt x="4704" y="41396"/>
                  </a:lnTo>
                  <a:cubicBezTo>
                    <a:pt x="6838" y="41396"/>
                    <a:pt x="8573" y="39662"/>
                    <a:pt x="8573" y="37527"/>
                  </a:cubicBezTo>
                  <a:lnTo>
                    <a:pt x="8573" y="3869"/>
                  </a:lnTo>
                  <a:cubicBezTo>
                    <a:pt x="8573" y="1701"/>
                    <a:pt x="6838" y="0"/>
                    <a:pt x="4704"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1686;p51">
              <a:extLst>
                <a:ext uri="{FF2B5EF4-FFF2-40B4-BE49-F238E27FC236}">
                  <a16:creationId xmlns:a16="http://schemas.microsoft.com/office/drawing/2014/main" id="{880F92FA-D386-4D3F-4A6F-7F7D145CCB84}"/>
                </a:ext>
              </a:extLst>
            </p:cNvPr>
            <p:cNvSpPr/>
            <p:nvPr/>
          </p:nvSpPr>
          <p:spPr>
            <a:xfrm>
              <a:off x="1927625" y="3056850"/>
              <a:ext cx="317750" cy="1110000"/>
            </a:xfrm>
            <a:custGeom>
              <a:avLst/>
              <a:gdLst/>
              <a:ahLst/>
              <a:cxnLst/>
              <a:rect l="l" t="t" r="r" b="b"/>
              <a:pathLst>
                <a:path w="12710" h="44400" extrusionOk="0">
                  <a:moveTo>
                    <a:pt x="5004" y="1"/>
                  </a:moveTo>
                  <a:cubicBezTo>
                    <a:pt x="2236" y="1"/>
                    <a:pt x="1" y="2236"/>
                    <a:pt x="1" y="5005"/>
                  </a:cubicBezTo>
                  <a:lnTo>
                    <a:pt x="1" y="39396"/>
                  </a:lnTo>
                  <a:cubicBezTo>
                    <a:pt x="1" y="42164"/>
                    <a:pt x="2236" y="44399"/>
                    <a:pt x="5004" y="44399"/>
                  </a:cubicBezTo>
                  <a:lnTo>
                    <a:pt x="7706" y="44399"/>
                  </a:lnTo>
                  <a:cubicBezTo>
                    <a:pt x="10475" y="44399"/>
                    <a:pt x="12710" y="42164"/>
                    <a:pt x="12710" y="39396"/>
                  </a:cubicBezTo>
                  <a:lnTo>
                    <a:pt x="12710" y="5005"/>
                  </a:lnTo>
                  <a:cubicBezTo>
                    <a:pt x="12710" y="2236"/>
                    <a:pt x="10475" y="1"/>
                    <a:pt x="7706"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1687;p51">
              <a:extLst>
                <a:ext uri="{FF2B5EF4-FFF2-40B4-BE49-F238E27FC236}">
                  <a16:creationId xmlns:a16="http://schemas.microsoft.com/office/drawing/2014/main" id="{C23659A5-1BAE-67E2-2835-9671A0AA4D47}"/>
                </a:ext>
              </a:extLst>
            </p:cNvPr>
            <p:cNvSpPr/>
            <p:nvPr/>
          </p:nvSpPr>
          <p:spPr>
            <a:xfrm>
              <a:off x="2070225" y="3094400"/>
              <a:ext cx="214350" cy="1034925"/>
            </a:xfrm>
            <a:custGeom>
              <a:avLst/>
              <a:gdLst/>
              <a:ahLst/>
              <a:cxnLst/>
              <a:rect l="l" t="t" r="r" b="b"/>
              <a:pathLst>
                <a:path w="8574" h="41397" extrusionOk="0">
                  <a:moveTo>
                    <a:pt x="3870" y="0"/>
                  </a:moveTo>
                  <a:cubicBezTo>
                    <a:pt x="1735" y="0"/>
                    <a:pt x="1" y="1701"/>
                    <a:pt x="1" y="3869"/>
                  </a:cubicBezTo>
                  <a:lnTo>
                    <a:pt x="1" y="37527"/>
                  </a:lnTo>
                  <a:cubicBezTo>
                    <a:pt x="1" y="39662"/>
                    <a:pt x="1735" y="41396"/>
                    <a:pt x="3870" y="41396"/>
                  </a:cubicBezTo>
                  <a:lnTo>
                    <a:pt x="4704" y="41396"/>
                  </a:lnTo>
                  <a:cubicBezTo>
                    <a:pt x="6839" y="41396"/>
                    <a:pt x="8574" y="39662"/>
                    <a:pt x="8574" y="37527"/>
                  </a:cubicBezTo>
                  <a:lnTo>
                    <a:pt x="8574" y="3869"/>
                  </a:lnTo>
                  <a:cubicBezTo>
                    <a:pt x="8574" y="1701"/>
                    <a:pt x="6839" y="0"/>
                    <a:pt x="4704"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1688;p51">
              <a:extLst>
                <a:ext uri="{FF2B5EF4-FFF2-40B4-BE49-F238E27FC236}">
                  <a16:creationId xmlns:a16="http://schemas.microsoft.com/office/drawing/2014/main" id="{A8FFC19B-A941-2D99-4714-886FD3B63FEE}"/>
                </a:ext>
              </a:extLst>
            </p:cNvPr>
            <p:cNvSpPr/>
            <p:nvPr/>
          </p:nvSpPr>
          <p:spPr>
            <a:xfrm>
              <a:off x="2158625" y="3056850"/>
              <a:ext cx="316925" cy="1110000"/>
            </a:xfrm>
            <a:custGeom>
              <a:avLst/>
              <a:gdLst/>
              <a:ahLst/>
              <a:cxnLst/>
              <a:rect l="l" t="t" r="r" b="b"/>
              <a:pathLst>
                <a:path w="12677" h="44400" extrusionOk="0">
                  <a:moveTo>
                    <a:pt x="5004" y="1"/>
                  </a:moveTo>
                  <a:cubicBezTo>
                    <a:pt x="2236" y="1"/>
                    <a:pt x="1" y="2236"/>
                    <a:pt x="1" y="5005"/>
                  </a:cubicBezTo>
                  <a:lnTo>
                    <a:pt x="1" y="39396"/>
                  </a:lnTo>
                  <a:cubicBezTo>
                    <a:pt x="1" y="42164"/>
                    <a:pt x="2236" y="44399"/>
                    <a:pt x="5004" y="44399"/>
                  </a:cubicBezTo>
                  <a:lnTo>
                    <a:pt x="7673" y="44399"/>
                  </a:lnTo>
                  <a:cubicBezTo>
                    <a:pt x="10441" y="44399"/>
                    <a:pt x="12676" y="42164"/>
                    <a:pt x="12676" y="39396"/>
                  </a:cubicBezTo>
                  <a:lnTo>
                    <a:pt x="12676" y="5005"/>
                  </a:lnTo>
                  <a:cubicBezTo>
                    <a:pt x="12676" y="2236"/>
                    <a:pt x="10441" y="1"/>
                    <a:pt x="7673"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1689;p51">
              <a:extLst>
                <a:ext uri="{FF2B5EF4-FFF2-40B4-BE49-F238E27FC236}">
                  <a16:creationId xmlns:a16="http://schemas.microsoft.com/office/drawing/2014/main" id="{B5BF45C5-17D9-C7DA-4229-0193EB1FE114}"/>
                </a:ext>
              </a:extLst>
            </p:cNvPr>
            <p:cNvSpPr/>
            <p:nvPr/>
          </p:nvSpPr>
          <p:spPr>
            <a:xfrm>
              <a:off x="2300400" y="3094400"/>
              <a:ext cx="214350" cy="1034925"/>
            </a:xfrm>
            <a:custGeom>
              <a:avLst/>
              <a:gdLst/>
              <a:ahLst/>
              <a:cxnLst/>
              <a:rect l="l" t="t" r="r" b="b"/>
              <a:pathLst>
                <a:path w="8574" h="41397" extrusionOk="0">
                  <a:moveTo>
                    <a:pt x="3870" y="0"/>
                  </a:moveTo>
                  <a:cubicBezTo>
                    <a:pt x="1735" y="0"/>
                    <a:pt x="0" y="1701"/>
                    <a:pt x="0" y="3869"/>
                  </a:cubicBezTo>
                  <a:lnTo>
                    <a:pt x="0" y="37527"/>
                  </a:lnTo>
                  <a:cubicBezTo>
                    <a:pt x="0" y="39662"/>
                    <a:pt x="1735" y="41396"/>
                    <a:pt x="3870" y="41396"/>
                  </a:cubicBezTo>
                  <a:lnTo>
                    <a:pt x="4704" y="41396"/>
                  </a:lnTo>
                  <a:cubicBezTo>
                    <a:pt x="6839" y="41396"/>
                    <a:pt x="8573" y="39662"/>
                    <a:pt x="8573" y="37527"/>
                  </a:cubicBezTo>
                  <a:lnTo>
                    <a:pt x="8573" y="3869"/>
                  </a:lnTo>
                  <a:cubicBezTo>
                    <a:pt x="8573" y="1701"/>
                    <a:pt x="6839" y="0"/>
                    <a:pt x="4704"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1690;p51">
              <a:extLst>
                <a:ext uri="{FF2B5EF4-FFF2-40B4-BE49-F238E27FC236}">
                  <a16:creationId xmlns:a16="http://schemas.microsoft.com/office/drawing/2014/main" id="{B0AE0705-F9C8-C28A-024E-364F860CF587}"/>
                </a:ext>
              </a:extLst>
            </p:cNvPr>
            <p:cNvSpPr/>
            <p:nvPr/>
          </p:nvSpPr>
          <p:spPr>
            <a:xfrm>
              <a:off x="2388800" y="3056850"/>
              <a:ext cx="316900" cy="1110000"/>
            </a:xfrm>
            <a:custGeom>
              <a:avLst/>
              <a:gdLst/>
              <a:ahLst/>
              <a:cxnLst/>
              <a:rect l="l" t="t" r="r" b="b"/>
              <a:pathLst>
                <a:path w="12676" h="44400" extrusionOk="0">
                  <a:moveTo>
                    <a:pt x="5004" y="1"/>
                  </a:moveTo>
                  <a:cubicBezTo>
                    <a:pt x="2235" y="1"/>
                    <a:pt x="0" y="2236"/>
                    <a:pt x="0" y="5005"/>
                  </a:cubicBezTo>
                  <a:lnTo>
                    <a:pt x="0" y="39396"/>
                  </a:lnTo>
                  <a:cubicBezTo>
                    <a:pt x="0" y="42164"/>
                    <a:pt x="2235" y="44399"/>
                    <a:pt x="5004" y="44399"/>
                  </a:cubicBezTo>
                  <a:lnTo>
                    <a:pt x="7672" y="44399"/>
                  </a:lnTo>
                  <a:cubicBezTo>
                    <a:pt x="10441" y="44399"/>
                    <a:pt x="12676" y="42164"/>
                    <a:pt x="12676" y="39396"/>
                  </a:cubicBezTo>
                  <a:lnTo>
                    <a:pt x="12676" y="5005"/>
                  </a:lnTo>
                  <a:cubicBezTo>
                    <a:pt x="12676" y="2236"/>
                    <a:pt x="10441" y="1"/>
                    <a:pt x="7672"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1691;p51">
              <a:extLst>
                <a:ext uri="{FF2B5EF4-FFF2-40B4-BE49-F238E27FC236}">
                  <a16:creationId xmlns:a16="http://schemas.microsoft.com/office/drawing/2014/main" id="{5FC83840-611C-6864-45FF-690EE37D6209}"/>
                </a:ext>
              </a:extLst>
            </p:cNvPr>
            <p:cNvSpPr/>
            <p:nvPr/>
          </p:nvSpPr>
          <p:spPr>
            <a:xfrm>
              <a:off x="2430500" y="4001700"/>
              <a:ext cx="317750" cy="41725"/>
            </a:xfrm>
            <a:custGeom>
              <a:avLst/>
              <a:gdLst/>
              <a:ahLst/>
              <a:cxnLst/>
              <a:rect l="l" t="t" r="r" b="b"/>
              <a:pathLst>
                <a:path w="12710" h="1669" extrusionOk="0">
                  <a:moveTo>
                    <a:pt x="834" y="1"/>
                  </a:moveTo>
                  <a:cubicBezTo>
                    <a:pt x="367" y="1"/>
                    <a:pt x="0" y="368"/>
                    <a:pt x="0" y="835"/>
                  </a:cubicBezTo>
                  <a:cubicBezTo>
                    <a:pt x="0" y="1302"/>
                    <a:pt x="367" y="1669"/>
                    <a:pt x="834" y="1669"/>
                  </a:cubicBezTo>
                  <a:lnTo>
                    <a:pt x="11875" y="1669"/>
                  </a:lnTo>
                  <a:cubicBezTo>
                    <a:pt x="12342" y="1669"/>
                    <a:pt x="12709" y="1302"/>
                    <a:pt x="12709" y="835"/>
                  </a:cubicBezTo>
                  <a:cubicBezTo>
                    <a:pt x="12709" y="368"/>
                    <a:pt x="12342" y="1"/>
                    <a:pt x="11875"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1692;p51">
              <a:extLst>
                <a:ext uri="{FF2B5EF4-FFF2-40B4-BE49-F238E27FC236}">
                  <a16:creationId xmlns:a16="http://schemas.microsoft.com/office/drawing/2014/main" id="{09FF09EF-0600-7066-48FC-D17417AAA955}"/>
                </a:ext>
              </a:extLst>
            </p:cNvPr>
            <p:cNvSpPr/>
            <p:nvPr/>
          </p:nvSpPr>
          <p:spPr>
            <a:xfrm>
              <a:off x="2430500" y="3207800"/>
              <a:ext cx="317750" cy="41725"/>
            </a:xfrm>
            <a:custGeom>
              <a:avLst/>
              <a:gdLst/>
              <a:ahLst/>
              <a:cxnLst/>
              <a:rect l="l" t="t" r="r" b="b"/>
              <a:pathLst>
                <a:path w="12710" h="1669" extrusionOk="0">
                  <a:moveTo>
                    <a:pt x="834" y="1"/>
                  </a:moveTo>
                  <a:cubicBezTo>
                    <a:pt x="367" y="1"/>
                    <a:pt x="0" y="368"/>
                    <a:pt x="0" y="835"/>
                  </a:cubicBezTo>
                  <a:cubicBezTo>
                    <a:pt x="0" y="1268"/>
                    <a:pt x="367" y="1668"/>
                    <a:pt x="834" y="1668"/>
                  </a:cubicBezTo>
                  <a:lnTo>
                    <a:pt x="11875" y="1668"/>
                  </a:lnTo>
                  <a:cubicBezTo>
                    <a:pt x="12342" y="1668"/>
                    <a:pt x="12709" y="1268"/>
                    <a:pt x="12709" y="835"/>
                  </a:cubicBezTo>
                  <a:cubicBezTo>
                    <a:pt x="12709" y="368"/>
                    <a:pt x="12342" y="1"/>
                    <a:pt x="11875"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1693;p51">
              <a:extLst>
                <a:ext uri="{FF2B5EF4-FFF2-40B4-BE49-F238E27FC236}">
                  <a16:creationId xmlns:a16="http://schemas.microsoft.com/office/drawing/2014/main" id="{2CC0B83E-20AF-8064-453E-BD57BE843196}"/>
                </a:ext>
              </a:extLst>
            </p:cNvPr>
            <p:cNvSpPr/>
            <p:nvPr/>
          </p:nvSpPr>
          <p:spPr>
            <a:xfrm>
              <a:off x="3406175" y="3304550"/>
              <a:ext cx="923200" cy="150125"/>
            </a:xfrm>
            <a:custGeom>
              <a:avLst/>
              <a:gdLst/>
              <a:ahLst/>
              <a:cxnLst/>
              <a:rect l="l" t="t" r="r" b="b"/>
              <a:pathLst>
                <a:path w="36928" h="6005" extrusionOk="0">
                  <a:moveTo>
                    <a:pt x="3036" y="0"/>
                  </a:moveTo>
                  <a:cubicBezTo>
                    <a:pt x="1369" y="0"/>
                    <a:pt x="1" y="1334"/>
                    <a:pt x="1" y="3002"/>
                  </a:cubicBezTo>
                  <a:cubicBezTo>
                    <a:pt x="1" y="4670"/>
                    <a:pt x="1369" y="6004"/>
                    <a:pt x="3036" y="6004"/>
                  </a:cubicBezTo>
                  <a:lnTo>
                    <a:pt x="33925" y="6004"/>
                  </a:lnTo>
                  <a:cubicBezTo>
                    <a:pt x="35593" y="6004"/>
                    <a:pt x="36927" y="4670"/>
                    <a:pt x="36927" y="3002"/>
                  </a:cubicBezTo>
                  <a:cubicBezTo>
                    <a:pt x="36927" y="1334"/>
                    <a:pt x="35593" y="0"/>
                    <a:pt x="33925"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1694;p51">
              <a:extLst>
                <a:ext uri="{FF2B5EF4-FFF2-40B4-BE49-F238E27FC236}">
                  <a16:creationId xmlns:a16="http://schemas.microsoft.com/office/drawing/2014/main" id="{20DD9689-5657-7524-17AA-0636BAF2ECBF}"/>
                </a:ext>
              </a:extLst>
            </p:cNvPr>
            <p:cNvSpPr/>
            <p:nvPr/>
          </p:nvSpPr>
          <p:spPr>
            <a:xfrm>
              <a:off x="3787300" y="2306450"/>
              <a:ext cx="349425" cy="744475"/>
            </a:xfrm>
            <a:custGeom>
              <a:avLst/>
              <a:gdLst/>
              <a:ahLst/>
              <a:cxnLst/>
              <a:rect l="l" t="t" r="r" b="b"/>
              <a:pathLst>
                <a:path w="13977" h="29779" extrusionOk="0">
                  <a:moveTo>
                    <a:pt x="9172" y="1"/>
                  </a:moveTo>
                  <a:cubicBezTo>
                    <a:pt x="7139" y="1"/>
                    <a:pt x="5307" y="1432"/>
                    <a:pt x="4870" y="3498"/>
                  </a:cubicBezTo>
                  <a:lnTo>
                    <a:pt x="501" y="24480"/>
                  </a:lnTo>
                  <a:cubicBezTo>
                    <a:pt x="0" y="26848"/>
                    <a:pt x="1535" y="29183"/>
                    <a:pt x="3903" y="29683"/>
                  </a:cubicBezTo>
                  <a:cubicBezTo>
                    <a:pt x="4206" y="29747"/>
                    <a:pt x="4508" y="29778"/>
                    <a:pt x="4805" y="29778"/>
                  </a:cubicBezTo>
                  <a:cubicBezTo>
                    <a:pt x="6838" y="29778"/>
                    <a:pt x="8670" y="28347"/>
                    <a:pt x="9107" y="26281"/>
                  </a:cubicBezTo>
                  <a:lnTo>
                    <a:pt x="13510" y="5299"/>
                  </a:lnTo>
                  <a:cubicBezTo>
                    <a:pt x="13977" y="2931"/>
                    <a:pt x="12476" y="596"/>
                    <a:pt x="10074" y="96"/>
                  </a:cubicBezTo>
                  <a:cubicBezTo>
                    <a:pt x="9771" y="32"/>
                    <a:pt x="9469" y="1"/>
                    <a:pt x="9172"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1695;p51">
              <a:extLst>
                <a:ext uri="{FF2B5EF4-FFF2-40B4-BE49-F238E27FC236}">
                  <a16:creationId xmlns:a16="http://schemas.microsoft.com/office/drawing/2014/main" id="{BCA0FC1F-A7FA-8E0F-7AF2-45B73ED0255B}"/>
                </a:ext>
              </a:extLst>
            </p:cNvPr>
            <p:cNvSpPr/>
            <p:nvPr/>
          </p:nvSpPr>
          <p:spPr>
            <a:xfrm>
              <a:off x="3635525" y="2397050"/>
              <a:ext cx="269375" cy="641675"/>
            </a:xfrm>
            <a:custGeom>
              <a:avLst/>
              <a:gdLst/>
              <a:ahLst/>
              <a:cxnLst/>
              <a:rect l="l" t="t" r="r" b="b"/>
              <a:pathLst>
                <a:path w="10775" h="25667" extrusionOk="0">
                  <a:moveTo>
                    <a:pt x="4020" y="0"/>
                  </a:moveTo>
                  <a:cubicBezTo>
                    <a:pt x="3838" y="0"/>
                    <a:pt x="3654" y="14"/>
                    <a:pt x="3469" y="41"/>
                  </a:cubicBezTo>
                  <a:cubicBezTo>
                    <a:pt x="1401" y="374"/>
                    <a:pt x="0" y="2276"/>
                    <a:pt x="300" y="4344"/>
                  </a:cubicBezTo>
                  <a:lnTo>
                    <a:pt x="3036" y="22457"/>
                  </a:lnTo>
                  <a:cubicBezTo>
                    <a:pt x="3309" y="24337"/>
                    <a:pt x="4933" y="25666"/>
                    <a:pt x="6780" y="25666"/>
                  </a:cubicBezTo>
                  <a:cubicBezTo>
                    <a:pt x="6965" y="25666"/>
                    <a:pt x="7151" y="25653"/>
                    <a:pt x="7339" y="25626"/>
                  </a:cubicBezTo>
                  <a:cubicBezTo>
                    <a:pt x="9374" y="25292"/>
                    <a:pt x="10775" y="23391"/>
                    <a:pt x="10474" y="21323"/>
                  </a:cubicBezTo>
                  <a:lnTo>
                    <a:pt x="7739" y="3210"/>
                  </a:lnTo>
                  <a:cubicBezTo>
                    <a:pt x="7466" y="1329"/>
                    <a:pt x="5842" y="0"/>
                    <a:pt x="4020"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1696;p51">
              <a:extLst>
                <a:ext uri="{FF2B5EF4-FFF2-40B4-BE49-F238E27FC236}">
                  <a16:creationId xmlns:a16="http://schemas.microsoft.com/office/drawing/2014/main" id="{2CEA9E30-ED00-9325-D255-687707DB37C4}"/>
                </a:ext>
              </a:extLst>
            </p:cNvPr>
            <p:cNvSpPr/>
            <p:nvPr/>
          </p:nvSpPr>
          <p:spPr>
            <a:xfrm>
              <a:off x="3842325" y="2336275"/>
              <a:ext cx="131800" cy="199475"/>
            </a:xfrm>
            <a:custGeom>
              <a:avLst/>
              <a:gdLst/>
              <a:ahLst/>
              <a:cxnLst/>
              <a:rect l="l" t="t" r="r" b="b"/>
              <a:pathLst>
                <a:path w="5272" h="7979" extrusionOk="0">
                  <a:moveTo>
                    <a:pt x="1402" y="1"/>
                  </a:moveTo>
                  <a:cubicBezTo>
                    <a:pt x="1236" y="1"/>
                    <a:pt x="1067" y="34"/>
                    <a:pt x="901" y="103"/>
                  </a:cubicBezTo>
                  <a:cubicBezTo>
                    <a:pt x="268" y="370"/>
                    <a:pt x="1" y="1104"/>
                    <a:pt x="268" y="1738"/>
                  </a:cubicBezTo>
                  <a:lnTo>
                    <a:pt x="2736" y="7242"/>
                  </a:lnTo>
                  <a:cubicBezTo>
                    <a:pt x="2958" y="7710"/>
                    <a:pt x="3417" y="7978"/>
                    <a:pt x="3884" y="7978"/>
                  </a:cubicBezTo>
                  <a:cubicBezTo>
                    <a:pt x="4049" y="7978"/>
                    <a:pt x="4214" y="7945"/>
                    <a:pt x="4371" y="7876"/>
                  </a:cubicBezTo>
                  <a:cubicBezTo>
                    <a:pt x="5004" y="7575"/>
                    <a:pt x="5271" y="6875"/>
                    <a:pt x="5004" y="6241"/>
                  </a:cubicBezTo>
                  <a:lnTo>
                    <a:pt x="2536" y="737"/>
                  </a:lnTo>
                  <a:cubicBezTo>
                    <a:pt x="2314" y="269"/>
                    <a:pt x="1873" y="1"/>
                    <a:pt x="1402"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1697;p51">
              <a:extLst>
                <a:ext uri="{FF2B5EF4-FFF2-40B4-BE49-F238E27FC236}">
                  <a16:creationId xmlns:a16="http://schemas.microsoft.com/office/drawing/2014/main" id="{51D1F9CC-142F-9568-CEFC-572C3B69CE65}"/>
                </a:ext>
              </a:extLst>
            </p:cNvPr>
            <p:cNvSpPr/>
            <p:nvPr/>
          </p:nvSpPr>
          <p:spPr>
            <a:xfrm>
              <a:off x="3963250" y="2535200"/>
              <a:ext cx="186000" cy="157700"/>
            </a:xfrm>
            <a:custGeom>
              <a:avLst/>
              <a:gdLst/>
              <a:ahLst/>
              <a:cxnLst/>
              <a:rect l="l" t="t" r="r" b="b"/>
              <a:pathLst>
                <a:path w="7440" h="6308" extrusionOk="0">
                  <a:moveTo>
                    <a:pt x="6062" y="1"/>
                  </a:moveTo>
                  <a:cubicBezTo>
                    <a:pt x="5786" y="1"/>
                    <a:pt x="5506" y="95"/>
                    <a:pt x="5271" y="286"/>
                  </a:cubicBezTo>
                  <a:lnTo>
                    <a:pt x="601" y="4122"/>
                  </a:lnTo>
                  <a:cubicBezTo>
                    <a:pt x="101" y="4555"/>
                    <a:pt x="1" y="5322"/>
                    <a:pt x="434" y="5856"/>
                  </a:cubicBezTo>
                  <a:cubicBezTo>
                    <a:pt x="677" y="6155"/>
                    <a:pt x="1025" y="6308"/>
                    <a:pt x="1377" y="6308"/>
                  </a:cubicBezTo>
                  <a:cubicBezTo>
                    <a:pt x="1654" y="6308"/>
                    <a:pt x="1934" y="6214"/>
                    <a:pt x="2169" y="6023"/>
                  </a:cubicBezTo>
                  <a:lnTo>
                    <a:pt x="6839" y="2187"/>
                  </a:lnTo>
                  <a:cubicBezTo>
                    <a:pt x="7372" y="1753"/>
                    <a:pt x="7439" y="986"/>
                    <a:pt x="7006" y="452"/>
                  </a:cubicBezTo>
                  <a:cubicBezTo>
                    <a:pt x="6763" y="153"/>
                    <a:pt x="6415" y="1"/>
                    <a:pt x="6062"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1698;p51">
              <a:extLst>
                <a:ext uri="{FF2B5EF4-FFF2-40B4-BE49-F238E27FC236}">
                  <a16:creationId xmlns:a16="http://schemas.microsoft.com/office/drawing/2014/main" id="{2411F5C0-6AE2-B5FB-35F1-4410193166D5}"/>
                </a:ext>
              </a:extLst>
            </p:cNvPr>
            <p:cNvSpPr/>
            <p:nvPr/>
          </p:nvSpPr>
          <p:spPr>
            <a:xfrm>
              <a:off x="3742250" y="2378925"/>
              <a:ext cx="75100" cy="114550"/>
            </a:xfrm>
            <a:custGeom>
              <a:avLst/>
              <a:gdLst/>
              <a:ahLst/>
              <a:cxnLst/>
              <a:rect l="l" t="t" r="r" b="b"/>
              <a:pathLst>
                <a:path w="3004" h="4582" extrusionOk="0">
                  <a:moveTo>
                    <a:pt x="2191" y="0"/>
                  </a:moveTo>
                  <a:cubicBezTo>
                    <a:pt x="1925" y="0"/>
                    <a:pt x="1658" y="162"/>
                    <a:pt x="1535" y="432"/>
                  </a:cubicBezTo>
                  <a:lnTo>
                    <a:pt x="168" y="3601"/>
                  </a:lnTo>
                  <a:cubicBezTo>
                    <a:pt x="1" y="3935"/>
                    <a:pt x="168" y="4368"/>
                    <a:pt x="535" y="4535"/>
                  </a:cubicBezTo>
                  <a:cubicBezTo>
                    <a:pt x="613" y="4566"/>
                    <a:pt x="697" y="4581"/>
                    <a:pt x="781" y="4581"/>
                  </a:cubicBezTo>
                  <a:cubicBezTo>
                    <a:pt x="1057" y="4581"/>
                    <a:pt x="1341" y="4424"/>
                    <a:pt x="1469" y="4168"/>
                  </a:cubicBezTo>
                  <a:lnTo>
                    <a:pt x="2836" y="999"/>
                  </a:lnTo>
                  <a:cubicBezTo>
                    <a:pt x="3003" y="632"/>
                    <a:pt x="2836" y="232"/>
                    <a:pt x="2469" y="65"/>
                  </a:cubicBezTo>
                  <a:cubicBezTo>
                    <a:pt x="2381" y="21"/>
                    <a:pt x="2286" y="0"/>
                    <a:pt x="2191"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1699;p51">
              <a:extLst>
                <a:ext uri="{FF2B5EF4-FFF2-40B4-BE49-F238E27FC236}">
                  <a16:creationId xmlns:a16="http://schemas.microsoft.com/office/drawing/2014/main" id="{02299A78-5FB3-0912-F396-63EA4C99AA0B}"/>
                </a:ext>
              </a:extLst>
            </p:cNvPr>
            <p:cNvSpPr/>
            <p:nvPr/>
          </p:nvSpPr>
          <p:spPr>
            <a:xfrm>
              <a:off x="3611325" y="2534925"/>
              <a:ext cx="98425" cy="97925"/>
            </a:xfrm>
            <a:custGeom>
              <a:avLst/>
              <a:gdLst/>
              <a:ahLst/>
              <a:cxnLst/>
              <a:rect l="l" t="t" r="r" b="b"/>
              <a:pathLst>
                <a:path w="3937" h="3917" extrusionOk="0">
                  <a:moveTo>
                    <a:pt x="769" y="0"/>
                  </a:moveTo>
                  <a:cubicBezTo>
                    <a:pt x="599" y="0"/>
                    <a:pt x="431" y="67"/>
                    <a:pt x="301" y="196"/>
                  </a:cubicBezTo>
                  <a:cubicBezTo>
                    <a:pt x="1" y="463"/>
                    <a:pt x="1" y="897"/>
                    <a:pt x="268" y="1197"/>
                  </a:cubicBezTo>
                  <a:lnTo>
                    <a:pt x="2636" y="3699"/>
                  </a:lnTo>
                  <a:cubicBezTo>
                    <a:pt x="2778" y="3841"/>
                    <a:pt x="2967" y="3917"/>
                    <a:pt x="3157" y="3917"/>
                  </a:cubicBezTo>
                  <a:cubicBezTo>
                    <a:pt x="3326" y="3917"/>
                    <a:pt x="3496" y="3857"/>
                    <a:pt x="3637" y="3732"/>
                  </a:cubicBezTo>
                  <a:cubicBezTo>
                    <a:pt x="3904" y="3432"/>
                    <a:pt x="3937" y="2998"/>
                    <a:pt x="3670" y="2732"/>
                  </a:cubicBezTo>
                  <a:lnTo>
                    <a:pt x="1268" y="230"/>
                  </a:lnTo>
                  <a:cubicBezTo>
                    <a:pt x="1131" y="75"/>
                    <a:pt x="950" y="0"/>
                    <a:pt x="769"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1700;p51">
              <a:extLst>
                <a:ext uri="{FF2B5EF4-FFF2-40B4-BE49-F238E27FC236}">
                  <a16:creationId xmlns:a16="http://schemas.microsoft.com/office/drawing/2014/main" id="{5DA9BFA6-0C41-0E5E-C868-35271B16E1C0}"/>
                </a:ext>
              </a:extLst>
            </p:cNvPr>
            <p:cNvSpPr/>
            <p:nvPr/>
          </p:nvSpPr>
          <p:spPr>
            <a:xfrm>
              <a:off x="3578800" y="2901750"/>
              <a:ext cx="578775" cy="402825"/>
            </a:xfrm>
            <a:custGeom>
              <a:avLst/>
              <a:gdLst/>
              <a:ahLst/>
              <a:cxnLst/>
              <a:rect l="l" t="t" r="r" b="b"/>
              <a:pathLst>
                <a:path w="23151" h="16113" extrusionOk="0">
                  <a:moveTo>
                    <a:pt x="1" y="0"/>
                  </a:moveTo>
                  <a:lnTo>
                    <a:pt x="3403" y="16112"/>
                  </a:lnTo>
                  <a:lnTo>
                    <a:pt x="19748" y="16112"/>
                  </a:lnTo>
                  <a:lnTo>
                    <a:pt x="23151" y="0"/>
                  </a:ln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1701;p51">
              <a:extLst>
                <a:ext uri="{FF2B5EF4-FFF2-40B4-BE49-F238E27FC236}">
                  <a16:creationId xmlns:a16="http://schemas.microsoft.com/office/drawing/2014/main" id="{9B12D3CB-2C05-730F-2E52-85BAC197C36E}"/>
                </a:ext>
              </a:extLst>
            </p:cNvPr>
            <p:cNvSpPr/>
            <p:nvPr/>
          </p:nvSpPr>
          <p:spPr>
            <a:xfrm>
              <a:off x="3547950" y="2832525"/>
              <a:ext cx="640475" cy="138475"/>
            </a:xfrm>
            <a:custGeom>
              <a:avLst/>
              <a:gdLst/>
              <a:ahLst/>
              <a:cxnLst/>
              <a:rect l="l" t="t" r="r" b="b"/>
              <a:pathLst>
                <a:path w="25619" h="5539" extrusionOk="0">
                  <a:moveTo>
                    <a:pt x="2769" y="1"/>
                  </a:moveTo>
                  <a:cubicBezTo>
                    <a:pt x="1235" y="1"/>
                    <a:pt x="1" y="1235"/>
                    <a:pt x="1" y="2769"/>
                  </a:cubicBezTo>
                  <a:cubicBezTo>
                    <a:pt x="1" y="4304"/>
                    <a:pt x="1235" y="5538"/>
                    <a:pt x="2769" y="5538"/>
                  </a:cubicBezTo>
                  <a:lnTo>
                    <a:pt x="22850" y="5538"/>
                  </a:lnTo>
                  <a:cubicBezTo>
                    <a:pt x="24385" y="5538"/>
                    <a:pt x="25619" y="4304"/>
                    <a:pt x="25619" y="2769"/>
                  </a:cubicBezTo>
                  <a:cubicBezTo>
                    <a:pt x="25619" y="1235"/>
                    <a:pt x="24385" y="1"/>
                    <a:pt x="22850"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1702;p51">
              <a:extLst>
                <a:ext uri="{FF2B5EF4-FFF2-40B4-BE49-F238E27FC236}">
                  <a16:creationId xmlns:a16="http://schemas.microsoft.com/office/drawing/2014/main" id="{AD03FD25-6B74-A6CF-7FF8-C524DC8A6C18}"/>
                </a:ext>
              </a:extLst>
            </p:cNvPr>
            <p:cNvSpPr/>
            <p:nvPr/>
          </p:nvSpPr>
          <p:spPr>
            <a:xfrm>
              <a:off x="3389500" y="3454650"/>
              <a:ext cx="311925" cy="889825"/>
            </a:xfrm>
            <a:custGeom>
              <a:avLst/>
              <a:gdLst/>
              <a:ahLst/>
              <a:cxnLst/>
              <a:rect l="l" t="t" r="r" b="b"/>
              <a:pathLst>
                <a:path w="12477" h="35593" extrusionOk="0">
                  <a:moveTo>
                    <a:pt x="6806" y="0"/>
                  </a:moveTo>
                  <a:lnTo>
                    <a:pt x="1" y="35592"/>
                  </a:lnTo>
                  <a:lnTo>
                    <a:pt x="2169" y="35592"/>
                  </a:lnTo>
                  <a:lnTo>
                    <a:pt x="12476"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1703;p51">
              <a:extLst>
                <a:ext uri="{FF2B5EF4-FFF2-40B4-BE49-F238E27FC236}">
                  <a16:creationId xmlns:a16="http://schemas.microsoft.com/office/drawing/2014/main" id="{7D933E2A-E6A5-4D43-A84F-527832566345}"/>
                </a:ext>
              </a:extLst>
            </p:cNvPr>
            <p:cNvSpPr/>
            <p:nvPr/>
          </p:nvSpPr>
          <p:spPr>
            <a:xfrm>
              <a:off x="4034125" y="3454650"/>
              <a:ext cx="311925" cy="889825"/>
            </a:xfrm>
            <a:custGeom>
              <a:avLst/>
              <a:gdLst/>
              <a:ahLst/>
              <a:cxnLst/>
              <a:rect l="l" t="t" r="r" b="b"/>
              <a:pathLst>
                <a:path w="12477" h="35593" extrusionOk="0">
                  <a:moveTo>
                    <a:pt x="1" y="0"/>
                  </a:moveTo>
                  <a:lnTo>
                    <a:pt x="10342" y="35592"/>
                  </a:lnTo>
                  <a:lnTo>
                    <a:pt x="12476" y="35592"/>
                  </a:lnTo>
                  <a:lnTo>
                    <a:pt x="5705"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1704;p51">
              <a:extLst>
                <a:ext uri="{FF2B5EF4-FFF2-40B4-BE49-F238E27FC236}">
                  <a16:creationId xmlns:a16="http://schemas.microsoft.com/office/drawing/2014/main" id="{0B96AF0D-1243-CE0E-F398-301936E17004}"/>
                </a:ext>
              </a:extLst>
            </p:cNvPr>
            <p:cNvSpPr/>
            <p:nvPr/>
          </p:nvSpPr>
          <p:spPr>
            <a:xfrm>
              <a:off x="3768950" y="3454650"/>
              <a:ext cx="265200" cy="889825"/>
            </a:xfrm>
            <a:custGeom>
              <a:avLst/>
              <a:gdLst/>
              <a:ahLst/>
              <a:cxnLst/>
              <a:rect l="l" t="t" r="r" b="b"/>
              <a:pathLst>
                <a:path w="10608" h="35593" extrusionOk="0">
                  <a:moveTo>
                    <a:pt x="0" y="0"/>
                  </a:moveTo>
                  <a:lnTo>
                    <a:pt x="8473" y="35592"/>
                  </a:lnTo>
                  <a:lnTo>
                    <a:pt x="10608" y="35592"/>
                  </a:lnTo>
                  <a:lnTo>
                    <a:pt x="5671"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1705;p51">
              <a:extLst>
                <a:ext uri="{FF2B5EF4-FFF2-40B4-BE49-F238E27FC236}">
                  <a16:creationId xmlns:a16="http://schemas.microsoft.com/office/drawing/2014/main" id="{7E138B7A-FEFE-EBDB-884F-5EA439F39705}"/>
                </a:ext>
              </a:extLst>
            </p:cNvPr>
            <p:cNvSpPr/>
            <p:nvPr/>
          </p:nvSpPr>
          <p:spPr>
            <a:xfrm>
              <a:off x="946100" y="4578775"/>
              <a:ext cx="4042900" cy="236025"/>
            </a:xfrm>
            <a:custGeom>
              <a:avLst/>
              <a:gdLst/>
              <a:ahLst/>
              <a:cxnLst/>
              <a:rect l="l" t="t" r="r" b="b"/>
              <a:pathLst>
                <a:path w="161716" h="9441" extrusionOk="0">
                  <a:moveTo>
                    <a:pt x="80858" y="1"/>
                  </a:moveTo>
                  <a:cubicBezTo>
                    <a:pt x="36193" y="1"/>
                    <a:pt x="0" y="2136"/>
                    <a:pt x="0" y="4738"/>
                  </a:cubicBezTo>
                  <a:cubicBezTo>
                    <a:pt x="0" y="7339"/>
                    <a:pt x="36193" y="9441"/>
                    <a:pt x="80858" y="9441"/>
                  </a:cubicBezTo>
                  <a:cubicBezTo>
                    <a:pt x="125523" y="9441"/>
                    <a:pt x="161716" y="7339"/>
                    <a:pt x="161716" y="4738"/>
                  </a:cubicBezTo>
                  <a:cubicBezTo>
                    <a:pt x="161716" y="2136"/>
                    <a:pt x="125523" y="1"/>
                    <a:pt x="80858"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1706;p51">
              <a:extLst>
                <a:ext uri="{FF2B5EF4-FFF2-40B4-BE49-F238E27FC236}">
                  <a16:creationId xmlns:a16="http://schemas.microsoft.com/office/drawing/2014/main" id="{A72B2EA2-AB8C-B611-C635-038CD1A2E6F6}"/>
                </a:ext>
              </a:extLst>
            </p:cNvPr>
            <p:cNvSpPr/>
            <p:nvPr/>
          </p:nvSpPr>
          <p:spPr>
            <a:xfrm>
              <a:off x="1285500" y="3739025"/>
              <a:ext cx="560425" cy="62550"/>
            </a:xfrm>
            <a:custGeom>
              <a:avLst/>
              <a:gdLst/>
              <a:ahLst/>
              <a:cxnLst/>
              <a:rect l="l" t="t" r="r" b="b"/>
              <a:pathLst>
                <a:path w="22417" h="2502" extrusionOk="0">
                  <a:moveTo>
                    <a:pt x="1669" y="0"/>
                  </a:moveTo>
                  <a:cubicBezTo>
                    <a:pt x="1" y="0"/>
                    <a:pt x="1" y="2502"/>
                    <a:pt x="1669" y="2502"/>
                  </a:cubicBezTo>
                  <a:lnTo>
                    <a:pt x="20749" y="2502"/>
                  </a:lnTo>
                  <a:cubicBezTo>
                    <a:pt x="22417" y="2502"/>
                    <a:pt x="22417" y="0"/>
                    <a:pt x="20749" y="0"/>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1707;p51">
              <a:extLst>
                <a:ext uri="{FF2B5EF4-FFF2-40B4-BE49-F238E27FC236}">
                  <a16:creationId xmlns:a16="http://schemas.microsoft.com/office/drawing/2014/main" id="{F4993BC2-7AEF-71CD-3E2D-CC1F9696BB5C}"/>
                </a:ext>
              </a:extLst>
            </p:cNvPr>
            <p:cNvSpPr/>
            <p:nvPr/>
          </p:nvSpPr>
          <p:spPr>
            <a:xfrm>
              <a:off x="1285500" y="3739025"/>
              <a:ext cx="560425" cy="62550"/>
            </a:xfrm>
            <a:custGeom>
              <a:avLst/>
              <a:gdLst/>
              <a:ahLst/>
              <a:cxnLst/>
              <a:rect l="l" t="t" r="r" b="b"/>
              <a:pathLst>
                <a:path w="22417" h="2502" extrusionOk="0">
                  <a:moveTo>
                    <a:pt x="1669" y="0"/>
                  </a:moveTo>
                  <a:cubicBezTo>
                    <a:pt x="1" y="0"/>
                    <a:pt x="1" y="2502"/>
                    <a:pt x="1669" y="2502"/>
                  </a:cubicBezTo>
                  <a:lnTo>
                    <a:pt x="20749" y="2502"/>
                  </a:lnTo>
                  <a:cubicBezTo>
                    <a:pt x="22417" y="2502"/>
                    <a:pt x="22417" y="0"/>
                    <a:pt x="2074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1708;p51">
              <a:extLst>
                <a:ext uri="{FF2B5EF4-FFF2-40B4-BE49-F238E27FC236}">
                  <a16:creationId xmlns:a16="http://schemas.microsoft.com/office/drawing/2014/main" id="{D5FA7F37-7AF5-69C4-76F9-31AAAD912A32}"/>
                </a:ext>
              </a:extLst>
            </p:cNvPr>
            <p:cNvSpPr/>
            <p:nvPr/>
          </p:nvSpPr>
          <p:spPr>
            <a:xfrm>
              <a:off x="2199500" y="4392825"/>
              <a:ext cx="104250" cy="213500"/>
            </a:xfrm>
            <a:custGeom>
              <a:avLst/>
              <a:gdLst/>
              <a:ahLst/>
              <a:cxnLst/>
              <a:rect l="l" t="t" r="r" b="b"/>
              <a:pathLst>
                <a:path w="4170" h="8540" extrusionOk="0">
                  <a:moveTo>
                    <a:pt x="2802" y="0"/>
                  </a:moveTo>
                  <a:lnTo>
                    <a:pt x="0" y="1301"/>
                  </a:lnTo>
                  <a:lnTo>
                    <a:pt x="1368" y="8540"/>
                  </a:lnTo>
                  <a:lnTo>
                    <a:pt x="4170" y="7239"/>
                  </a:lnTo>
                  <a:lnTo>
                    <a:pt x="2802" y="0"/>
                  </a:lnTo>
                  <a:close/>
                </a:path>
              </a:pathLst>
            </a:custGeom>
            <a:solidFill>
              <a:srgbClr val="7F3E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1709;p51">
              <a:extLst>
                <a:ext uri="{FF2B5EF4-FFF2-40B4-BE49-F238E27FC236}">
                  <a16:creationId xmlns:a16="http://schemas.microsoft.com/office/drawing/2014/main" id="{F2303078-8F91-78AB-A35E-7DE349A1A1C6}"/>
                </a:ext>
              </a:extLst>
            </p:cNvPr>
            <p:cNvSpPr/>
            <p:nvPr/>
          </p:nvSpPr>
          <p:spPr>
            <a:xfrm>
              <a:off x="2217000" y="4530975"/>
              <a:ext cx="289475" cy="139550"/>
            </a:xfrm>
            <a:custGeom>
              <a:avLst/>
              <a:gdLst/>
              <a:ahLst/>
              <a:cxnLst/>
              <a:rect l="l" t="t" r="r" b="b"/>
              <a:pathLst>
                <a:path w="11579" h="5582" extrusionOk="0">
                  <a:moveTo>
                    <a:pt x="10599" y="1"/>
                  </a:moveTo>
                  <a:cubicBezTo>
                    <a:pt x="10569" y="1"/>
                    <a:pt x="10538" y="4"/>
                    <a:pt x="10508" y="11"/>
                  </a:cubicBezTo>
                  <a:cubicBezTo>
                    <a:pt x="8470" y="458"/>
                    <a:pt x="5964" y="975"/>
                    <a:pt x="4575" y="975"/>
                  </a:cubicBezTo>
                  <a:cubicBezTo>
                    <a:pt x="4305" y="975"/>
                    <a:pt x="4077" y="956"/>
                    <a:pt x="3903" y="912"/>
                  </a:cubicBezTo>
                  <a:cubicBezTo>
                    <a:pt x="3821" y="898"/>
                    <a:pt x="3738" y="890"/>
                    <a:pt x="3657" y="890"/>
                  </a:cubicBezTo>
                  <a:cubicBezTo>
                    <a:pt x="3543" y="890"/>
                    <a:pt x="3434" y="906"/>
                    <a:pt x="3336" y="945"/>
                  </a:cubicBezTo>
                  <a:lnTo>
                    <a:pt x="167" y="2413"/>
                  </a:lnTo>
                  <a:cubicBezTo>
                    <a:pt x="67" y="2447"/>
                    <a:pt x="1" y="2580"/>
                    <a:pt x="67" y="2680"/>
                  </a:cubicBezTo>
                  <a:lnTo>
                    <a:pt x="1068" y="5249"/>
                  </a:lnTo>
                  <a:cubicBezTo>
                    <a:pt x="1146" y="5455"/>
                    <a:pt x="1363" y="5582"/>
                    <a:pt x="1582" y="5582"/>
                  </a:cubicBezTo>
                  <a:cubicBezTo>
                    <a:pt x="1645" y="5582"/>
                    <a:pt x="1709" y="5571"/>
                    <a:pt x="1769" y="5549"/>
                  </a:cubicBezTo>
                  <a:cubicBezTo>
                    <a:pt x="2869" y="5015"/>
                    <a:pt x="3370" y="4715"/>
                    <a:pt x="4737" y="4081"/>
                  </a:cubicBezTo>
                  <a:cubicBezTo>
                    <a:pt x="5605" y="3681"/>
                    <a:pt x="9274" y="2113"/>
                    <a:pt x="10441" y="1579"/>
                  </a:cubicBezTo>
                  <a:cubicBezTo>
                    <a:pt x="11578" y="1074"/>
                    <a:pt x="11131" y="1"/>
                    <a:pt x="1059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1710;p51">
              <a:extLst>
                <a:ext uri="{FF2B5EF4-FFF2-40B4-BE49-F238E27FC236}">
                  <a16:creationId xmlns:a16="http://schemas.microsoft.com/office/drawing/2014/main" id="{C928588D-1A53-BEA7-71CB-E89C480026D8}"/>
                </a:ext>
              </a:extLst>
            </p:cNvPr>
            <p:cNvSpPr/>
            <p:nvPr/>
          </p:nvSpPr>
          <p:spPr>
            <a:xfrm>
              <a:off x="2199500" y="4392825"/>
              <a:ext cx="87575" cy="125950"/>
            </a:xfrm>
            <a:custGeom>
              <a:avLst/>
              <a:gdLst/>
              <a:ahLst/>
              <a:cxnLst/>
              <a:rect l="l" t="t" r="r" b="b"/>
              <a:pathLst>
                <a:path w="3503" h="5038" extrusionOk="0">
                  <a:moveTo>
                    <a:pt x="2802" y="0"/>
                  </a:moveTo>
                  <a:lnTo>
                    <a:pt x="0" y="1301"/>
                  </a:lnTo>
                  <a:lnTo>
                    <a:pt x="701" y="5037"/>
                  </a:lnTo>
                  <a:lnTo>
                    <a:pt x="3503" y="3736"/>
                  </a:lnTo>
                  <a:lnTo>
                    <a:pt x="2802"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1711;p51">
              <a:extLst>
                <a:ext uri="{FF2B5EF4-FFF2-40B4-BE49-F238E27FC236}">
                  <a16:creationId xmlns:a16="http://schemas.microsoft.com/office/drawing/2014/main" id="{FF515E3D-4DDF-4510-BAA5-A8E7A42502C8}"/>
                </a:ext>
              </a:extLst>
            </p:cNvPr>
            <p:cNvSpPr/>
            <p:nvPr/>
          </p:nvSpPr>
          <p:spPr>
            <a:xfrm>
              <a:off x="1459800" y="3439625"/>
              <a:ext cx="879825" cy="1034950"/>
            </a:xfrm>
            <a:custGeom>
              <a:avLst/>
              <a:gdLst/>
              <a:ahLst/>
              <a:cxnLst/>
              <a:rect l="l" t="t" r="r" b="b"/>
              <a:pathLst>
                <a:path w="35193" h="41398" extrusionOk="0">
                  <a:moveTo>
                    <a:pt x="467" y="1"/>
                  </a:moveTo>
                  <a:cubicBezTo>
                    <a:pt x="0" y="2803"/>
                    <a:pt x="234" y="5705"/>
                    <a:pt x="1168" y="8374"/>
                  </a:cubicBezTo>
                  <a:cubicBezTo>
                    <a:pt x="3103" y="13577"/>
                    <a:pt x="19381" y="11176"/>
                    <a:pt x="25352" y="13677"/>
                  </a:cubicBezTo>
                  <a:cubicBezTo>
                    <a:pt x="24151" y="23551"/>
                    <a:pt x="28721" y="41397"/>
                    <a:pt x="28721" y="41397"/>
                  </a:cubicBezTo>
                  <a:lnTo>
                    <a:pt x="33958" y="39229"/>
                  </a:lnTo>
                  <a:cubicBezTo>
                    <a:pt x="33958" y="39229"/>
                    <a:pt x="32824" y="23218"/>
                    <a:pt x="34225" y="10542"/>
                  </a:cubicBezTo>
                  <a:cubicBezTo>
                    <a:pt x="35192" y="1735"/>
                    <a:pt x="11142" y="1"/>
                    <a:pt x="1114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1712;p51">
              <a:extLst>
                <a:ext uri="{FF2B5EF4-FFF2-40B4-BE49-F238E27FC236}">
                  <a16:creationId xmlns:a16="http://schemas.microsoft.com/office/drawing/2014/main" id="{C64DAAAB-79C6-2B67-42AC-2B7003E193F3}"/>
                </a:ext>
              </a:extLst>
            </p:cNvPr>
            <p:cNvSpPr/>
            <p:nvPr/>
          </p:nvSpPr>
          <p:spPr>
            <a:xfrm>
              <a:off x="2006025" y="3623100"/>
              <a:ext cx="174300" cy="249375"/>
            </a:xfrm>
            <a:custGeom>
              <a:avLst/>
              <a:gdLst/>
              <a:ahLst/>
              <a:cxnLst/>
              <a:rect l="l" t="t" r="r" b="b"/>
              <a:pathLst>
                <a:path w="6972" h="9975" extrusionOk="0">
                  <a:moveTo>
                    <a:pt x="1001" y="0"/>
                  </a:moveTo>
                  <a:cubicBezTo>
                    <a:pt x="1001" y="0"/>
                    <a:pt x="434" y="2636"/>
                    <a:pt x="0" y="5471"/>
                  </a:cubicBezTo>
                  <a:lnTo>
                    <a:pt x="67" y="5471"/>
                  </a:lnTo>
                  <a:lnTo>
                    <a:pt x="701" y="5571"/>
                  </a:lnTo>
                  <a:lnTo>
                    <a:pt x="1001" y="5638"/>
                  </a:lnTo>
                  <a:lnTo>
                    <a:pt x="1368" y="5705"/>
                  </a:lnTo>
                  <a:cubicBezTo>
                    <a:pt x="1835" y="5771"/>
                    <a:pt x="2302" y="5905"/>
                    <a:pt x="2769" y="6072"/>
                  </a:cubicBezTo>
                  <a:cubicBezTo>
                    <a:pt x="2902" y="6105"/>
                    <a:pt x="3002" y="6138"/>
                    <a:pt x="3103" y="6172"/>
                  </a:cubicBezTo>
                  <a:cubicBezTo>
                    <a:pt x="3203" y="6205"/>
                    <a:pt x="3369" y="6272"/>
                    <a:pt x="3536" y="6338"/>
                  </a:cubicBezTo>
                  <a:cubicBezTo>
                    <a:pt x="3369" y="7539"/>
                    <a:pt x="3303" y="8773"/>
                    <a:pt x="3303" y="9974"/>
                  </a:cubicBezTo>
                  <a:cubicBezTo>
                    <a:pt x="6972" y="4637"/>
                    <a:pt x="3836" y="0"/>
                    <a:pt x="100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1713;p51">
              <a:extLst>
                <a:ext uri="{FF2B5EF4-FFF2-40B4-BE49-F238E27FC236}">
                  <a16:creationId xmlns:a16="http://schemas.microsoft.com/office/drawing/2014/main" id="{63031196-564D-C378-4CF9-6CACCB6FE709}"/>
                </a:ext>
              </a:extLst>
            </p:cNvPr>
            <p:cNvSpPr/>
            <p:nvPr/>
          </p:nvSpPr>
          <p:spPr>
            <a:xfrm>
              <a:off x="2150300" y="4376975"/>
              <a:ext cx="185150" cy="140125"/>
            </a:xfrm>
            <a:custGeom>
              <a:avLst/>
              <a:gdLst/>
              <a:ahLst/>
              <a:cxnLst/>
              <a:rect l="l" t="t" r="r" b="b"/>
              <a:pathLst>
                <a:path w="7406" h="5605" extrusionOk="0">
                  <a:moveTo>
                    <a:pt x="6972" y="0"/>
                  </a:moveTo>
                  <a:lnTo>
                    <a:pt x="0" y="2569"/>
                  </a:lnTo>
                  <a:lnTo>
                    <a:pt x="634" y="5604"/>
                  </a:lnTo>
                  <a:lnTo>
                    <a:pt x="7405" y="2502"/>
                  </a:lnTo>
                  <a:lnTo>
                    <a:pt x="6972" y="0"/>
                  </a:ln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1714;p51">
              <a:extLst>
                <a:ext uri="{FF2B5EF4-FFF2-40B4-BE49-F238E27FC236}">
                  <a16:creationId xmlns:a16="http://schemas.microsoft.com/office/drawing/2014/main" id="{4B0041C4-19CD-F6B2-27F8-BB49AD070180}"/>
                </a:ext>
              </a:extLst>
            </p:cNvPr>
            <p:cNvSpPr/>
            <p:nvPr/>
          </p:nvSpPr>
          <p:spPr>
            <a:xfrm>
              <a:off x="2309575" y="4532925"/>
              <a:ext cx="35050" cy="29200"/>
            </a:xfrm>
            <a:custGeom>
              <a:avLst/>
              <a:gdLst/>
              <a:ahLst/>
              <a:cxnLst/>
              <a:rect l="l" t="t" r="r" b="b"/>
              <a:pathLst>
                <a:path w="1402" h="1168" extrusionOk="0">
                  <a:moveTo>
                    <a:pt x="1070" y="153"/>
                  </a:moveTo>
                  <a:cubicBezTo>
                    <a:pt x="1101" y="153"/>
                    <a:pt x="1134" y="177"/>
                    <a:pt x="1134" y="200"/>
                  </a:cubicBezTo>
                  <a:cubicBezTo>
                    <a:pt x="1201" y="267"/>
                    <a:pt x="1235" y="367"/>
                    <a:pt x="1201" y="467"/>
                  </a:cubicBezTo>
                  <a:cubicBezTo>
                    <a:pt x="1134" y="667"/>
                    <a:pt x="768" y="834"/>
                    <a:pt x="234" y="968"/>
                  </a:cubicBezTo>
                  <a:lnTo>
                    <a:pt x="200" y="968"/>
                  </a:lnTo>
                  <a:cubicBezTo>
                    <a:pt x="434" y="634"/>
                    <a:pt x="801" y="167"/>
                    <a:pt x="1034" y="167"/>
                  </a:cubicBezTo>
                  <a:cubicBezTo>
                    <a:pt x="1044" y="157"/>
                    <a:pt x="1057" y="153"/>
                    <a:pt x="1070" y="153"/>
                  </a:cubicBezTo>
                  <a:close/>
                  <a:moveTo>
                    <a:pt x="1034" y="0"/>
                  </a:moveTo>
                  <a:cubicBezTo>
                    <a:pt x="634" y="34"/>
                    <a:pt x="67" y="934"/>
                    <a:pt x="34" y="1034"/>
                  </a:cubicBezTo>
                  <a:cubicBezTo>
                    <a:pt x="0" y="1068"/>
                    <a:pt x="0" y="1101"/>
                    <a:pt x="34" y="1134"/>
                  </a:cubicBezTo>
                  <a:cubicBezTo>
                    <a:pt x="34" y="1134"/>
                    <a:pt x="67" y="1168"/>
                    <a:pt x="100" y="1168"/>
                  </a:cubicBezTo>
                  <a:cubicBezTo>
                    <a:pt x="367" y="1101"/>
                    <a:pt x="634" y="1001"/>
                    <a:pt x="901" y="901"/>
                  </a:cubicBezTo>
                  <a:cubicBezTo>
                    <a:pt x="1068" y="834"/>
                    <a:pt x="1235" y="701"/>
                    <a:pt x="1335" y="534"/>
                  </a:cubicBezTo>
                  <a:cubicBezTo>
                    <a:pt x="1401" y="367"/>
                    <a:pt x="1368" y="234"/>
                    <a:pt x="1268" y="134"/>
                  </a:cubicBezTo>
                  <a:cubicBezTo>
                    <a:pt x="1201" y="34"/>
                    <a:pt x="1134" y="0"/>
                    <a:pt x="1034" y="0"/>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1715;p51">
              <a:extLst>
                <a:ext uri="{FF2B5EF4-FFF2-40B4-BE49-F238E27FC236}">
                  <a16:creationId xmlns:a16="http://schemas.microsoft.com/office/drawing/2014/main" id="{8E30514E-5A63-907B-A8B8-8F5FF962DCD3}"/>
                </a:ext>
              </a:extLst>
            </p:cNvPr>
            <p:cNvSpPr/>
            <p:nvPr/>
          </p:nvSpPr>
          <p:spPr>
            <a:xfrm>
              <a:off x="2297900" y="4524275"/>
              <a:ext cx="23375" cy="37025"/>
            </a:xfrm>
            <a:custGeom>
              <a:avLst/>
              <a:gdLst/>
              <a:ahLst/>
              <a:cxnLst/>
              <a:rect l="l" t="t" r="r" b="b"/>
              <a:pathLst>
                <a:path w="935" h="1481" extrusionOk="0">
                  <a:moveTo>
                    <a:pt x="527" y="166"/>
                  </a:moveTo>
                  <a:cubicBezTo>
                    <a:pt x="584" y="166"/>
                    <a:pt x="601" y="189"/>
                    <a:pt x="601" y="213"/>
                  </a:cubicBezTo>
                  <a:cubicBezTo>
                    <a:pt x="734" y="546"/>
                    <a:pt x="701" y="947"/>
                    <a:pt x="534" y="1280"/>
                  </a:cubicBezTo>
                  <a:cubicBezTo>
                    <a:pt x="367" y="980"/>
                    <a:pt x="267" y="646"/>
                    <a:pt x="301" y="313"/>
                  </a:cubicBezTo>
                  <a:cubicBezTo>
                    <a:pt x="334" y="246"/>
                    <a:pt x="367" y="213"/>
                    <a:pt x="434" y="179"/>
                  </a:cubicBezTo>
                  <a:cubicBezTo>
                    <a:pt x="473" y="170"/>
                    <a:pt x="504" y="166"/>
                    <a:pt x="527" y="166"/>
                  </a:cubicBezTo>
                  <a:close/>
                  <a:moveTo>
                    <a:pt x="481" y="0"/>
                  </a:moveTo>
                  <a:cubicBezTo>
                    <a:pt x="453" y="0"/>
                    <a:pt x="426" y="4"/>
                    <a:pt x="401" y="13"/>
                  </a:cubicBezTo>
                  <a:cubicBezTo>
                    <a:pt x="301" y="46"/>
                    <a:pt x="200" y="146"/>
                    <a:pt x="167" y="246"/>
                  </a:cubicBezTo>
                  <a:cubicBezTo>
                    <a:pt x="0" y="646"/>
                    <a:pt x="467" y="1414"/>
                    <a:pt x="467" y="1447"/>
                  </a:cubicBezTo>
                  <a:cubicBezTo>
                    <a:pt x="467" y="1480"/>
                    <a:pt x="501" y="1480"/>
                    <a:pt x="534" y="1480"/>
                  </a:cubicBezTo>
                  <a:lnTo>
                    <a:pt x="567" y="1480"/>
                  </a:lnTo>
                  <a:cubicBezTo>
                    <a:pt x="801" y="1180"/>
                    <a:pt x="934" y="380"/>
                    <a:pt x="734" y="113"/>
                  </a:cubicBezTo>
                  <a:cubicBezTo>
                    <a:pt x="659" y="38"/>
                    <a:pt x="565" y="0"/>
                    <a:pt x="481" y="0"/>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1716;p51">
              <a:extLst>
                <a:ext uri="{FF2B5EF4-FFF2-40B4-BE49-F238E27FC236}">
                  <a16:creationId xmlns:a16="http://schemas.microsoft.com/office/drawing/2014/main" id="{1F446306-3B8E-6D0F-ECA6-BF2EBD09F1B4}"/>
                </a:ext>
              </a:extLst>
            </p:cNvPr>
            <p:cNvSpPr/>
            <p:nvPr/>
          </p:nvSpPr>
          <p:spPr>
            <a:xfrm>
              <a:off x="1656600" y="2813350"/>
              <a:ext cx="405325" cy="500550"/>
            </a:xfrm>
            <a:custGeom>
              <a:avLst/>
              <a:gdLst/>
              <a:ahLst/>
              <a:cxnLst/>
              <a:rect l="l" t="t" r="r" b="b"/>
              <a:pathLst>
                <a:path w="16213" h="20022" extrusionOk="0">
                  <a:moveTo>
                    <a:pt x="8739" y="15882"/>
                  </a:moveTo>
                  <a:cubicBezTo>
                    <a:pt x="8695" y="15905"/>
                    <a:pt x="8651" y="15926"/>
                    <a:pt x="8607" y="15945"/>
                  </a:cubicBezTo>
                  <a:cubicBezTo>
                    <a:pt x="8595" y="15952"/>
                    <a:pt x="8585" y="15954"/>
                    <a:pt x="8579" y="15954"/>
                  </a:cubicBezTo>
                  <a:cubicBezTo>
                    <a:pt x="8558" y="15954"/>
                    <a:pt x="8587" y="15922"/>
                    <a:pt x="8739" y="15882"/>
                  </a:cubicBezTo>
                  <a:close/>
                  <a:moveTo>
                    <a:pt x="4437" y="1"/>
                  </a:moveTo>
                  <a:lnTo>
                    <a:pt x="1" y="1468"/>
                  </a:lnTo>
                  <a:cubicBezTo>
                    <a:pt x="468" y="2936"/>
                    <a:pt x="968" y="4337"/>
                    <a:pt x="1468" y="5771"/>
                  </a:cubicBezTo>
                  <a:cubicBezTo>
                    <a:pt x="1969" y="7206"/>
                    <a:pt x="2469" y="8640"/>
                    <a:pt x="3036" y="10041"/>
                  </a:cubicBezTo>
                  <a:cubicBezTo>
                    <a:pt x="3570" y="11476"/>
                    <a:pt x="4137" y="12877"/>
                    <a:pt x="4704" y="14311"/>
                  </a:cubicBezTo>
                  <a:cubicBezTo>
                    <a:pt x="5304" y="15712"/>
                    <a:pt x="5938" y="17113"/>
                    <a:pt x="6639" y="18547"/>
                  </a:cubicBezTo>
                  <a:lnTo>
                    <a:pt x="6705" y="18714"/>
                  </a:lnTo>
                  <a:lnTo>
                    <a:pt x="6772" y="18781"/>
                  </a:lnTo>
                  <a:cubicBezTo>
                    <a:pt x="7006" y="19181"/>
                    <a:pt x="7373" y="19481"/>
                    <a:pt x="7773" y="19715"/>
                  </a:cubicBezTo>
                  <a:cubicBezTo>
                    <a:pt x="8152" y="19919"/>
                    <a:pt x="8583" y="20021"/>
                    <a:pt x="9020" y="20021"/>
                  </a:cubicBezTo>
                  <a:cubicBezTo>
                    <a:pt x="9082" y="20021"/>
                    <a:pt x="9145" y="20019"/>
                    <a:pt x="9207" y="20015"/>
                  </a:cubicBezTo>
                  <a:cubicBezTo>
                    <a:pt x="9774" y="19948"/>
                    <a:pt x="10275" y="19781"/>
                    <a:pt x="10742" y="19448"/>
                  </a:cubicBezTo>
                  <a:cubicBezTo>
                    <a:pt x="11242" y="19114"/>
                    <a:pt x="11676" y="18714"/>
                    <a:pt x="12076" y="18280"/>
                  </a:cubicBezTo>
                  <a:cubicBezTo>
                    <a:pt x="12676" y="17547"/>
                    <a:pt x="13243" y="16779"/>
                    <a:pt x="13744" y="15979"/>
                  </a:cubicBezTo>
                  <a:cubicBezTo>
                    <a:pt x="14244" y="15212"/>
                    <a:pt x="14678" y="14444"/>
                    <a:pt x="15078" y="13644"/>
                  </a:cubicBezTo>
                  <a:cubicBezTo>
                    <a:pt x="15478" y="12843"/>
                    <a:pt x="15845" y="12076"/>
                    <a:pt x="16212" y="11242"/>
                  </a:cubicBezTo>
                  <a:lnTo>
                    <a:pt x="14211" y="10041"/>
                  </a:lnTo>
                  <a:lnTo>
                    <a:pt x="12576" y="11976"/>
                  </a:lnTo>
                  <a:cubicBezTo>
                    <a:pt x="12009" y="12610"/>
                    <a:pt x="11442" y="13243"/>
                    <a:pt x="10908" y="13844"/>
                  </a:cubicBezTo>
                  <a:cubicBezTo>
                    <a:pt x="10530" y="14270"/>
                    <a:pt x="10151" y="14663"/>
                    <a:pt x="9748" y="15046"/>
                  </a:cubicBezTo>
                  <a:lnTo>
                    <a:pt x="9748" y="15046"/>
                  </a:lnTo>
                  <a:cubicBezTo>
                    <a:pt x="9444" y="14262"/>
                    <a:pt x="9148" y="13464"/>
                    <a:pt x="8840" y="12676"/>
                  </a:cubicBezTo>
                  <a:cubicBezTo>
                    <a:pt x="8340" y="11275"/>
                    <a:pt x="7840" y="9874"/>
                    <a:pt x="7339" y="8473"/>
                  </a:cubicBezTo>
                  <a:lnTo>
                    <a:pt x="4437" y="1"/>
                  </a:lnTo>
                  <a:close/>
                </a:path>
              </a:pathLst>
            </a:custGeom>
            <a:solidFill>
              <a:srgbClr val="803E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1717;p51">
              <a:extLst>
                <a:ext uri="{FF2B5EF4-FFF2-40B4-BE49-F238E27FC236}">
                  <a16:creationId xmlns:a16="http://schemas.microsoft.com/office/drawing/2014/main" id="{72C8C5A9-6F5B-38C9-8E49-54593FBFA8C0}"/>
                </a:ext>
              </a:extLst>
            </p:cNvPr>
            <p:cNvSpPr/>
            <p:nvPr/>
          </p:nvSpPr>
          <p:spPr>
            <a:xfrm>
              <a:off x="1609825" y="2770650"/>
              <a:ext cx="275300" cy="326275"/>
            </a:xfrm>
            <a:custGeom>
              <a:avLst/>
              <a:gdLst/>
              <a:ahLst/>
              <a:cxnLst/>
              <a:rect l="l" t="t" r="r" b="b"/>
              <a:pathLst>
                <a:path w="11012" h="13051" extrusionOk="0">
                  <a:moveTo>
                    <a:pt x="2601" y="1"/>
                  </a:moveTo>
                  <a:cubicBezTo>
                    <a:pt x="1123" y="1"/>
                    <a:pt x="0" y="874"/>
                    <a:pt x="70" y="2543"/>
                  </a:cubicBezTo>
                  <a:cubicBezTo>
                    <a:pt x="170" y="4611"/>
                    <a:pt x="2539" y="10715"/>
                    <a:pt x="4440" y="13050"/>
                  </a:cubicBezTo>
                  <a:lnTo>
                    <a:pt x="11012" y="9081"/>
                  </a:lnTo>
                  <a:cubicBezTo>
                    <a:pt x="11012" y="9081"/>
                    <a:pt x="9344" y="5044"/>
                    <a:pt x="6842" y="2176"/>
                  </a:cubicBezTo>
                  <a:cubicBezTo>
                    <a:pt x="5547" y="707"/>
                    <a:pt x="3930" y="1"/>
                    <a:pt x="2601" y="1"/>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1718;p51">
              <a:extLst>
                <a:ext uri="{FF2B5EF4-FFF2-40B4-BE49-F238E27FC236}">
                  <a16:creationId xmlns:a16="http://schemas.microsoft.com/office/drawing/2014/main" id="{50EFDD47-6A4B-09C9-4A44-7FD1EAA3332D}"/>
                </a:ext>
              </a:extLst>
            </p:cNvPr>
            <p:cNvSpPr/>
            <p:nvPr/>
          </p:nvSpPr>
          <p:spPr>
            <a:xfrm>
              <a:off x="1650775" y="2890100"/>
              <a:ext cx="145125" cy="206825"/>
            </a:xfrm>
            <a:custGeom>
              <a:avLst/>
              <a:gdLst/>
              <a:ahLst/>
              <a:cxnLst/>
              <a:rect l="l" t="t" r="r" b="b"/>
              <a:pathLst>
                <a:path w="5805" h="8273" extrusionOk="0">
                  <a:moveTo>
                    <a:pt x="2094" y="1"/>
                  </a:moveTo>
                  <a:cubicBezTo>
                    <a:pt x="1201" y="1"/>
                    <a:pt x="498" y="1378"/>
                    <a:pt x="0" y="3002"/>
                  </a:cubicBezTo>
                  <a:cubicBezTo>
                    <a:pt x="834" y="5036"/>
                    <a:pt x="1868" y="7105"/>
                    <a:pt x="2802" y="8272"/>
                  </a:cubicBezTo>
                  <a:lnTo>
                    <a:pt x="5804" y="6471"/>
                  </a:lnTo>
                  <a:cubicBezTo>
                    <a:pt x="5337" y="4036"/>
                    <a:pt x="4303" y="1534"/>
                    <a:pt x="2869" y="333"/>
                  </a:cubicBezTo>
                  <a:cubicBezTo>
                    <a:pt x="2597" y="104"/>
                    <a:pt x="2338" y="1"/>
                    <a:pt x="209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1719;p51">
              <a:extLst>
                <a:ext uri="{FF2B5EF4-FFF2-40B4-BE49-F238E27FC236}">
                  <a16:creationId xmlns:a16="http://schemas.microsoft.com/office/drawing/2014/main" id="{4BBCAD42-BA7F-0672-CA85-8748FB75CC67}"/>
                </a:ext>
              </a:extLst>
            </p:cNvPr>
            <p:cNvSpPr/>
            <p:nvPr/>
          </p:nvSpPr>
          <p:spPr>
            <a:xfrm>
              <a:off x="1745825" y="4421175"/>
              <a:ext cx="112625" cy="179325"/>
            </a:xfrm>
            <a:custGeom>
              <a:avLst/>
              <a:gdLst/>
              <a:ahLst/>
              <a:cxnLst/>
              <a:rect l="l" t="t" r="r" b="b"/>
              <a:pathLst>
                <a:path w="4505" h="7173" extrusionOk="0">
                  <a:moveTo>
                    <a:pt x="1402" y="0"/>
                  </a:moveTo>
                  <a:lnTo>
                    <a:pt x="1" y="7172"/>
                  </a:lnTo>
                  <a:lnTo>
                    <a:pt x="3103" y="7172"/>
                  </a:lnTo>
                  <a:lnTo>
                    <a:pt x="4504" y="0"/>
                  </a:lnTo>
                  <a:close/>
                </a:path>
              </a:pathLst>
            </a:custGeom>
            <a:solidFill>
              <a:srgbClr val="7F3E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1720;p51">
              <a:extLst>
                <a:ext uri="{FF2B5EF4-FFF2-40B4-BE49-F238E27FC236}">
                  <a16:creationId xmlns:a16="http://schemas.microsoft.com/office/drawing/2014/main" id="{56031506-69AF-CD9F-4C3E-3D854D6DF7EF}"/>
                </a:ext>
              </a:extLst>
            </p:cNvPr>
            <p:cNvSpPr/>
            <p:nvPr/>
          </p:nvSpPr>
          <p:spPr>
            <a:xfrm>
              <a:off x="1728325" y="4581275"/>
              <a:ext cx="264375" cy="88425"/>
            </a:xfrm>
            <a:custGeom>
              <a:avLst/>
              <a:gdLst/>
              <a:ahLst/>
              <a:cxnLst/>
              <a:rect l="l" t="t" r="r" b="b"/>
              <a:pathLst>
                <a:path w="10575" h="3537" extrusionOk="0">
                  <a:moveTo>
                    <a:pt x="401" y="1"/>
                  </a:moveTo>
                  <a:cubicBezTo>
                    <a:pt x="301" y="1"/>
                    <a:pt x="201" y="101"/>
                    <a:pt x="201" y="234"/>
                  </a:cubicBezTo>
                  <a:lnTo>
                    <a:pt x="0" y="2970"/>
                  </a:lnTo>
                  <a:cubicBezTo>
                    <a:pt x="0" y="3270"/>
                    <a:pt x="267" y="3503"/>
                    <a:pt x="567" y="3503"/>
                  </a:cubicBezTo>
                  <a:cubicBezTo>
                    <a:pt x="1768" y="3503"/>
                    <a:pt x="2335" y="3437"/>
                    <a:pt x="3870" y="3437"/>
                  </a:cubicBezTo>
                  <a:cubicBezTo>
                    <a:pt x="4804" y="3437"/>
                    <a:pt x="8006" y="3537"/>
                    <a:pt x="9307" y="3537"/>
                  </a:cubicBezTo>
                  <a:cubicBezTo>
                    <a:pt x="10575" y="3537"/>
                    <a:pt x="10541" y="2236"/>
                    <a:pt x="10008" y="2136"/>
                  </a:cubicBezTo>
                  <a:cubicBezTo>
                    <a:pt x="7539" y="1602"/>
                    <a:pt x="5304" y="868"/>
                    <a:pt x="4404" y="201"/>
                  </a:cubicBezTo>
                  <a:cubicBezTo>
                    <a:pt x="4270" y="68"/>
                    <a:pt x="4070" y="1"/>
                    <a:pt x="390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1721;p51">
              <a:extLst>
                <a:ext uri="{FF2B5EF4-FFF2-40B4-BE49-F238E27FC236}">
                  <a16:creationId xmlns:a16="http://schemas.microsoft.com/office/drawing/2014/main" id="{EE3B1792-D29B-93D0-6B77-299483818AB0}"/>
                </a:ext>
              </a:extLst>
            </p:cNvPr>
            <p:cNvSpPr/>
            <p:nvPr/>
          </p:nvSpPr>
          <p:spPr>
            <a:xfrm>
              <a:off x="1763350" y="4421175"/>
              <a:ext cx="95100" cy="92575"/>
            </a:xfrm>
            <a:custGeom>
              <a:avLst/>
              <a:gdLst/>
              <a:ahLst/>
              <a:cxnLst/>
              <a:rect l="l" t="t" r="r" b="b"/>
              <a:pathLst>
                <a:path w="3804" h="3703" extrusionOk="0">
                  <a:moveTo>
                    <a:pt x="701" y="0"/>
                  </a:moveTo>
                  <a:lnTo>
                    <a:pt x="0" y="3703"/>
                  </a:lnTo>
                  <a:lnTo>
                    <a:pt x="3069" y="3703"/>
                  </a:lnTo>
                  <a:lnTo>
                    <a:pt x="380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1722;p51">
              <a:extLst>
                <a:ext uri="{FF2B5EF4-FFF2-40B4-BE49-F238E27FC236}">
                  <a16:creationId xmlns:a16="http://schemas.microsoft.com/office/drawing/2014/main" id="{5EDBFD4D-9EB5-339D-F15F-62DDE1A4420A}"/>
                </a:ext>
              </a:extLst>
            </p:cNvPr>
            <p:cNvSpPr/>
            <p:nvPr/>
          </p:nvSpPr>
          <p:spPr>
            <a:xfrm>
              <a:off x="1308850" y="3439625"/>
              <a:ext cx="787250" cy="1051625"/>
            </a:xfrm>
            <a:custGeom>
              <a:avLst/>
              <a:gdLst/>
              <a:ahLst/>
              <a:cxnLst/>
              <a:rect l="l" t="t" r="r" b="b"/>
              <a:pathLst>
                <a:path w="31490" h="42065" extrusionOk="0">
                  <a:moveTo>
                    <a:pt x="468" y="1"/>
                  </a:moveTo>
                  <a:cubicBezTo>
                    <a:pt x="1" y="2803"/>
                    <a:pt x="234" y="5705"/>
                    <a:pt x="1168" y="8374"/>
                  </a:cubicBezTo>
                  <a:cubicBezTo>
                    <a:pt x="2504" y="12030"/>
                    <a:pt x="8798" y="12574"/>
                    <a:pt x="14413" y="12574"/>
                  </a:cubicBezTo>
                  <a:cubicBezTo>
                    <a:pt x="16789" y="12574"/>
                    <a:pt x="19043" y="12476"/>
                    <a:pt x="20749" y="12476"/>
                  </a:cubicBezTo>
                  <a:cubicBezTo>
                    <a:pt x="19481" y="22350"/>
                    <a:pt x="16946" y="42064"/>
                    <a:pt x="16946" y="42064"/>
                  </a:cubicBezTo>
                  <a:lnTo>
                    <a:pt x="22617" y="42064"/>
                  </a:lnTo>
                  <a:cubicBezTo>
                    <a:pt x="22617" y="42064"/>
                    <a:pt x="30456" y="20282"/>
                    <a:pt x="30990" y="10575"/>
                  </a:cubicBezTo>
                  <a:cubicBezTo>
                    <a:pt x="31490" y="1735"/>
                    <a:pt x="11109" y="1"/>
                    <a:pt x="1110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1723;p51">
              <a:extLst>
                <a:ext uri="{FF2B5EF4-FFF2-40B4-BE49-F238E27FC236}">
                  <a16:creationId xmlns:a16="http://schemas.microsoft.com/office/drawing/2014/main" id="{B1BB7647-DC88-D410-3858-6D779C243B29}"/>
                </a:ext>
              </a:extLst>
            </p:cNvPr>
            <p:cNvSpPr/>
            <p:nvPr/>
          </p:nvSpPr>
          <p:spPr>
            <a:xfrm>
              <a:off x="1717475" y="4417825"/>
              <a:ext cx="196850" cy="73425"/>
            </a:xfrm>
            <a:custGeom>
              <a:avLst/>
              <a:gdLst/>
              <a:ahLst/>
              <a:cxnLst/>
              <a:rect l="l" t="t" r="r" b="b"/>
              <a:pathLst>
                <a:path w="7874" h="2937" extrusionOk="0">
                  <a:moveTo>
                    <a:pt x="7873" y="1"/>
                  </a:moveTo>
                  <a:lnTo>
                    <a:pt x="101" y="368"/>
                  </a:lnTo>
                  <a:lnTo>
                    <a:pt x="1" y="2936"/>
                  </a:lnTo>
                  <a:lnTo>
                    <a:pt x="7439" y="2936"/>
                  </a:lnTo>
                  <a:lnTo>
                    <a:pt x="7873" y="1"/>
                  </a:ln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1724;p51">
              <a:extLst>
                <a:ext uri="{FF2B5EF4-FFF2-40B4-BE49-F238E27FC236}">
                  <a16:creationId xmlns:a16="http://schemas.microsoft.com/office/drawing/2014/main" id="{3D9EF0B1-C1C8-7C48-CED7-3BBCF38B9E2F}"/>
                </a:ext>
              </a:extLst>
            </p:cNvPr>
            <p:cNvSpPr/>
            <p:nvPr/>
          </p:nvSpPr>
          <p:spPr>
            <a:xfrm>
              <a:off x="1830050" y="4575550"/>
              <a:ext cx="40075" cy="19325"/>
            </a:xfrm>
            <a:custGeom>
              <a:avLst/>
              <a:gdLst/>
              <a:ahLst/>
              <a:cxnLst/>
              <a:rect l="l" t="t" r="r" b="b"/>
              <a:pathLst>
                <a:path w="1603" h="773" extrusionOk="0">
                  <a:moveTo>
                    <a:pt x="1259" y="142"/>
                  </a:moveTo>
                  <a:cubicBezTo>
                    <a:pt x="1302" y="142"/>
                    <a:pt x="1339" y="148"/>
                    <a:pt x="1369" y="163"/>
                  </a:cubicBezTo>
                  <a:cubicBezTo>
                    <a:pt x="1402" y="163"/>
                    <a:pt x="1435" y="197"/>
                    <a:pt x="1435" y="263"/>
                  </a:cubicBezTo>
                  <a:cubicBezTo>
                    <a:pt x="1469" y="330"/>
                    <a:pt x="1469" y="430"/>
                    <a:pt x="1402" y="530"/>
                  </a:cubicBezTo>
                  <a:cubicBezTo>
                    <a:pt x="1330" y="602"/>
                    <a:pt x="1173" y="635"/>
                    <a:pt x="960" y="635"/>
                  </a:cubicBezTo>
                  <a:cubicBezTo>
                    <a:pt x="775" y="635"/>
                    <a:pt x="549" y="610"/>
                    <a:pt x="301" y="563"/>
                  </a:cubicBezTo>
                  <a:cubicBezTo>
                    <a:pt x="585" y="365"/>
                    <a:pt x="1014" y="142"/>
                    <a:pt x="1259" y="142"/>
                  </a:cubicBezTo>
                  <a:close/>
                  <a:moveTo>
                    <a:pt x="1249" y="1"/>
                  </a:moveTo>
                  <a:cubicBezTo>
                    <a:pt x="836" y="1"/>
                    <a:pt x="156" y="472"/>
                    <a:pt x="68" y="530"/>
                  </a:cubicBezTo>
                  <a:cubicBezTo>
                    <a:pt x="1" y="563"/>
                    <a:pt x="1" y="664"/>
                    <a:pt x="68" y="664"/>
                  </a:cubicBezTo>
                  <a:cubicBezTo>
                    <a:pt x="368" y="730"/>
                    <a:pt x="635" y="764"/>
                    <a:pt x="902" y="764"/>
                  </a:cubicBezTo>
                  <a:cubicBezTo>
                    <a:pt x="937" y="770"/>
                    <a:pt x="974" y="772"/>
                    <a:pt x="1011" y="772"/>
                  </a:cubicBezTo>
                  <a:cubicBezTo>
                    <a:pt x="1182" y="772"/>
                    <a:pt x="1365" y="713"/>
                    <a:pt x="1502" y="630"/>
                  </a:cubicBezTo>
                  <a:cubicBezTo>
                    <a:pt x="1569" y="497"/>
                    <a:pt x="1602" y="363"/>
                    <a:pt x="1569" y="230"/>
                  </a:cubicBezTo>
                  <a:cubicBezTo>
                    <a:pt x="1569" y="130"/>
                    <a:pt x="1502" y="63"/>
                    <a:pt x="1402" y="30"/>
                  </a:cubicBezTo>
                  <a:cubicBezTo>
                    <a:pt x="1358" y="10"/>
                    <a:pt x="1306" y="1"/>
                    <a:pt x="1249" y="1"/>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1725;p51">
              <a:extLst>
                <a:ext uri="{FF2B5EF4-FFF2-40B4-BE49-F238E27FC236}">
                  <a16:creationId xmlns:a16="http://schemas.microsoft.com/office/drawing/2014/main" id="{869C78D3-9F29-736D-79FF-586919CD9ED1}"/>
                </a:ext>
              </a:extLst>
            </p:cNvPr>
            <p:cNvSpPr/>
            <p:nvPr/>
          </p:nvSpPr>
          <p:spPr>
            <a:xfrm>
              <a:off x="1829225" y="4557100"/>
              <a:ext cx="24200" cy="35050"/>
            </a:xfrm>
            <a:custGeom>
              <a:avLst/>
              <a:gdLst/>
              <a:ahLst/>
              <a:cxnLst/>
              <a:rect l="l" t="t" r="r" b="b"/>
              <a:pathLst>
                <a:path w="968" h="1402" extrusionOk="0">
                  <a:moveTo>
                    <a:pt x="601" y="167"/>
                  </a:moveTo>
                  <a:cubicBezTo>
                    <a:pt x="701" y="167"/>
                    <a:pt x="734" y="234"/>
                    <a:pt x="734" y="267"/>
                  </a:cubicBezTo>
                  <a:cubicBezTo>
                    <a:pt x="768" y="468"/>
                    <a:pt x="468" y="968"/>
                    <a:pt x="201" y="1201"/>
                  </a:cubicBezTo>
                  <a:cubicBezTo>
                    <a:pt x="167" y="868"/>
                    <a:pt x="234" y="501"/>
                    <a:pt x="401" y="234"/>
                  </a:cubicBezTo>
                  <a:cubicBezTo>
                    <a:pt x="434" y="167"/>
                    <a:pt x="501" y="167"/>
                    <a:pt x="568" y="167"/>
                  </a:cubicBezTo>
                  <a:close/>
                  <a:moveTo>
                    <a:pt x="634" y="1"/>
                  </a:moveTo>
                  <a:cubicBezTo>
                    <a:pt x="501" y="1"/>
                    <a:pt x="401" y="34"/>
                    <a:pt x="334" y="101"/>
                  </a:cubicBezTo>
                  <a:cubicBezTo>
                    <a:pt x="1" y="401"/>
                    <a:pt x="101" y="1301"/>
                    <a:pt x="101" y="1335"/>
                  </a:cubicBezTo>
                  <a:cubicBezTo>
                    <a:pt x="67" y="1368"/>
                    <a:pt x="101" y="1402"/>
                    <a:pt x="101" y="1402"/>
                  </a:cubicBezTo>
                  <a:lnTo>
                    <a:pt x="201" y="1402"/>
                  </a:lnTo>
                  <a:cubicBezTo>
                    <a:pt x="501" y="1201"/>
                    <a:pt x="968" y="568"/>
                    <a:pt x="901" y="234"/>
                  </a:cubicBezTo>
                  <a:cubicBezTo>
                    <a:pt x="868" y="101"/>
                    <a:pt x="768" y="1"/>
                    <a:pt x="634" y="1"/>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1726;p51">
              <a:extLst>
                <a:ext uri="{FF2B5EF4-FFF2-40B4-BE49-F238E27FC236}">
                  <a16:creationId xmlns:a16="http://schemas.microsoft.com/office/drawing/2014/main" id="{01DDE14F-3B40-996E-2519-AA0522476793}"/>
                </a:ext>
              </a:extLst>
            </p:cNvPr>
            <p:cNvSpPr/>
            <p:nvPr/>
          </p:nvSpPr>
          <p:spPr>
            <a:xfrm>
              <a:off x="2000175" y="3005150"/>
              <a:ext cx="101775" cy="119600"/>
            </a:xfrm>
            <a:custGeom>
              <a:avLst/>
              <a:gdLst/>
              <a:ahLst/>
              <a:cxnLst/>
              <a:rect l="l" t="t" r="r" b="b"/>
              <a:pathLst>
                <a:path w="4071" h="4784" extrusionOk="0">
                  <a:moveTo>
                    <a:pt x="968" y="1"/>
                  </a:moveTo>
                  <a:lnTo>
                    <a:pt x="1" y="3403"/>
                  </a:lnTo>
                  <a:lnTo>
                    <a:pt x="1335" y="4771"/>
                  </a:lnTo>
                  <a:cubicBezTo>
                    <a:pt x="1375" y="4780"/>
                    <a:pt x="1417" y="4784"/>
                    <a:pt x="1459" y="4784"/>
                  </a:cubicBezTo>
                  <a:cubicBezTo>
                    <a:pt x="2526" y="4784"/>
                    <a:pt x="4070" y="2036"/>
                    <a:pt x="4070" y="2036"/>
                  </a:cubicBezTo>
                  <a:lnTo>
                    <a:pt x="968" y="1"/>
                  </a:lnTo>
                  <a:close/>
                </a:path>
              </a:pathLst>
            </a:custGeom>
            <a:solidFill>
              <a:srgbClr val="7F3E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1727;p51">
              <a:extLst>
                <a:ext uri="{FF2B5EF4-FFF2-40B4-BE49-F238E27FC236}">
                  <a16:creationId xmlns:a16="http://schemas.microsoft.com/office/drawing/2014/main" id="{0F708ABC-85A0-E51A-5FF2-10694036F741}"/>
                </a:ext>
              </a:extLst>
            </p:cNvPr>
            <p:cNvSpPr/>
            <p:nvPr/>
          </p:nvSpPr>
          <p:spPr>
            <a:xfrm>
              <a:off x="2024375" y="2970125"/>
              <a:ext cx="111775" cy="85925"/>
            </a:xfrm>
            <a:custGeom>
              <a:avLst/>
              <a:gdLst/>
              <a:ahLst/>
              <a:cxnLst/>
              <a:rect l="l" t="t" r="r" b="b"/>
              <a:pathLst>
                <a:path w="4471" h="3437" extrusionOk="0">
                  <a:moveTo>
                    <a:pt x="2869" y="1"/>
                  </a:moveTo>
                  <a:lnTo>
                    <a:pt x="0" y="1402"/>
                  </a:lnTo>
                  <a:lnTo>
                    <a:pt x="3102" y="3437"/>
                  </a:lnTo>
                  <a:lnTo>
                    <a:pt x="4470" y="1869"/>
                  </a:lnTo>
                  <a:lnTo>
                    <a:pt x="2869" y="1"/>
                  </a:lnTo>
                  <a:close/>
                </a:path>
              </a:pathLst>
            </a:custGeom>
            <a:solidFill>
              <a:srgbClr val="7F3E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1728;p51">
              <a:extLst>
                <a:ext uri="{FF2B5EF4-FFF2-40B4-BE49-F238E27FC236}">
                  <a16:creationId xmlns:a16="http://schemas.microsoft.com/office/drawing/2014/main" id="{7C52C118-83CC-CF9B-01FB-B441C98EF23F}"/>
                </a:ext>
              </a:extLst>
            </p:cNvPr>
            <p:cNvSpPr/>
            <p:nvPr/>
          </p:nvSpPr>
          <p:spPr>
            <a:xfrm>
              <a:off x="1277175" y="2751650"/>
              <a:ext cx="532075" cy="692175"/>
            </a:xfrm>
            <a:custGeom>
              <a:avLst/>
              <a:gdLst/>
              <a:ahLst/>
              <a:cxnLst/>
              <a:rect l="l" t="t" r="r" b="b"/>
              <a:pathLst>
                <a:path w="21283" h="27687" extrusionOk="0">
                  <a:moveTo>
                    <a:pt x="9007" y="0"/>
                  </a:moveTo>
                  <a:cubicBezTo>
                    <a:pt x="7839" y="0"/>
                    <a:pt x="6672" y="34"/>
                    <a:pt x="5504" y="100"/>
                  </a:cubicBezTo>
                  <a:cubicBezTo>
                    <a:pt x="4270" y="167"/>
                    <a:pt x="3036" y="334"/>
                    <a:pt x="2035" y="467"/>
                  </a:cubicBezTo>
                  <a:cubicBezTo>
                    <a:pt x="834" y="634"/>
                    <a:pt x="0" y="801"/>
                    <a:pt x="0" y="801"/>
                  </a:cubicBezTo>
                  <a:cubicBezTo>
                    <a:pt x="67" y="1134"/>
                    <a:pt x="134" y="1468"/>
                    <a:pt x="200" y="1801"/>
                  </a:cubicBezTo>
                  <a:cubicBezTo>
                    <a:pt x="1134" y="6238"/>
                    <a:pt x="1701" y="10741"/>
                    <a:pt x="1868" y="15278"/>
                  </a:cubicBezTo>
                  <a:cubicBezTo>
                    <a:pt x="2102" y="21416"/>
                    <a:pt x="1768" y="26219"/>
                    <a:pt x="1902" y="27687"/>
                  </a:cubicBezTo>
                  <a:lnTo>
                    <a:pt x="18413" y="27687"/>
                  </a:lnTo>
                  <a:cubicBezTo>
                    <a:pt x="21282" y="10308"/>
                    <a:pt x="17212" y="968"/>
                    <a:pt x="17212" y="968"/>
                  </a:cubicBezTo>
                  <a:cubicBezTo>
                    <a:pt x="17212" y="968"/>
                    <a:pt x="16579" y="767"/>
                    <a:pt x="15511" y="567"/>
                  </a:cubicBezTo>
                  <a:cubicBezTo>
                    <a:pt x="14644" y="400"/>
                    <a:pt x="13610" y="200"/>
                    <a:pt x="12509" y="100"/>
                  </a:cubicBezTo>
                  <a:cubicBezTo>
                    <a:pt x="11342" y="34"/>
                    <a:pt x="10174" y="0"/>
                    <a:pt x="9007" y="0"/>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1729;p51">
              <a:extLst>
                <a:ext uri="{FF2B5EF4-FFF2-40B4-BE49-F238E27FC236}">
                  <a16:creationId xmlns:a16="http://schemas.microsoft.com/office/drawing/2014/main" id="{0BEB4581-030A-6DB0-818E-D4CD73796CA0}"/>
                </a:ext>
              </a:extLst>
            </p:cNvPr>
            <p:cNvSpPr/>
            <p:nvPr/>
          </p:nvSpPr>
          <p:spPr>
            <a:xfrm>
              <a:off x="1282175" y="2796000"/>
              <a:ext cx="91750" cy="337600"/>
            </a:xfrm>
            <a:custGeom>
              <a:avLst/>
              <a:gdLst/>
              <a:ahLst/>
              <a:cxnLst/>
              <a:rect l="l" t="t" r="r" b="b"/>
              <a:pathLst>
                <a:path w="3670" h="13504" extrusionOk="0">
                  <a:moveTo>
                    <a:pt x="581" y="1"/>
                  </a:moveTo>
                  <a:cubicBezTo>
                    <a:pt x="375" y="1"/>
                    <a:pt x="179" y="12"/>
                    <a:pt x="0" y="27"/>
                  </a:cubicBezTo>
                  <a:cubicBezTo>
                    <a:pt x="934" y="4464"/>
                    <a:pt x="1501" y="9001"/>
                    <a:pt x="1668" y="13504"/>
                  </a:cubicBezTo>
                  <a:cubicBezTo>
                    <a:pt x="3236" y="8267"/>
                    <a:pt x="3670" y="3763"/>
                    <a:pt x="3336" y="1829"/>
                  </a:cubicBezTo>
                  <a:cubicBezTo>
                    <a:pt x="3055" y="311"/>
                    <a:pt x="1684" y="1"/>
                    <a:pt x="58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1730;p51">
              <a:extLst>
                <a:ext uri="{FF2B5EF4-FFF2-40B4-BE49-F238E27FC236}">
                  <a16:creationId xmlns:a16="http://schemas.microsoft.com/office/drawing/2014/main" id="{DFB22678-1C67-42B0-80D4-114AEDF073C2}"/>
                </a:ext>
              </a:extLst>
            </p:cNvPr>
            <p:cNvSpPr/>
            <p:nvPr/>
          </p:nvSpPr>
          <p:spPr>
            <a:xfrm>
              <a:off x="1163750" y="2831700"/>
              <a:ext cx="359450" cy="456175"/>
            </a:xfrm>
            <a:custGeom>
              <a:avLst/>
              <a:gdLst/>
              <a:ahLst/>
              <a:cxnLst/>
              <a:rect l="l" t="t" r="r" b="b"/>
              <a:pathLst>
                <a:path w="14378" h="18247" extrusionOk="0">
                  <a:moveTo>
                    <a:pt x="3158" y="14096"/>
                  </a:moveTo>
                  <a:cubicBezTo>
                    <a:pt x="3181" y="14096"/>
                    <a:pt x="3209" y="14098"/>
                    <a:pt x="3241" y="14104"/>
                  </a:cubicBezTo>
                  <a:lnTo>
                    <a:pt x="3241" y="14104"/>
                  </a:lnTo>
                  <a:cubicBezTo>
                    <a:pt x="3228" y="14106"/>
                    <a:pt x="3216" y="14108"/>
                    <a:pt x="3203" y="14111"/>
                  </a:cubicBezTo>
                  <a:lnTo>
                    <a:pt x="3069" y="14111"/>
                  </a:lnTo>
                  <a:cubicBezTo>
                    <a:pt x="3069" y="14111"/>
                    <a:pt x="3099" y="14096"/>
                    <a:pt x="3158" y="14096"/>
                  </a:cubicBezTo>
                  <a:close/>
                  <a:moveTo>
                    <a:pt x="3370" y="0"/>
                  </a:moveTo>
                  <a:cubicBezTo>
                    <a:pt x="2903" y="1168"/>
                    <a:pt x="2536" y="2302"/>
                    <a:pt x="2169" y="3470"/>
                  </a:cubicBezTo>
                  <a:cubicBezTo>
                    <a:pt x="1769" y="4604"/>
                    <a:pt x="1468" y="5805"/>
                    <a:pt x="1168" y="6972"/>
                  </a:cubicBezTo>
                  <a:cubicBezTo>
                    <a:pt x="868" y="8173"/>
                    <a:pt x="601" y="9374"/>
                    <a:pt x="401" y="10608"/>
                  </a:cubicBezTo>
                  <a:cubicBezTo>
                    <a:pt x="167" y="11876"/>
                    <a:pt x="34" y="13143"/>
                    <a:pt x="34" y="14444"/>
                  </a:cubicBezTo>
                  <a:lnTo>
                    <a:pt x="34" y="15178"/>
                  </a:lnTo>
                  <a:cubicBezTo>
                    <a:pt x="1" y="15311"/>
                    <a:pt x="1" y="15445"/>
                    <a:pt x="34" y="15545"/>
                  </a:cubicBezTo>
                  <a:cubicBezTo>
                    <a:pt x="34" y="16079"/>
                    <a:pt x="201" y="16612"/>
                    <a:pt x="534" y="17079"/>
                  </a:cubicBezTo>
                  <a:cubicBezTo>
                    <a:pt x="868" y="17546"/>
                    <a:pt x="1368" y="17913"/>
                    <a:pt x="1935" y="18080"/>
                  </a:cubicBezTo>
                  <a:cubicBezTo>
                    <a:pt x="2269" y="18180"/>
                    <a:pt x="2636" y="18247"/>
                    <a:pt x="3003" y="18247"/>
                  </a:cubicBezTo>
                  <a:cubicBezTo>
                    <a:pt x="3270" y="18214"/>
                    <a:pt x="3503" y="18214"/>
                    <a:pt x="3770" y="18147"/>
                  </a:cubicBezTo>
                  <a:cubicBezTo>
                    <a:pt x="4137" y="18080"/>
                    <a:pt x="4537" y="17980"/>
                    <a:pt x="4904" y="17847"/>
                  </a:cubicBezTo>
                  <a:cubicBezTo>
                    <a:pt x="6138" y="17380"/>
                    <a:pt x="7306" y="16813"/>
                    <a:pt x="8407" y="16145"/>
                  </a:cubicBezTo>
                  <a:cubicBezTo>
                    <a:pt x="10475" y="14878"/>
                    <a:pt x="12476" y="13477"/>
                    <a:pt x="14378" y="11909"/>
                  </a:cubicBezTo>
                  <a:lnTo>
                    <a:pt x="13077" y="9974"/>
                  </a:lnTo>
                  <a:cubicBezTo>
                    <a:pt x="11008" y="11008"/>
                    <a:pt x="8874" y="12042"/>
                    <a:pt x="6805" y="12943"/>
                  </a:cubicBezTo>
                  <a:cubicBezTo>
                    <a:pt x="6022" y="13294"/>
                    <a:pt x="5195" y="13580"/>
                    <a:pt x="4378" y="13835"/>
                  </a:cubicBezTo>
                  <a:lnTo>
                    <a:pt x="4378" y="13835"/>
                  </a:lnTo>
                  <a:cubicBezTo>
                    <a:pt x="4655" y="11918"/>
                    <a:pt x="5082" y="10045"/>
                    <a:pt x="5638" y="8173"/>
                  </a:cubicBezTo>
                  <a:cubicBezTo>
                    <a:pt x="5938" y="7106"/>
                    <a:pt x="6272" y="6005"/>
                    <a:pt x="6639" y="4904"/>
                  </a:cubicBezTo>
                  <a:cubicBezTo>
                    <a:pt x="6972" y="3837"/>
                    <a:pt x="7373" y="2736"/>
                    <a:pt x="7739" y="1702"/>
                  </a:cubicBezTo>
                  <a:lnTo>
                    <a:pt x="3370" y="0"/>
                  </a:lnTo>
                  <a:close/>
                </a:path>
              </a:pathLst>
            </a:custGeom>
            <a:solidFill>
              <a:srgbClr val="803E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1731;p51">
              <a:extLst>
                <a:ext uri="{FF2B5EF4-FFF2-40B4-BE49-F238E27FC236}">
                  <a16:creationId xmlns:a16="http://schemas.microsoft.com/office/drawing/2014/main" id="{3CE05B8E-B8C3-77E0-1D1F-8008E95115B9}"/>
                </a:ext>
              </a:extLst>
            </p:cNvPr>
            <p:cNvSpPr/>
            <p:nvPr/>
          </p:nvSpPr>
          <p:spPr>
            <a:xfrm>
              <a:off x="1155425" y="2766650"/>
              <a:ext cx="242175" cy="336100"/>
            </a:xfrm>
            <a:custGeom>
              <a:avLst/>
              <a:gdLst/>
              <a:ahLst/>
              <a:cxnLst/>
              <a:rect l="l" t="t" r="r" b="b"/>
              <a:pathLst>
                <a:path w="9687" h="13444" extrusionOk="0">
                  <a:moveTo>
                    <a:pt x="6103" y="0"/>
                  </a:moveTo>
                  <a:cubicBezTo>
                    <a:pt x="5718" y="0"/>
                    <a:pt x="5305" y="65"/>
                    <a:pt x="4870" y="201"/>
                  </a:cubicBezTo>
                  <a:cubicBezTo>
                    <a:pt x="1768" y="1201"/>
                    <a:pt x="600" y="6472"/>
                    <a:pt x="0" y="10575"/>
                  </a:cubicBezTo>
                  <a:lnTo>
                    <a:pt x="6104" y="13444"/>
                  </a:lnTo>
                  <a:cubicBezTo>
                    <a:pt x="7439" y="11075"/>
                    <a:pt x="8373" y="8507"/>
                    <a:pt x="8973" y="5838"/>
                  </a:cubicBezTo>
                  <a:cubicBezTo>
                    <a:pt x="9686" y="2273"/>
                    <a:pt x="8375" y="0"/>
                    <a:pt x="6103" y="0"/>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1732;p51">
              <a:extLst>
                <a:ext uri="{FF2B5EF4-FFF2-40B4-BE49-F238E27FC236}">
                  <a16:creationId xmlns:a16="http://schemas.microsoft.com/office/drawing/2014/main" id="{422481B4-CA26-E8BE-166C-D3BDBC04D26F}"/>
                </a:ext>
              </a:extLst>
            </p:cNvPr>
            <p:cNvSpPr/>
            <p:nvPr/>
          </p:nvSpPr>
          <p:spPr>
            <a:xfrm>
              <a:off x="1408100" y="2558175"/>
              <a:ext cx="224350" cy="244400"/>
            </a:xfrm>
            <a:custGeom>
              <a:avLst/>
              <a:gdLst/>
              <a:ahLst/>
              <a:cxnLst/>
              <a:rect l="l" t="t" r="r" b="b"/>
              <a:pathLst>
                <a:path w="8974" h="9776" extrusionOk="0">
                  <a:moveTo>
                    <a:pt x="401" y="0"/>
                  </a:moveTo>
                  <a:lnTo>
                    <a:pt x="401" y="0"/>
                  </a:lnTo>
                  <a:cubicBezTo>
                    <a:pt x="934" y="2235"/>
                    <a:pt x="1501" y="6372"/>
                    <a:pt x="0" y="7873"/>
                  </a:cubicBezTo>
                  <a:cubicBezTo>
                    <a:pt x="0" y="7873"/>
                    <a:pt x="903" y="9776"/>
                    <a:pt x="4739" y="9776"/>
                  </a:cubicBezTo>
                  <a:cubicBezTo>
                    <a:pt x="4805" y="9776"/>
                    <a:pt x="4870" y="9775"/>
                    <a:pt x="4937" y="9774"/>
                  </a:cubicBezTo>
                  <a:cubicBezTo>
                    <a:pt x="8973" y="9707"/>
                    <a:pt x="6939" y="7839"/>
                    <a:pt x="6939" y="7839"/>
                  </a:cubicBezTo>
                  <a:cubicBezTo>
                    <a:pt x="4904" y="7372"/>
                    <a:pt x="4537" y="6105"/>
                    <a:pt x="4704" y="4704"/>
                  </a:cubicBezTo>
                  <a:cubicBezTo>
                    <a:pt x="4704" y="4370"/>
                    <a:pt x="4770" y="4003"/>
                    <a:pt x="4837" y="3670"/>
                  </a:cubicBezTo>
                  <a:lnTo>
                    <a:pt x="2302" y="1535"/>
                  </a:lnTo>
                  <a:lnTo>
                    <a:pt x="401" y="0"/>
                  </a:lnTo>
                  <a:close/>
                </a:path>
              </a:pathLst>
            </a:custGeom>
            <a:solidFill>
              <a:srgbClr val="7F3E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1733;p51">
              <a:extLst>
                <a:ext uri="{FF2B5EF4-FFF2-40B4-BE49-F238E27FC236}">
                  <a16:creationId xmlns:a16="http://schemas.microsoft.com/office/drawing/2014/main" id="{443E82FC-591F-D4B9-62EA-D8509EBD6999}"/>
                </a:ext>
              </a:extLst>
            </p:cNvPr>
            <p:cNvSpPr/>
            <p:nvPr/>
          </p:nvSpPr>
          <p:spPr>
            <a:xfrm>
              <a:off x="1464800" y="2596525"/>
              <a:ext cx="64250" cy="79250"/>
            </a:xfrm>
            <a:custGeom>
              <a:avLst/>
              <a:gdLst/>
              <a:ahLst/>
              <a:cxnLst/>
              <a:rect l="l" t="t" r="r" b="b"/>
              <a:pathLst>
                <a:path w="2570" h="3170" extrusionOk="0">
                  <a:moveTo>
                    <a:pt x="1" y="1"/>
                  </a:moveTo>
                  <a:cubicBezTo>
                    <a:pt x="1" y="334"/>
                    <a:pt x="1" y="635"/>
                    <a:pt x="34" y="968"/>
                  </a:cubicBezTo>
                  <a:cubicBezTo>
                    <a:pt x="167" y="1935"/>
                    <a:pt x="1468" y="2970"/>
                    <a:pt x="2402" y="3170"/>
                  </a:cubicBezTo>
                  <a:cubicBezTo>
                    <a:pt x="2436" y="2803"/>
                    <a:pt x="2502" y="2469"/>
                    <a:pt x="2569" y="2136"/>
                  </a:cubicBezTo>
                  <a:lnTo>
                    <a:pt x="1"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1734;p51">
              <a:extLst>
                <a:ext uri="{FF2B5EF4-FFF2-40B4-BE49-F238E27FC236}">
                  <a16:creationId xmlns:a16="http://schemas.microsoft.com/office/drawing/2014/main" id="{9196D713-DDA0-77AC-F4D8-411093FD0997}"/>
                </a:ext>
              </a:extLst>
            </p:cNvPr>
            <p:cNvSpPr/>
            <p:nvPr/>
          </p:nvSpPr>
          <p:spPr>
            <a:xfrm>
              <a:off x="1505175" y="2365200"/>
              <a:ext cx="117275" cy="147925"/>
            </a:xfrm>
            <a:custGeom>
              <a:avLst/>
              <a:gdLst/>
              <a:ahLst/>
              <a:cxnLst/>
              <a:rect l="l" t="t" r="r" b="b"/>
              <a:pathLst>
                <a:path w="4691" h="5917" extrusionOk="0">
                  <a:moveTo>
                    <a:pt x="1880" y="1"/>
                  </a:moveTo>
                  <a:cubicBezTo>
                    <a:pt x="919" y="1"/>
                    <a:pt x="29" y="769"/>
                    <a:pt x="53" y="1848"/>
                  </a:cubicBezTo>
                  <a:cubicBezTo>
                    <a:pt x="1" y="3485"/>
                    <a:pt x="1954" y="5916"/>
                    <a:pt x="3184" y="5916"/>
                  </a:cubicBezTo>
                  <a:cubicBezTo>
                    <a:pt x="3508" y="5916"/>
                    <a:pt x="3782" y="5747"/>
                    <a:pt x="3956" y="5351"/>
                  </a:cubicBezTo>
                  <a:cubicBezTo>
                    <a:pt x="4690" y="3683"/>
                    <a:pt x="4223" y="1281"/>
                    <a:pt x="2989" y="381"/>
                  </a:cubicBezTo>
                  <a:cubicBezTo>
                    <a:pt x="2642" y="118"/>
                    <a:pt x="2255" y="1"/>
                    <a:pt x="188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1735;p51">
              <a:extLst>
                <a:ext uri="{FF2B5EF4-FFF2-40B4-BE49-F238E27FC236}">
                  <a16:creationId xmlns:a16="http://schemas.microsoft.com/office/drawing/2014/main" id="{B0F2E924-334B-48EC-B1BE-11CAA3E7D4F9}"/>
                </a:ext>
              </a:extLst>
            </p:cNvPr>
            <p:cNvSpPr/>
            <p:nvPr/>
          </p:nvSpPr>
          <p:spPr>
            <a:xfrm>
              <a:off x="1383700" y="2351375"/>
              <a:ext cx="249575" cy="300250"/>
            </a:xfrm>
            <a:custGeom>
              <a:avLst/>
              <a:gdLst/>
              <a:ahLst/>
              <a:cxnLst/>
              <a:rect l="l" t="t" r="r" b="b"/>
              <a:pathLst>
                <a:path w="9983" h="12010" extrusionOk="0">
                  <a:moveTo>
                    <a:pt x="4557" y="1"/>
                  </a:moveTo>
                  <a:cubicBezTo>
                    <a:pt x="2040" y="1"/>
                    <a:pt x="0" y="2363"/>
                    <a:pt x="609" y="5003"/>
                  </a:cubicBezTo>
                  <a:cubicBezTo>
                    <a:pt x="1276" y="8005"/>
                    <a:pt x="1510" y="9773"/>
                    <a:pt x="3278" y="11141"/>
                  </a:cubicBezTo>
                  <a:cubicBezTo>
                    <a:pt x="4035" y="11739"/>
                    <a:pt x="4896" y="12009"/>
                    <a:pt x="5738" y="12009"/>
                  </a:cubicBezTo>
                  <a:cubicBezTo>
                    <a:pt x="7715" y="12009"/>
                    <a:pt x="9585" y="10518"/>
                    <a:pt x="9749" y="8272"/>
                  </a:cubicBezTo>
                  <a:cubicBezTo>
                    <a:pt x="9983" y="5470"/>
                    <a:pt x="8882" y="1034"/>
                    <a:pt x="5713" y="167"/>
                  </a:cubicBezTo>
                  <a:cubicBezTo>
                    <a:pt x="5322" y="54"/>
                    <a:pt x="4934" y="1"/>
                    <a:pt x="4557" y="1"/>
                  </a:cubicBezTo>
                  <a:close/>
                </a:path>
              </a:pathLst>
            </a:custGeom>
            <a:solidFill>
              <a:srgbClr val="7F3E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1736;p51">
              <a:extLst>
                <a:ext uri="{FF2B5EF4-FFF2-40B4-BE49-F238E27FC236}">
                  <a16:creationId xmlns:a16="http://schemas.microsoft.com/office/drawing/2014/main" id="{BBD8442C-C1AF-A6AF-022C-42771C5CB047}"/>
                </a:ext>
              </a:extLst>
            </p:cNvPr>
            <p:cNvSpPr/>
            <p:nvPr/>
          </p:nvSpPr>
          <p:spPr>
            <a:xfrm>
              <a:off x="1338750" y="2394800"/>
              <a:ext cx="116075" cy="151675"/>
            </a:xfrm>
            <a:custGeom>
              <a:avLst/>
              <a:gdLst/>
              <a:ahLst/>
              <a:cxnLst/>
              <a:rect l="l" t="t" r="r" b="b"/>
              <a:pathLst>
                <a:path w="4643" h="6067" extrusionOk="0">
                  <a:moveTo>
                    <a:pt x="2087" y="1"/>
                  </a:moveTo>
                  <a:cubicBezTo>
                    <a:pt x="1216" y="1"/>
                    <a:pt x="382" y="621"/>
                    <a:pt x="272" y="1632"/>
                  </a:cubicBezTo>
                  <a:cubicBezTo>
                    <a:pt x="0" y="3293"/>
                    <a:pt x="1729" y="6066"/>
                    <a:pt x="2954" y="6066"/>
                  </a:cubicBezTo>
                  <a:cubicBezTo>
                    <a:pt x="3229" y="6066"/>
                    <a:pt x="3479" y="5926"/>
                    <a:pt x="3675" y="5601"/>
                  </a:cubicBezTo>
                  <a:cubicBezTo>
                    <a:pt x="4642" y="4034"/>
                    <a:pt x="4475" y="1598"/>
                    <a:pt x="3375" y="531"/>
                  </a:cubicBezTo>
                  <a:cubicBezTo>
                    <a:pt x="2999" y="167"/>
                    <a:pt x="2538" y="1"/>
                    <a:pt x="208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1737;p51">
              <a:extLst>
                <a:ext uri="{FF2B5EF4-FFF2-40B4-BE49-F238E27FC236}">
                  <a16:creationId xmlns:a16="http://schemas.microsoft.com/office/drawing/2014/main" id="{364EC576-55DE-606A-E94C-1ECD78283662}"/>
                </a:ext>
              </a:extLst>
            </p:cNvPr>
            <p:cNvSpPr/>
            <p:nvPr/>
          </p:nvSpPr>
          <p:spPr>
            <a:xfrm>
              <a:off x="1386400" y="2375600"/>
              <a:ext cx="80100" cy="69950"/>
            </a:xfrm>
            <a:custGeom>
              <a:avLst/>
              <a:gdLst/>
              <a:ahLst/>
              <a:cxnLst/>
              <a:rect l="l" t="t" r="r" b="b"/>
              <a:pathLst>
                <a:path w="3204" h="2798" extrusionOk="0">
                  <a:moveTo>
                    <a:pt x="1612" y="0"/>
                  </a:moveTo>
                  <a:cubicBezTo>
                    <a:pt x="1393" y="0"/>
                    <a:pt x="1171" y="53"/>
                    <a:pt x="968" y="165"/>
                  </a:cubicBezTo>
                  <a:cubicBezTo>
                    <a:pt x="268" y="532"/>
                    <a:pt x="1" y="1366"/>
                    <a:pt x="368" y="2033"/>
                  </a:cubicBezTo>
                  <a:cubicBezTo>
                    <a:pt x="623" y="2520"/>
                    <a:pt x="1105" y="2798"/>
                    <a:pt x="1610" y="2798"/>
                  </a:cubicBezTo>
                  <a:cubicBezTo>
                    <a:pt x="1831" y="2798"/>
                    <a:pt x="2056" y="2745"/>
                    <a:pt x="2269" y="2633"/>
                  </a:cubicBezTo>
                  <a:cubicBezTo>
                    <a:pt x="2936" y="2300"/>
                    <a:pt x="3203" y="1432"/>
                    <a:pt x="2836" y="765"/>
                  </a:cubicBezTo>
                  <a:cubicBezTo>
                    <a:pt x="2604" y="278"/>
                    <a:pt x="2114" y="0"/>
                    <a:pt x="161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1738;p51">
              <a:extLst>
                <a:ext uri="{FF2B5EF4-FFF2-40B4-BE49-F238E27FC236}">
                  <a16:creationId xmlns:a16="http://schemas.microsoft.com/office/drawing/2014/main" id="{80317DEC-4BE1-53E0-26E5-8D9C10BA9CCE}"/>
                </a:ext>
              </a:extLst>
            </p:cNvPr>
            <p:cNvSpPr/>
            <p:nvPr/>
          </p:nvSpPr>
          <p:spPr>
            <a:xfrm>
              <a:off x="1361475" y="2356250"/>
              <a:ext cx="74175" cy="62175"/>
            </a:xfrm>
            <a:custGeom>
              <a:avLst/>
              <a:gdLst/>
              <a:ahLst/>
              <a:cxnLst/>
              <a:rect l="l" t="t" r="r" b="b"/>
              <a:pathLst>
                <a:path w="2967" h="2487" extrusionOk="0">
                  <a:moveTo>
                    <a:pt x="1551" y="1"/>
                  </a:moveTo>
                  <a:cubicBezTo>
                    <a:pt x="669" y="1"/>
                    <a:pt x="1" y="966"/>
                    <a:pt x="464" y="1806"/>
                  </a:cubicBezTo>
                  <a:cubicBezTo>
                    <a:pt x="694" y="2266"/>
                    <a:pt x="1129" y="2487"/>
                    <a:pt x="1564" y="2487"/>
                  </a:cubicBezTo>
                  <a:cubicBezTo>
                    <a:pt x="2075" y="2487"/>
                    <a:pt x="2586" y="2183"/>
                    <a:pt x="2766" y="1606"/>
                  </a:cubicBezTo>
                  <a:cubicBezTo>
                    <a:pt x="2966" y="972"/>
                    <a:pt x="2599" y="272"/>
                    <a:pt x="1965" y="72"/>
                  </a:cubicBezTo>
                  <a:cubicBezTo>
                    <a:pt x="1825" y="23"/>
                    <a:pt x="1685" y="1"/>
                    <a:pt x="155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1739;p51">
              <a:extLst>
                <a:ext uri="{FF2B5EF4-FFF2-40B4-BE49-F238E27FC236}">
                  <a16:creationId xmlns:a16="http://schemas.microsoft.com/office/drawing/2014/main" id="{CF439987-3BEE-474A-0318-FF6FA95959FA}"/>
                </a:ext>
              </a:extLst>
            </p:cNvPr>
            <p:cNvSpPr/>
            <p:nvPr/>
          </p:nvSpPr>
          <p:spPr>
            <a:xfrm>
              <a:off x="1414025" y="2350425"/>
              <a:ext cx="74150" cy="62375"/>
            </a:xfrm>
            <a:custGeom>
              <a:avLst/>
              <a:gdLst/>
              <a:ahLst/>
              <a:cxnLst/>
              <a:rect l="l" t="t" r="r" b="b"/>
              <a:pathLst>
                <a:path w="2966" h="2495" extrusionOk="0">
                  <a:moveTo>
                    <a:pt x="1520" y="0"/>
                  </a:moveTo>
                  <a:cubicBezTo>
                    <a:pt x="644" y="0"/>
                    <a:pt x="0" y="970"/>
                    <a:pt x="464" y="1839"/>
                  </a:cubicBezTo>
                  <a:cubicBezTo>
                    <a:pt x="693" y="2283"/>
                    <a:pt x="1126" y="2495"/>
                    <a:pt x="1560" y="2495"/>
                  </a:cubicBezTo>
                  <a:cubicBezTo>
                    <a:pt x="2072" y="2495"/>
                    <a:pt x="2585" y="2199"/>
                    <a:pt x="2765" y="1639"/>
                  </a:cubicBezTo>
                  <a:cubicBezTo>
                    <a:pt x="2966" y="972"/>
                    <a:pt x="2599" y="271"/>
                    <a:pt x="1931" y="71"/>
                  </a:cubicBezTo>
                  <a:cubicBezTo>
                    <a:pt x="1791" y="23"/>
                    <a:pt x="1653" y="0"/>
                    <a:pt x="152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1740;p51">
              <a:extLst>
                <a:ext uri="{FF2B5EF4-FFF2-40B4-BE49-F238E27FC236}">
                  <a16:creationId xmlns:a16="http://schemas.microsoft.com/office/drawing/2014/main" id="{2635C811-BF38-FF90-B274-6224A4AAB270}"/>
                </a:ext>
              </a:extLst>
            </p:cNvPr>
            <p:cNvSpPr/>
            <p:nvPr/>
          </p:nvSpPr>
          <p:spPr>
            <a:xfrm>
              <a:off x="1330950" y="2303525"/>
              <a:ext cx="97175" cy="81700"/>
            </a:xfrm>
            <a:custGeom>
              <a:avLst/>
              <a:gdLst/>
              <a:ahLst/>
              <a:cxnLst/>
              <a:rect l="l" t="t" r="r" b="b"/>
              <a:pathLst>
                <a:path w="3887" h="3268" extrusionOk="0">
                  <a:moveTo>
                    <a:pt x="2019" y="0"/>
                  </a:moveTo>
                  <a:cubicBezTo>
                    <a:pt x="874" y="0"/>
                    <a:pt x="0" y="1242"/>
                    <a:pt x="584" y="2381"/>
                  </a:cubicBezTo>
                  <a:cubicBezTo>
                    <a:pt x="891" y="2979"/>
                    <a:pt x="1459" y="3267"/>
                    <a:pt x="2026" y="3267"/>
                  </a:cubicBezTo>
                  <a:cubicBezTo>
                    <a:pt x="2690" y="3267"/>
                    <a:pt x="3352" y="2870"/>
                    <a:pt x="3587" y="2114"/>
                  </a:cubicBezTo>
                  <a:cubicBezTo>
                    <a:pt x="3887" y="1280"/>
                    <a:pt x="3386" y="346"/>
                    <a:pt x="2519" y="79"/>
                  </a:cubicBezTo>
                  <a:cubicBezTo>
                    <a:pt x="2349" y="25"/>
                    <a:pt x="2181" y="0"/>
                    <a:pt x="201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1741;p51">
              <a:extLst>
                <a:ext uri="{FF2B5EF4-FFF2-40B4-BE49-F238E27FC236}">
                  <a16:creationId xmlns:a16="http://schemas.microsoft.com/office/drawing/2014/main" id="{90E17EAF-6308-BC67-8D43-0E4CAA51AEC3}"/>
                </a:ext>
              </a:extLst>
            </p:cNvPr>
            <p:cNvSpPr/>
            <p:nvPr/>
          </p:nvSpPr>
          <p:spPr>
            <a:xfrm>
              <a:off x="1390225" y="2281025"/>
              <a:ext cx="98775" cy="83350"/>
            </a:xfrm>
            <a:custGeom>
              <a:avLst/>
              <a:gdLst/>
              <a:ahLst/>
              <a:cxnLst/>
              <a:rect l="l" t="t" r="r" b="b"/>
              <a:pathLst>
                <a:path w="3951" h="3334" extrusionOk="0">
                  <a:moveTo>
                    <a:pt x="2080" y="1"/>
                  </a:moveTo>
                  <a:cubicBezTo>
                    <a:pt x="902" y="1"/>
                    <a:pt x="0" y="1275"/>
                    <a:pt x="615" y="2447"/>
                  </a:cubicBezTo>
                  <a:cubicBezTo>
                    <a:pt x="937" y="3045"/>
                    <a:pt x="1521" y="3333"/>
                    <a:pt x="2099" y="3333"/>
                  </a:cubicBezTo>
                  <a:cubicBezTo>
                    <a:pt x="2778" y="3333"/>
                    <a:pt x="3450" y="2936"/>
                    <a:pt x="3684" y="2180"/>
                  </a:cubicBezTo>
                  <a:cubicBezTo>
                    <a:pt x="3951" y="1279"/>
                    <a:pt x="3484" y="345"/>
                    <a:pt x="2583" y="78"/>
                  </a:cubicBezTo>
                  <a:cubicBezTo>
                    <a:pt x="2412" y="26"/>
                    <a:pt x="2243" y="1"/>
                    <a:pt x="208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1742;p51">
              <a:extLst>
                <a:ext uri="{FF2B5EF4-FFF2-40B4-BE49-F238E27FC236}">
                  <a16:creationId xmlns:a16="http://schemas.microsoft.com/office/drawing/2014/main" id="{C4EA63A8-E6CC-D341-8EE7-1CF6997DAE6E}"/>
                </a:ext>
              </a:extLst>
            </p:cNvPr>
            <p:cNvSpPr/>
            <p:nvPr/>
          </p:nvSpPr>
          <p:spPr>
            <a:xfrm>
              <a:off x="1444525" y="2266625"/>
              <a:ext cx="98700" cy="83475"/>
            </a:xfrm>
            <a:custGeom>
              <a:avLst/>
              <a:gdLst/>
              <a:ahLst/>
              <a:cxnLst/>
              <a:rect l="l" t="t" r="r" b="b"/>
              <a:pathLst>
                <a:path w="3948" h="3339" extrusionOk="0">
                  <a:moveTo>
                    <a:pt x="2054" y="0"/>
                  </a:moveTo>
                  <a:cubicBezTo>
                    <a:pt x="887" y="0"/>
                    <a:pt x="0" y="1292"/>
                    <a:pt x="611" y="2456"/>
                  </a:cubicBezTo>
                  <a:cubicBezTo>
                    <a:pt x="932" y="3051"/>
                    <a:pt x="1511" y="3339"/>
                    <a:pt x="2086" y="3339"/>
                  </a:cubicBezTo>
                  <a:cubicBezTo>
                    <a:pt x="2768" y="3339"/>
                    <a:pt x="3445" y="2934"/>
                    <a:pt x="3680" y="2156"/>
                  </a:cubicBezTo>
                  <a:cubicBezTo>
                    <a:pt x="3947" y="1288"/>
                    <a:pt x="3480" y="354"/>
                    <a:pt x="2579" y="87"/>
                  </a:cubicBezTo>
                  <a:cubicBezTo>
                    <a:pt x="2401" y="28"/>
                    <a:pt x="2224" y="0"/>
                    <a:pt x="205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1743;p51">
              <a:extLst>
                <a:ext uri="{FF2B5EF4-FFF2-40B4-BE49-F238E27FC236}">
                  <a16:creationId xmlns:a16="http://schemas.microsoft.com/office/drawing/2014/main" id="{C8A1C8EF-D6AE-CB27-E288-FACDCD8AC1BF}"/>
                </a:ext>
              </a:extLst>
            </p:cNvPr>
            <p:cNvSpPr/>
            <p:nvPr/>
          </p:nvSpPr>
          <p:spPr>
            <a:xfrm>
              <a:off x="1507775" y="2266050"/>
              <a:ext cx="98825" cy="83675"/>
            </a:xfrm>
            <a:custGeom>
              <a:avLst/>
              <a:gdLst/>
              <a:ahLst/>
              <a:cxnLst/>
              <a:rect l="l" t="t" r="r" b="b"/>
              <a:pathLst>
                <a:path w="3953" h="3347" extrusionOk="0">
                  <a:moveTo>
                    <a:pt x="2080" y="1"/>
                  </a:moveTo>
                  <a:cubicBezTo>
                    <a:pt x="882" y="1"/>
                    <a:pt x="0" y="1301"/>
                    <a:pt x="617" y="2445"/>
                  </a:cubicBezTo>
                  <a:cubicBezTo>
                    <a:pt x="927" y="3052"/>
                    <a:pt x="1514" y="3347"/>
                    <a:pt x="2099" y="3347"/>
                  </a:cubicBezTo>
                  <a:cubicBezTo>
                    <a:pt x="2768" y="3347"/>
                    <a:pt x="3436" y="2960"/>
                    <a:pt x="3685" y="2212"/>
                  </a:cubicBezTo>
                  <a:cubicBezTo>
                    <a:pt x="3952" y="1311"/>
                    <a:pt x="3452" y="344"/>
                    <a:pt x="2585" y="77"/>
                  </a:cubicBezTo>
                  <a:cubicBezTo>
                    <a:pt x="2412" y="25"/>
                    <a:pt x="2243" y="1"/>
                    <a:pt x="208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1744;p51">
              <a:extLst>
                <a:ext uri="{FF2B5EF4-FFF2-40B4-BE49-F238E27FC236}">
                  <a16:creationId xmlns:a16="http://schemas.microsoft.com/office/drawing/2014/main" id="{F2201C07-D558-042E-2743-45BD9F7A763E}"/>
                </a:ext>
              </a:extLst>
            </p:cNvPr>
            <p:cNvSpPr/>
            <p:nvPr/>
          </p:nvSpPr>
          <p:spPr>
            <a:xfrm>
              <a:off x="1308400" y="2351800"/>
              <a:ext cx="88875" cy="75000"/>
            </a:xfrm>
            <a:custGeom>
              <a:avLst/>
              <a:gdLst/>
              <a:ahLst/>
              <a:cxnLst/>
              <a:rect l="l" t="t" r="r" b="b"/>
              <a:pathLst>
                <a:path w="3555" h="3000" extrusionOk="0">
                  <a:moveTo>
                    <a:pt x="1837" y="1"/>
                  </a:moveTo>
                  <a:cubicBezTo>
                    <a:pt x="788" y="1"/>
                    <a:pt x="1" y="1168"/>
                    <a:pt x="552" y="2184"/>
                  </a:cubicBezTo>
                  <a:cubicBezTo>
                    <a:pt x="828" y="2736"/>
                    <a:pt x="1344" y="2999"/>
                    <a:pt x="1863" y="2999"/>
                  </a:cubicBezTo>
                  <a:cubicBezTo>
                    <a:pt x="2473" y="2999"/>
                    <a:pt x="3087" y="2636"/>
                    <a:pt x="3321" y="1951"/>
                  </a:cubicBezTo>
                  <a:cubicBezTo>
                    <a:pt x="3555" y="1150"/>
                    <a:pt x="3121" y="316"/>
                    <a:pt x="2320" y="83"/>
                  </a:cubicBezTo>
                  <a:cubicBezTo>
                    <a:pt x="2156" y="27"/>
                    <a:pt x="1994" y="1"/>
                    <a:pt x="183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1745;p51">
              <a:extLst>
                <a:ext uri="{FF2B5EF4-FFF2-40B4-BE49-F238E27FC236}">
                  <a16:creationId xmlns:a16="http://schemas.microsoft.com/office/drawing/2014/main" id="{EC784D83-0BE4-F1BE-2D60-71A14511AD08}"/>
                </a:ext>
              </a:extLst>
            </p:cNvPr>
            <p:cNvSpPr/>
            <p:nvPr/>
          </p:nvSpPr>
          <p:spPr>
            <a:xfrm>
              <a:off x="1443950" y="2322150"/>
              <a:ext cx="80075" cy="68250"/>
            </a:xfrm>
            <a:custGeom>
              <a:avLst/>
              <a:gdLst/>
              <a:ahLst/>
              <a:cxnLst/>
              <a:rect l="l" t="t" r="r" b="b"/>
              <a:pathLst>
                <a:path w="3203" h="2730" extrusionOk="0">
                  <a:moveTo>
                    <a:pt x="1673" y="1"/>
                  </a:moveTo>
                  <a:cubicBezTo>
                    <a:pt x="708" y="1"/>
                    <a:pt x="1" y="1040"/>
                    <a:pt x="468" y="2003"/>
                  </a:cubicBezTo>
                  <a:cubicBezTo>
                    <a:pt x="728" y="2493"/>
                    <a:pt x="1206" y="2730"/>
                    <a:pt x="1683" y="2730"/>
                  </a:cubicBezTo>
                  <a:cubicBezTo>
                    <a:pt x="2245" y="2730"/>
                    <a:pt x="2804" y="2401"/>
                    <a:pt x="3003" y="1769"/>
                  </a:cubicBezTo>
                  <a:cubicBezTo>
                    <a:pt x="3203" y="1069"/>
                    <a:pt x="2803" y="301"/>
                    <a:pt x="2102" y="68"/>
                  </a:cubicBezTo>
                  <a:cubicBezTo>
                    <a:pt x="1956" y="22"/>
                    <a:pt x="1812" y="1"/>
                    <a:pt x="167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1746;p51">
              <a:extLst>
                <a:ext uri="{FF2B5EF4-FFF2-40B4-BE49-F238E27FC236}">
                  <a16:creationId xmlns:a16="http://schemas.microsoft.com/office/drawing/2014/main" id="{5DC8DB52-9C2C-0349-1D5D-B131A979B0CC}"/>
                </a:ext>
              </a:extLst>
            </p:cNvPr>
            <p:cNvSpPr/>
            <p:nvPr/>
          </p:nvSpPr>
          <p:spPr>
            <a:xfrm>
              <a:off x="1496325" y="2325850"/>
              <a:ext cx="68575" cy="57650"/>
            </a:xfrm>
            <a:custGeom>
              <a:avLst/>
              <a:gdLst/>
              <a:ahLst/>
              <a:cxnLst/>
              <a:rect l="l" t="t" r="r" b="b"/>
              <a:pathLst>
                <a:path w="2743" h="2306" extrusionOk="0">
                  <a:moveTo>
                    <a:pt x="1455" y="0"/>
                  </a:moveTo>
                  <a:cubicBezTo>
                    <a:pt x="619" y="0"/>
                    <a:pt x="1" y="896"/>
                    <a:pt x="441" y="1688"/>
                  </a:cubicBezTo>
                  <a:cubicBezTo>
                    <a:pt x="656" y="2103"/>
                    <a:pt x="1055" y="2305"/>
                    <a:pt x="1456" y="2305"/>
                  </a:cubicBezTo>
                  <a:cubicBezTo>
                    <a:pt x="1925" y="2305"/>
                    <a:pt x="2396" y="2028"/>
                    <a:pt x="2576" y="1488"/>
                  </a:cubicBezTo>
                  <a:cubicBezTo>
                    <a:pt x="2742" y="887"/>
                    <a:pt x="2409" y="254"/>
                    <a:pt x="1808" y="53"/>
                  </a:cubicBezTo>
                  <a:cubicBezTo>
                    <a:pt x="1688" y="17"/>
                    <a:pt x="1569" y="0"/>
                    <a:pt x="145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1747;p51">
              <a:extLst>
                <a:ext uri="{FF2B5EF4-FFF2-40B4-BE49-F238E27FC236}">
                  <a16:creationId xmlns:a16="http://schemas.microsoft.com/office/drawing/2014/main" id="{34874C17-5699-D1AE-369B-7D34FADEB445}"/>
                </a:ext>
              </a:extLst>
            </p:cNvPr>
            <p:cNvSpPr/>
            <p:nvPr/>
          </p:nvSpPr>
          <p:spPr>
            <a:xfrm>
              <a:off x="1560450" y="2303325"/>
              <a:ext cx="68650" cy="57725"/>
            </a:xfrm>
            <a:custGeom>
              <a:avLst/>
              <a:gdLst/>
              <a:ahLst/>
              <a:cxnLst/>
              <a:rect l="l" t="t" r="r" b="b"/>
              <a:pathLst>
                <a:path w="2746" h="2309" extrusionOk="0">
                  <a:moveTo>
                    <a:pt x="1435" y="1"/>
                  </a:moveTo>
                  <a:cubicBezTo>
                    <a:pt x="622" y="1"/>
                    <a:pt x="0" y="896"/>
                    <a:pt x="411" y="1688"/>
                  </a:cubicBezTo>
                  <a:cubicBezTo>
                    <a:pt x="628" y="2106"/>
                    <a:pt x="1032" y="2309"/>
                    <a:pt x="1435" y="2309"/>
                  </a:cubicBezTo>
                  <a:cubicBezTo>
                    <a:pt x="1901" y="2309"/>
                    <a:pt x="2367" y="2040"/>
                    <a:pt x="2546" y="1521"/>
                  </a:cubicBezTo>
                  <a:cubicBezTo>
                    <a:pt x="2746" y="888"/>
                    <a:pt x="2379" y="254"/>
                    <a:pt x="1779" y="54"/>
                  </a:cubicBezTo>
                  <a:cubicBezTo>
                    <a:pt x="1662" y="18"/>
                    <a:pt x="1547" y="1"/>
                    <a:pt x="143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1748;p51">
              <a:extLst>
                <a:ext uri="{FF2B5EF4-FFF2-40B4-BE49-F238E27FC236}">
                  <a16:creationId xmlns:a16="http://schemas.microsoft.com/office/drawing/2014/main" id="{9CAF104E-D729-3DDC-B0B3-6AFE05455674}"/>
                </a:ext>
              </a:extLst>
            </p:cNvPr>
            <p:cNvSpPr/>
            <p:nvPr/>
          </p:nvSpPr>
          <p:spPr>
            <a:xfrm>
              <a:off x="1537125" y="2328325"/>
              <a:ext cx="65300" cy="55475"/>
            </a:xfrm>
            <a:custGeom>
              <a:avLst/>
              <a:gdLst/>
              <a:ahLst/>
              <a:cxnLst/>
              <a:rect l="l" t="t" r="r" b="b"/>
              <a:pathLst>
                <a:path w="2612" h="2219" extrusionOk="0">
                  <a:moveTo>
                    <a:pt x="1371" y="0"/>
                  </a:moveTo>
                  <a:cubicBezTo>
                    <a:pt x="590" y="0"/>
                    <a:pt x="1" y="862"/>
                    <a:pt x="410" y="1622"/>
                  </a:cubicBezTo>
                  <a:cubicBezTo>
                    <a:pt x="626" y="2024"/>
                    <a:pt x="1014" y="2218"/>
                    <a:pt x="1398" y="2218"/>
                  </a:cubicBezTo>
                  <a:cubicBezTo>
                    <a:pt x="1843" y="2218"/>
                    <a:pt x="2283" y="1957"/>
                    <a:pt x="2445" y="1455"/>
                  </a:cubicBezTo>
                  <a:cubicBezTo>
                    <a:pt x="2611" y="855"/>
                    <a:pt x="2311" y="255"/>
                    <a:pt x="1711" y="54"/>
                  </a:cubicBezTo>
                  <a:cubicBezTo>
                    <a:pt x="1595" y="17"/>
                    <a:pt x="1481" y="0"/>
                    <a:pt x="137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1749;p51">
              <a:extLst>
                <a:ext uri="{FF2B5EF4-FFF2-40B4-BE49-F238E27FC236}">
                  <a16:creationId xmlns:a16="http://schemas.microsoft.com/office/drawing/2014/main" id="{5BF408DE-2C8A-D2D6-7D8B-BE9EF178D76F}"/>
                </a:ext>
              </a:extLst>
            </p:cNvPr>
            <p:cNvSpPr/>
            <p:nvPr/>
          </p:nvSpPr>
          <p:spPr>
            <a:xfrm>
              <a:off x="1599325" y="2297775"/>
              <a:ext cx="53975" cy="45675"/>
            </a:xfrm>
            <a:custGeom>
              <a:avLst/>
              <a:gdLst/>
              <a:ahLst/>
              <a:cxnLst/>
              <a:rect l="l" t="t" r="r" b="b"/>
              <a:pathLst>
                <a:path w="2159" h="1827" extrusionOk="0">
                  <a:moveTo>
                    <a:pt x="1151" y="1"/>
                  </a:moveTo>
                  <a:cubicBezTo>
                    <a:pt x="504" y="1"/>
                    <a:pt x="1" y="698"/>
                    <a:pt x="324" y="1343"/>
                  </a:cubicBezTo>
                  <a:cubicBezTo>
                    <a:pt x="508" y="1666"/>
                    <a:pt x="828" y="1826"/>
                    <a:pt x="1144" y="1826"/>
                  </a:cubicBezTo>
                  <a:cubicBezTo>
                    <a:pt x="1514" y="1826"/>
                    <a:pt x="1881" y="1608"/>
                    <a:pt x="2025" y="1176"/>
                  </a:cubicBezTo>
                  <a:cubicBezTo>
                    <a:pt x="2158" y="709"/>
                    <a:pt x="1891" y="209"/>
                    <a:pt x="1424" y="42"/>
                  </a:cubicBezTo>
                  <a:cubicBezTo>
                    <a:pt x="1332" y="14"/>
                    <a:pt x="1240" y="1"/>
                    <a:pt x="115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1750;p51">
              <a:extLst>
                <a:ext uri="{FF2B5EF4-FFF2-40B4-BE49-F238E27FC236}">
                  <a16:creationId xmlns:a16="http://schemas.microsoft.com/office/drawing/2014/main" id="{376D3E9B-89FA-E773-1DCC-1EFB8B5FFE4F}"/>
                </a:ext>
              </a:extLst>
            </p:cNvPr>
            <p:cNvSpPr/>
            <p:nvPr/>
          </p:nvSpPr>
          <p:spPr>
            <a:xfrm>
              <a:off x="1630600" y="2330750"/>
              <a:ext cx="32700" cy="27150"/>
            </a:xfrm>
            <a:custGeom>
              <a:avLst/>
              <a:gdLst/>
              <a:ahLst/>
              <a:cxnLst/>
              <a:rect l="l" t="t" r="r" b="b"/>
              <a:pathLst>
                <a:path w="1308" h="1086" extrusionOk="0">
                  <a:moveTo>
                    <a:pt x="710" y="1"/>
                  </a:moveTo>
                  <a:cubicBezTo>
                    <a:pt x="313" y="1"/>
                    <a:pt x="1" y="409"/>
                    <a:pt x="207" y="791"/>
                  </a:cubicBezTo>
                  <a:cubicBezTo>
                    <a:pt x="315" y="992"/>
                    <a:pt x="508" y="1085"/>
                    <a:pt x="698" y="1085"/>
                  </a:cubicBezTo>
                  <a:cubicBezTo>
                    <a:pt x="919" y="1085"/>
                    <a:pt x="1136" y="958"/>
                    <a:pt x="1207" y="725"/>
                  </a:cubicBezTo>
                  <a:cubicBezTo>
                    <a:pt x="1308" y="424"/>
                    <a:pt x="1141" y="124"/>
                    <a:pt x="874" y="24"/>
                  </a:cubicBezTo>
                  <a:cubicBezTo>
                    <a:pt x="819" y="8"/>
                    <a:pt x="764" y="1"/>
                    <a:pt x="71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1751;p51">
              <a:extLst>
                <a:ext uri="{FF2B5EF4-FFF2-40B4-BE49-F238E27FC236}">
                  <a16:creationId xmlns:a16="http://schemas.microsoft.com/office/drawing/2014/main" id="{67162262-7141-73FF-C028-60F419024C74}"/>
                </a:ext>
              </a:extLst>
            </p:cNvPr>
            <p:cNvSpPr/>
            <p:nvPr/>
          </p:nvSpPr>
          <p:spPr>
            <a:xfrm>
              <a:off x="1406175" y="2347450"/>
              <a:ext cx="31975" cy="27125"/>
            </a:xfrm>
            <a:custGeom>
              <a:avLst/>
              <a:gdLst/>
              <a:ahLst/>
              <a:cxnLst/>
              <a:rect l="l" t="t" r="r" b="b"/>
              <a:pathLst>
                <a:path w="1279" h="1085" extrusionOk="0">
                  <a:moveTo>
                    <a:pt x="682" y="0"/>
                  </a:moveTo>
                  <a:cubicBezTo>
                    <a:pt x="291" y="0"/>
                    <a:pt x="1" y="408"/>
                    <a:pt x="177" y="791"/>
                  </a:cubicBezTo>
                  <a:cubicBezTo>
                    <a:pt x="285" y="991"/>
                    <a:pt x="478" y="1084"/>
                    <a:pt x="668" y="1084"/>
                  </a:cubicBezTo>
                  <a:cubicBezTo>
                    <a:pt x="889" y="1084"/>
                    <a:pt x="1106" y="957"/>
                    <a:pt x="1178" y="724"/>
                  </a:cubicBezTo>
                  <a:cubicBezTo>
                    <a:pt x="1278" y="424"/>
                    <a:pt x="1111" y="123"/>
                    <a:pt x="844" y="23"/>
                  </a:cubicBezTo>
                  <a:cubicBezTo>
                    <a:pt x="789" y="7"/>
                    <a:pt x="735" y="0"/>
                    <a:pt x="68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1752;p51">
              <a:extLst>
                <a:ext uri="{FF2B5EF4-FFF2-40B4-BE49-F238E27FC236}">
                  <a16:creationId xmlns:a16="http://schemas.microsoft.com/office/drawing/2014/main" id="{6A392FFE-6A8F-E115-17A5-97474A5646D4}"/>
                </a:ext>
              </a:extLst>
            </p:cNvPr>
            <p:cNvSpPr/>
            <p:nvPr/>
          </p:nvSpPr>
          <p:spPr>
            <a:xfrm>
              <a:off x="1373900" y="2500775"/>
              <a:ext cx="81825" cy="71150"/>
            </a:xfrm>
            <a:custGeom>
              <a:avLst/>
              <a:gdLst/>
              <a:ahLst/>
              <a:cxnLst/>
              <a:rect l="l" t="t" r="r" b="b"/>
              <a:pathLst>
                <a:path w="3273" h="2846" extrusionOk="0">
                  <a:moveTo>
                    <a:pt x="1160" y="0"/>
                  </a:moveTo>
                  <a:cubicBezTo>
                    <a:pt x="1085" y="0"/>
                    <a:pt x="1010" y="9"/>
                    <a:pt x="935" y="28"/>
                  </a:cubicBezTo>
                  <a:cubicBezTo>
                    <a:pt x="167" y="228"/>
                    <a:pt x="1" y="1129"/>
                    <a:pt x="501" y="1796"/>
                  </a:cubicBezTo>
                  <a:cubicBezTo>
                    <a:pt x="935" y="2330"/>
                    <a:pt x="1535" y="2697"/>
                    <a:pt x="2169" y="2830"/>
                  </a:cubicBezTo>
                  <a:cubicBezTo>
                    <a:pt x="2233" y="2840"/>
                    <a:pt x="2294" y="2845"/>
                    <a:pt x="2352" y="2845"/>
                  </a:cubicBezTo>
                  <a:cubicBezTo>
                    <a:pt x="3045" y="2845"/>
                    <a:pt x="3272" y="2137"/>
                    <a:pt x="2903" y="1429"/>
                  </a:cubicBezTo>
                  <a:cubicBezTo>
                    <a:pt x="2600" y="824"/>
                    <a:pt x="1887" y="0"/>
                    <a:pt x="1160" y="0"/>
                  </a:cubicBezTo>
                  <a:close/>
                </a:path>
              </a:pathLst>
            </a:custGeom>
            <a:solidFill>
              <a:srgbClr val="7F3E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1753;p51">
              <a:extLst>
                <a:ext uri="{FF2B5EF4-FFF2-40B4-BE49-F238E27FC236}">
                  <a16:creationId xmlns:a16="http://schemas.microsoft.com/office/drawing/2014/main" id="{1B7515FC-6DDD-45AB-21D3-EDAECD8C18C5}"/>
                </a:ext>
              </a:extLst>
            </p:cNvPr>
            <p:cNvSpPr/>
            <p:nvPr/>
          </p:nvSpPr>
          <p:spPr>
            <a:xfrm>
              <a:off x="1526500" y="2470600"/>
              <a:ext cx="16725" cy="22550"/>
            </a:xfrm>
            <a:custGeom>
              <a:avLst/>
              <a:gdLst/>
              <a:ahLst/>
              <a:cxnLst/>
              <a:rect l="l" t="t" r="r" b="b"/>
              <a:pathLst>
                <a:path w="669" h="902" extrusionOk="0">
                  <a:moveTo>
                    <a:pt x="268" y="1"/>
                  </a:moveTo>
                  <a:cubicBezTo>
                    <a:pt x="101" y="1"/>
                    <a:pt x="1" y="234"/>
                    <a:pt x="34" y="501"/>
                  </a:cubicBezTo>
                  <a:cubicBezTo>
                    <a:pt x="101" y="735"/>
                    <a:pt x="234" y="901"/>
                    <a:pt x="401" y="901"/>
                  </a:cubicBezTo>
                  <a:cubicBezTo>
                    <a:pt x="568" y="901"/>
                    <a:pt x="668" y="668"/>
                    <a:pt x="635" y="434"/>
                  </a:cubicBezTo>
                  <a:cubicBezTo>
                    <a:pt x="601" y="201"/>
                    <a:pt x="435" y="1"/>
                    <a:pt x="26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1754;p51">
              <a:extLst>
                <a:ext uri="{FF2B5EF4-FFF2-40B4-BE49-F238E27FC236}">
                  <a16:creationId xmlns:a16="http://schemas.microsoft.com/office/drawing/2014/main" id="{A5AAAB54-6645-67DE-6F12-136DB792ECC8}"/>
                </a:ext>
              </a:extLst>
            </p:cNvPr>
            <p:cNvSpPr/>
            <p:nvPr/>
          </p:nvSpPr>
          <p:spPr>
            <a:xfrm>
              <a:off x="1596550" y="2462275"/>
              <a:ext cx="16725" cy="22525"/>
            </a:xfrm>
            <a:custGeom>
              <a:avLst/>
              <a:gdLst/>
              <a:ahLst/>
              <a:cxnLst/>
              <a:rect l="l" t="t" r="r" b="b"/>
              <a:pathLst>
                <a:path w="669" h="901" extrusionOk="0">
                  <a:moveTo>
                    <a:pt x="268" y="0"/>
                  </a:moveTo>
                  <a:cubicBezTo>
                    <a:pt x="101" y="0"/>
                    <a:pt x="1" y="234"/>
                    <a:pt x="34" y="501"/>
                  </a:cubicBezTo>
                  <a:cubicBezTo>
                    <a:pt x="68" y="734"/>
                    <a:pt x="234" y="901"/>
                    <a:pt x="401" y="901"/>
                  </a:cubicBezTo>
                  <a:cubicBezTo>
                    <a:pt x="568" y="901"/>
                    <a:pt x="668" y="667"/>
                    <a:pt x="635" y="434"/>
                  </a:cubicBezTo>
                  <a:cubicBezTo>
                    <a:pt x="601" y="167"/>
                    <a:pt x="435" y="0"/>
                    <a:pt x="26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1755;p51">
              <a:extLst>
                <a:ext uri="{FF2B5EF4-FFF2-40B4-BE49-F238E27FC236}">
                  <a16:creationId xmlns:a16="http://schemas.microsoft.com/office/drawing/2014/main" id="{377C9E37-F8F9-8179-D0EB-A00D2F41A48A}"/>
                </a:ext>
              </a:extLst>
            </p:cNvPr>
            <p:cNvSpPr/>
            <p:nvPr/>
          </p:nvSpPr>
          <p:spPr>
            <a:xfrm>
              <a:off x="1576550" y="2477275"/>
              <a:ext cx="29200" cy="50575"/>
            </a:xfrm>
            <a:custGeom>
              <a:avLst/>
              <a:gdLst/>
              <a:ahLst/>
              <a:cxnLst/>
              <a:rect l="l" t="t" r="r" b="b"/>
              <a:pathLst>
                <a:path w="1168" h="2023" extrusionOk="0">
                  <a:moveTo>
                    <a:pt x="0" y="1"/>
                  </a:moveTo>
                  <a:lnTo>
                    <a:pt x="167" y="2002"/>
                  </a:lnTo>
                  <a:cubicBezTo>
                    <a:pt x="235" y="2016"/>
                    <a:pt x="305" y="2022"/>
                    <a:pt x="375" y="2022"/>
                  </a:cubicBezTo>
                  <a:cubicBezTo>
                    <a:pt x="648" y="2022"/>
                    <a:pt x="929" y="1921"/>
                    <a:pt x="1168" y="1735"/>
                  </a:cubicBezTo>
                  <a:cubicBezTo>
                    <a:pt x="701" y="1202"/>
                    <a:pt x="301" y="634"/>
                    <a:pt x="0" y="1"/>
                  </a:cubicBezTo>
                  <a:close/>
                </a:path>
              </a:pathLst>
            </a:custGeom>
            <a:solidFill>
              <a:srgbClr val="630F0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1756;p51">
              <a:extLst>
                <a:ext uri="{FF2B5EF4-FFF2-40B4-BE49-F238E27FC236}">
                  <a16:creationId xmlns:a16="http://schemas.microsoft.com/office/drawing/2014/main" id="{BAA35B9B-CDD5-208F-350B-94303EDC9D88}"/>
                </a:ext>
              </a:extLst>
            </p:cNvPr>
            <p:cNvSpPr/>
            <p:nvPr/>
          </p:nvSpPr>
          <p:spPr>
            <a:xfrm>
              <a:off x="1512000" y="2539600"/>
              <a:ext cx="48725" cy="19425"/>
            </a:xfrm>
            <a:custGeom>
              <a:avLst/>
              <a:gdLst/>
              <a:ahLst/>
              <a:cxnLst/>
              <a:rect l="l" t="t" r="r" b="b"/>
              <a:pathLst>
                <a:path w="1949" h="777" extrusionOk="0">
                  <a:moveTo>
                    <a:pt x="83" y="0"/>
                  </a:moveTo>
                  <a:cubicBezTo>
                    <a:pt x="35" y="0"/>
                    <a:pt x="1" y="63"/>
                    <a:pt x="47" y="110"/>
                  </a:cubicBezTo>
                  <a:cubicBezTo>
                    <a:pt x="448" y="543"/>
                    <a:pt x="1015" y="777"/>
                    <a:pt x="1615" y="777"/>
                  </a:cubicBezTo>
                  <a:cubicBezTo>
                    <a:pt x="1682" y="777"/>
                    <a:pt x="1782" y="743"/>
                    <a:pt x="1882" y="743"/>
                  </a:cubicBezTo>
                  <a:cubicBezTo>
                    <a:pt x="1915" y="743"/>
                    <a:pt x="1949" y="710"/>
                    <a:pt x="1949" y="677"/>
                  </a:cubicBezTo>
                  <a:cubicBezTo>
                    <a:pt x="1949" y="610"/>
                    <a:pt x="1915" y="610"/>
                    <a:pt x="1882" y="610"/>
                  </a:cubicBezTo>
                  <a:cubicBezTo>
                    <a:pt x="1802" y="618"/>
                    <a:pt x="1722" y="622"/>
                    <a:pt x="1643" y="622"/>
                  </a:cubicBezTo>
                  <a:cubicBezTo>
                    <a:pt x="1091" y="622"/>
                    <a:pt x="555" y="422"/>
                    <a:pt x="147" y="43"/>
                  </a:cubicBezTo>
                  <a:cubicBezTo>
                    <a:pt x="127" y="12"/>
                    <a:pt x="104" y="0"/>
                    <a:pt x="8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1757;p51">
              <a:extLst>
                <a:ext uri="{FF2B5EF4-FFF2-40B4-BE49-F238E27FC236}">
                  <a16:creationId xmlns:a16="http://schemas.microsoft.com/office/drawing/2014/main" id="{470246E7-83A7-190A-39CF-0F6CFC9DF663}"/>
                </a:ext>
              </a:extLst>
            </p:cNvPr>
            <p:cNvSpPr/>
            <p:nvPr/>
          </p:nvSpPr>
          <p:spPr>
            <a:xfrm>
              <a:off x="1496500" y="2428800"/>
              <a:ext cx="35875" cy="18825"/>
            </a:xfrm>
            <a:custGeom>
              <a:avLst/>
              <a:gdLst/>
              <a:ahLst/>
              <a:cxnLst/>
              <a:rect l="l" t="t" r="r" b="b"/>
              <a:pathLst>
                <a:path w="1435" h="753" extrusionOk="0">
                  <a:moveTo>
                    <a:pt x="1184" y="1"/>
                  </a:moveTo>
                  <a:cubicBezTo>
                    <a:pt x="757" y="1"/>
                    <a:pt x="342" y="169"/>
                    <a:pt x="67" y="505"/>
                  </a:cubicBezTo>
                  <a:cubicBezTo>
                    <a:pt x="0" y="572"/>
                    <a:pt x="0" y="639"/>
                    <a:pt x="67" y="705"/>
                  </a:cubicBezTo>
                  <a:cubicBezTo>
                    <a:pt x="67" y="739"/>
                    <a:pt x="100" y="739"/>
                    <a:pt x="134" y="739"/>
                  </a:cubicBezTo>
                  <a:cubicBezTo>
                    <a:pt x="143" y="749"/>
                    <a:pt x="159" y="753"/>
                    <a:pt x="177" y="753"/>
                  </a:cubicBezTo>
                  <a:cubicBezTo>
                    <a:pt x="220" y="753"/>
                    <a:pt x="277" y="729"/>
                    <a:pt x="300" y="705"/>
                  </a:cubicBezTo>
                  <a:cubicBezTo>
                    <a:pt x="510" y="435"/>
                    <a:pt x="829" y="300"/>
                    <a:pt x="1158" y="300"/>
                  </a:cubicBezTo>
                  <a:cubicBezTo>
                    <a:pt x="1194" y="300"/>
                    <a:pt x="1231" y="302"/>
                    <a:pt x="1268" y="305"/>
                  </a:cubicBezTo>
                  <a:cubicBezTo>
                    <a:pt x="1334" y="305"/>
                    <a:pt x="1401" y="272"/>
                    <a:pt x="1434" y="205"/>
                  </a:cubicBezTo>
                  <a:cubicBezTo>
                    <a:pt x="1434" y="105"/>
                    <a:pt x="1401" y="38"/>
                    <a:pt x="1301" y="5"/>
                  </a:cubicBezTo>
                  <a:cubicBezTo>
                    <a:pt x="1262" y="2"/>
                    <a:pt x="1223" y="1"/>
                    <a:pt x="118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1758;p51">
              <a:extLst>
                <a:ext uri="{FF2B5EF4-FFF2-40B4-BE49-F238E27FC236}">
                  <a16:creationId xmlns:a16="http://schemas.microsoft.com/office/drawing/2014/main" id="{585E9C94-0DA7-B81E-0345-36B9EB064810}"/>
                </a:ext>
              </a:extLst>
            </p:cNvPr>
            <p:cNvSpPr/>
            <p:nvPr/>
          </p:nvSpPr>
          <p:spPr>
            <a:xfrm>
              <a:off x="1588225" y="2427250"/>
              <a:ext cx="37550" cy="15875"/>
            </a:xfrm>
            <a:custGeom>
              <a:avLst/>
              <a:gdLst/>
              <a:ahLst/>
              <a:cxnLst/>
              <a:rect l="l" t="t" r="r" b="b"/>
              <a:pathLst>
                <a:path w="1502" h="635" extrusionOk="0">
                  <a:moveTo>
                    <a:pt x="443" y="1"/>
                  </a:moveTo>
                  <a:cubicBezTo>
                    <a:pt x="340" y="1"/>
                    <a:pt x="237" y="11"/>
                    <a:pt x="134" y="34"/>
                  </a:cubicBezTo>
                  <a:cubicBezTo>
                    <a:pt x="34" y="67"/>
                    <a:pt x="0" y="134"/>
                    <a:pt x="34" y="234"/>
                  </a:cubicBezTo>
                  <a:cubicBezTo>
                    <a:pt x="34" y="300"/>
                    <a:pt x="134" y="334"/>
                    <a:pt x="201" y="334"/>
                  </a:cubicBezTo>
                  <a:cubicBezTo>
                    <a:pt x="275" y="320"/>
                    <a:pt x="352" y="314"/>
                    <a:pt x="428" y="314"/>
                  </a:cubicBezTo>
                  <a:cubicBezTo>
                    <a:pt x="727" y="314"/>
                    <a:pt x="1029" y="415"/>
                    <a:pt x="1268" y="601"/>
                  </a:cubicBezTo>
                  <a:cubicBezTo>
                    <a:pt x="1301" y="634"/>
                    <a:pt x="1335" y="634"/>
                    <a:pt x="1401" y="634"/>
                  </a:cubicBezTo>
                  <a:cubicBezTo>
                    <a:pt x="1401" y="634"/>
                    <a:pt x="1435" y="601"/>
                    <a:pt x="1468" y="601"/>
                  </a:cubicBezTo>
                  <a:cubicBezTo>
                    <a:pt x="1501" y="534"/>
                    <a:pt x="1501" y="434"/>
                    <a:pt x="1435" y="367"/>
                  </a:cubicBezTo>
                  <a:cubicBezTo>
                    <a:pt x="1149" y="133"/>
                    <a:pt x="803" y="1"/>
                    <a:pt x="44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1759;p51">
              <a:extLst>
                <a:ext uri="{FF2B5EF4-FFF2-40B4-BE49-F238E27FC236}">
                  <a16:creationId xmlns:a16="http://schemas.microsoft.com/office/drawing/2014/main" id="{83CA3AAA-3BF4-C953-B2F2-CEFD356FD481}"/>
                </a:ext>
              </a:extLst>
            </p:cNvPr>
            <p:cNvSpPr/>
            <p:nvPr/>
          </p:nvSpPr>
          <p:spPr>
            <a:xfrm>
              <a:off x="1474800" y="3024350"/>
              <a:ext cx="84250" cy="111200"/>
            </a:xfrm>
            <a:custGeom>
              <a:avLst/>
              <a:gdLst/>
              <a:ahLst/>
              <a:cxnLst/>
              <a:rect l="l" t="t" r="r" b="b"/>
              <a:pathLst>
                <a:path w="3370" h="4448" extrusionOk="0">
                  <a:moveTo>
                    <a:pt x="1068" y="0"/>
                  </a:moveTo>
                  <a:lnTo>
                    <a:pt x="1" y="2635"/>
                  </a:lnTo>
                  <a:lnTo>
                    <a:pt x="968" y="4336"/>
                  </a:lnTo>
                  <a:cubicBezTo>
                    <a:pt x="1118" y="4413"/>
                    <a:pt x="1265" y="4447"/>
                    <a:pt x="1407" y="4447"/>
                  </a:cubicBezTo>
                  <a:cubicBezTo>
                    <a:pt x="2508" y="4447"/>
                    <a:pt x="3370" y="2435"/>
                    <a:pt x="3370" y="2435"/>
                  </a:cubicBezTo>
                  <a:lnTo>
                    <a:pt x="1068" y="0"/>
                  </a:lnTo>
                  <a:close/>
                </a:path>
              </a:pathLst>
            </a:custGeom>
            <a:solidFill>
              <a:srgbClr val="7F3E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1760;p51">
              <a:extLst>
                <a:ext uri="{FF2B5EF4-FFF2-40B4-BE49-F238E27FC236}">
                  <a16:creationId xmlns:a16="http://schemas.microsoft.com/office/drawing/2014/main" id="{71A18819-F17A-B7AB-05D0-81ED0132A67D}"/>
                </a:ext>
              </a:extLst>
            </p:cNvPr>
            <p:cNvSpPr/>
            <p:nvPr/>
          </p:nvSpPr>
          <p:spPr>
            <a:xfrm>
              <a:off x="1501500" y="2980150"/>
              <a:ext cx="103425" cy="105100"/>
            </a:xfrm>
            <a:custGeom>
              <a:avLst/>
              <a:gdLst/>
              <a:ahLst/>
              <a:cxnLst/>
              <a:rect l="l" t="t" r="r" b="b"/>
              <a:pathLst>
                <a:path w="4137" h="4204" extrusionOk="0">
                  <a:moveTo>
                    <a:pt x="2869" y="0"/>
                  </a:moveTo>
                  <a:lnTo>
                    <a:pt x="0" y="1768"/>
                  </a:lnTo>
                  <a:lnTo>
                    <a:pt x="2302" y="4203"/>
                  </a:lnTo>
                  <a:lnTo>
                    <a:pt x="4137" y="2102"/>
                  </a:lnTo>
                  <a:lnTo>
                    <a:pt x="2869" y="0"/>
                  </a:lnTo>
                  <a:close/>
                </a:path>
              </a:pathLst>
            </a:custGeom>
            <a:solidFill>
              <a:srgbClr val="7F3E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1761;p51">
              <a:extLst>
                <a:ext uri="{FF2B5EF4-FFF2-40B4-BE49-F238E27FC236}">
                  <a16:creationId xmlns:a16="http://schemas.microsoft.com/office/drawing/2014/main" id="{03D3A468-5510-EF76-8256-CF2343EB8BD7}"/>
                </a:ext>
              </a:extLst>
            </p:cNvPr>
            <p:cNvSpPr/>
            <p:nvPr/>
          </p:nvSpPr>
          <p:spPr>
            <a:xfrm>
              <a:off x="3171025" y="2232950"/>
              <a:ext cx="181825" cy="181800"/>
            </a:xfrm>
            <a:custGeom>
              <a:avLst/>
              <a:gdLst/>
              <a:ahLst/>
              <a:cxnLst/>
              <a:rect l="l" t="t" r="r" b="b"/>
              <a:pathLst>
                <a:path w="7273" h="7272" extrusionOk="0">
                  <a:moveTo>
                    <a:pt x="3636" y="0"/>
                  </a:moveTo>
                  <a:cubicBezTo>
                    <a:pt x="1635" y="0"/>
                    <a:pt x="0" y="1635"/>
                    <a:pt x="0" y="3636"/>
                  </a:cubicBezTo>
                  <a:cubicBezTo>
                    <a:pt x="0" y="5637"/>
                    <a:pt x="1635" y="7272"/>
                    <a:pt x="3636" y="7272"/>
                  </a:cubicBezTo>
                  <a:cubicBezTo>
                    <a:pt x="5638" y="7272"/>
                    <a:pt x="7272" y="5637"/>
                    <a:pt x="7272" y="3636"/>
                  </a:cubicBezTo>
                  <a:cubicBezTo>
                    <a:pt x="7272" y="1635"/>
                    <a:pt x="5638" y="0"/>
                    <a:pt x="363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1762;p51">
              <a:extLst>
                <a:ext uri="{FF2B5EF4-FFF2-40B4-BE49-F238E27FC236}">
                  <a16:creationId xmlns:a16="http://schemas.microsoft.com/office/drawing/2014/main" id="{EEDAB2B0-33B6-7A4E-4F4A-FA807A2CC22F}"/>
                </a:ext>
              </a:extLst>
            </p:cNvPr>
            <p:cNvSpPr/>
            <p:nvPr/>
          </p:nvSpPr>
          <p:spPr>
            <a:xfrm>
              <a:off x="3157675" y="2229550"/>
              <a:ext cx="219350" cy="187700"/>
            </a:xfrm>
            <a:custGeom>
              <a:avLst/>
              <a:gdLst/>
              <a:ahLst/>
              <a:cxnLst/>
              <a:rect l="l" t="t" r="r" b="b"/>
              <a:pathLst>
                <a:path w="8774" h="7508" extrusionOk="0">
                  <a:moveTo>
                    <a:pt x="5004" y="236"/>
                  </a:moveTo>
                  <a:cubicBezTo>
                    <a:pt x="6972" y="236"/>
                    <a:pt x="8540" y="1804"/>
                    <a:pt x="8573" y="3772"/>
                  </a:cubicBezTo>
                  <a:cubicBezTo>
                    <a:pt x="8573" y="5896"/>
                    <a:pt x="6813" y="7316"/>
                    <a:pt x="4982" y="7316"/>
                  </a:cubicBezTo>
                  <a:cubicBezTo>
                    <a:pt x="4110" y="7316"/>
                    <a:pt x="3223" y="6995"/>
                    <a:pt x="2502" y="6274"/>
                  </a:cubicBezTo>
                  <a:cubicBezTo>
                    <a:pt x="267" y="4039"/>
                    <a:pt x="1869" y="236"/>
                    <a:pt x="5004" y="236"/>
                  </a:cubicBezTo>
                  <a:close/>
                  <a:moveTo>
                    <a:pt x="4985" y="0"/>
                  </a:moveTo>
                  <a:cubicBezTo>
                    <a:pt x="4067" y="0"/>
                    <a:pt x="3132" y="341"/>
                    <a:pt x="2369" y="1103"/>
                  </a:cubicBezTo>
                  <a:cubicBezTo>
                    <a:pt x="1" y="3472"/>
                    <a:pt x="1668" y="7508"/>
                    <a:pt x="5004" y="7508"/>
                  </a:cubicBezTo>
                  <a:cubicBezTo>
                    <a:pt x="7106" y="7508"/>
                    <a:pt x="8773" y="5840"/>
                    <a:pt x="8773" y="3772"/>
                  </a:cubicBezTo>
                  <a:cubicBezTo>
                    <a:pt x="8773" y="1510"/>
                    <a:pt x="6918" y="0"/>
                    <a:pt x="498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1763;p51">
              <a:extLst>
                <a:ext uri="{FF2B5EF4-FFF2-40B4-BE49-F238E27FC236}">
                  <a16:creationId xmlns:a16="http://schemas.microsoft.com/office/drawing/2014/main" id="{BEFC9B25-D9B9-5B25-F0F3-0BCF19BBBC8E}"/>
                </a:ext>
              </a:extLst>
            </p:cNvPr>
            <p:cNvSpPr/>
            <p:nvPr/>
          </p:nvSpPr>
          <p:spPr>
            <a:xfrm>
              <a:off x="2955875" y="2282075"/>
              <a:ext cx="219350" cy="187725"/>
            </a:xfrm>
            <a:custGeom>
              <a:avLst/>
              <a:gdLst/>
              <a:ahLst/>
              <a:cxnLst/>
              <a:rect l="l" t="t" r="r" b="b"/>
              <a:pathLst>
                <a:path w="8774" h="7509" extrusionOk="0">
                  <a:moveTo>
                    <a:pt x="5004" y="237"/>
                  </a:moveTo>
                  <a:cubicBezTo>
                    <a:pt x="6972" y="237"/>
                    <a:pt x="8540" y="1804"/>
                    <a:pt x="8540" y="3772"/>
                  </a:cubicBezTo>
                  <a:cubicBezTo>
                    <a:pt x="8540" y="5914"/>
                    <a:pt x="6803" y="7324"/>
                    <a:pt x="4988" y="7324"/>
                  </a:cubicBezTo>
                  <a:cubicBezTo>
                    <a:pt x="4116" y="7324"/>
                    <a:pt x="3227" y="6999"/>
                    <a:pt x="2502" y="6274"/>
                  </a:cubicBezTo>
                  <a:cubicBezTo>
                    <a:pt x="267" y="4039"/>
                    <a:pt x="1868" y="237"/>
                    <a:pt x="5004" y="237"/>
                  </a:cubicBezTo>
                  <a:close/>
                  <a:moveTo>
                    <a:pt x="4985" y="1"/>
                  </a:moveTo>
                  <a:cubicBezTo>
                    <a:pt x="4067" y="1"/>
                    <a:pt x="3131" y="341"/>
                    <a:pt x="2368" y="1104"/>
                  </a:cubicBezTo>
                  <a:cubicBezTo>
                    <a:pt x="0" y="3472"/>
                    <a:pt x="1668" y="7508"/>
                    <a:pt x="5004" y="7508"/>
                  </a:cubicBezTo>
                  <a:cubicBezTo>
                    <a:pt x="7072" y="7508"/>
                    <a:pt x="8773" y="5841"/>
                    <a:pt x="8773" y="3772"/>
                  </a:cubicBezTo>
                  <a:cubicBezTo>
                    <a:pt x="8773" y="1511"/>
                    <a:pt x="6918" y="1"/>
                    <a:pt x="498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1764;p51">
              <a:extLst>
                <a:ext uri="{FF2B5EF4-FFF2-40B4-BE49-F238E27FC236}">
                  <a16:creationId xmlns:a16="http://schemas.microsoft.com/office/drawing/2014/main" id="{A24320BF-CB92-DC8E-AAB7-3300B21C72BB}"/>
                </a:ext>
              </a:extLst>
            </p:cNvPr>
            <p:cNvSpPr/>
            <p:nvPr/>
          </p:nvSpPr>
          <p:spPr>
            <a:xfrm>
              <a:off x="2996725" y="2281300"/>
              <a:ext cx="186825" cy="186825"/>
            </a:xfrm>
            <a:custGeom>
              <a:avLst/>
              <a:gdLst/>
              <a:ahLst/>
              <a:cxnLst/>
              <a:rect l="l" t="t" r="r" b="b"/>
              <a:pathLst>
                <a:path w="7473" h="7473" extrusionOk="0">
                  <a:moveTo>
                    <a:pt x="3737" y="1"/>
                  </a:moveTo>
                  <a:cubicBezTo>
                    <a:pt x="1668" y="1"/>
                    <a:pt x="1" y="1669"/>
                    <a:pt x="1" y="3737"/>
                  </a:cubicBezTo>
                  <a:cubicBezTo>
                    <a:pt x="1" y="5772"/>
                    <a:pt x="1668" y="7473"/>
                    <a:pt x="3737" y="7473"/>
                  </a:cubicBezTo>
                  <a:cubicBezTo>
                    <a:pt x="5805" y="7473"/>
                    <a:pt x="7473" y="5772"/>
                    <a:pt x="7473" y="3737"/>
                  </a:cubicBezTo>
                  <a:cubicBezTo>
                    <a:pt x="7473" y="1669"/>
                    <a:pt x="5805" y="1"/>
                    <a:pt x="373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1765;p51">
              <a:extLst>
                <a:ext uri="{FF2B5EF4-FFF2-40B4-BE49-F238E27FC236}">
                  <a16:creationId xmlns:a16="http://schemas.microsoft.com/office/drawing/2014/main" id="{1AAEC764-5DC7-99B4-08B8-42A72BC0F01A}"/>
                </a:ext>
              </a:extLst>
            </p:cNvPr>
            <p:cNvSpPr/>
            <p:nvPr/>
          </p:nvSpPr>
          <p:spPr>
            <a:xfrm>
              <a:off x="2988400" y="2207200"/>
              <a:ext cx="127600" cy="178550"/>
            </a:xfrm>
            <a:custGeom>
              <a:avLst/>
              <a:gdLst/>
              <a:ahLst/>
              <a:cxnLst/>
              <a:rect l="l" t="t" r="r" b="b"/>
              <a:pathLst>
                <a:path w="5104" h="7142" extrusionOk="0">
                  <a:moveTo>
                    <a:pt x="1514" y="0"/>
                  </a:moveTo>
                  <a:cubicBezTo>
                    <a:pt x="1004" y="0"/>
                    <a:pt x="617" y="339"/>
                    <a:pt x="467" y="1030"/>
                  </a:cubicBezTo>
                  <a:cubicBezTo>
                    <a:pt x="0" y="3198"/>
                    <a:pt x="1568" y="6934"/>
                    <a:pt x="3202" y="7134"/>
                  </a:cubicBezTo>
                  <a:cubicBezTo>
                    <a:pt x="3241" y="7139"/>
                    <a:pt x="3280" y="7142"/>
                    <a:pt x="3317" y="7142"/>
                  </a:cubicBezTo>
                  <a:cubicBezTo>
                    <a:pt x="4850" y="7142"/>
                    <a:pt x="5104" y="3223"/>
                    <a:pt x="3736" y="1497"/>
                  </a:cubicBezTo>
                  <a:cubicBezTo>
                    <a:pt x="2947" y="506"/>
                    <a:pt x="2138" y="0"/>
                    <a:pt x="151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1766;p51">
              <a:extLst>
                <a:ext uri="{FF2B5EF4-FFF2-40B4-BE49-F238E27FC236}">
                  <a16:creationId xmlns:a16="http://schemas.microsoft.com/office/drawing/2014/main" id="{27FDFE27-B8DF-7EF9-DFCC-341F8DF27504}"/>
                </a:ext>
              </a:extLst>
            </p:cNvPr>
            <p:cNvSpPr/>
            <p:nvPr/>
          </p:nvSpPr>
          <p:spPr>
            <a:xfrm>
              <a:off x="2909175" y="2639050"/>
              <a:ext cx="179300" cy="658000"/>
            </a:xfrm>
            <a:custGeom>
              <a:avLst/>
              <a:gdLst/>
              <a:ahLst/>
              <a:cxnLst/>
              <a:rect l="l" t="t" r="r" b="b"/>
              <a:pathLst>
                <a:path w="7172" h="26320" extrusionOk="0">
                  <a:moveTo>
                    <a:pt x="6672" y="1"/>
                  </a:moveTo>
                  <a:lnTo>
                    <a:pt x="3569" y="501"/>
                  </a:lnTo>
                  <a:cubicBezTo>
                    <a:pt x="3703" y="1535"/>
                    <a:pt x="3803" y="2603"/>
                    <a:pt x="3903" y="3670"/>
                  </a:cubicBezTo>
                  <a:cubicBezTo>
                    <a:pt x="4003" y="4738"/>
                    <a:pt x="4070" y="5805"/>
                    <a:pt x="4070" y="6873"/>
                  </a:cubicBezTo>
                  <a:cubicBezTo>
                    <a:pt x="4136" y="8974"/>
                    <a:pt x="3970" y="11042"/>
                    <a:pt x="3536" y="13110"/>
                  </a:cubicBezTo>
                  <a:cubicBezTo>
                    <a:pt x="3302" y="14111"/>
                    <a:pt x="3002" y="15179"/>
                    <a:pt x="2702" y="16246"/>
                  </a:cubicBezTo>
                  <a:lnTo>
                    <a:pt x="1801" y="19415"/>
                  </a:lnTo>
                  <a:lnTo>
                    <a:pt x="901" y="22584"/>
                  </a:lnTo>
                  <a:lnTo>
                    <a:pt x="0" y="25786"/>
                  </a:lnTo>
                  <a:lnTo>
                    <a:pt x="1468" y="26320"/>
                  </a:lnTo>
                  <a:cubicBezTo>
                    <a:pt x="1901" y="25286"/>
                    <a:pt x="2335" y="24285"/>
                    <a:pt x="2769" y="23251"/>
                  </a:cubicBezTo>
                  <a:lnTo>
                    <a:pt x="4036" y="20149"/>
                  </a:lnTo>
                  <a:cubicBezTo>
                    <a:pt x="4837" y="18081"/>
                    <a:pt x="5604" y="16012"/>
                    <a:pt x="6238" y="13811"/>
                  </a:cubicBezTo>
                  <a:cubicBezTo>
                    <a:pt x="6838" y="11543"/>
                    <a:pt x="7139" y="9208"/>
                    <a:pt x="7172" y="6873"/>
                  </a:cubicBezTo>
                  <a:cubicBezTo>
                    <a:pt x="7172" y="5738"/>
                    <a:pt x="7172" y="4604"/>
                    <a:pt x="7072" y="3437"/>
                  </a:cubicBezTo>
                  <a:cubicBezTo>
                    <a:pt x="6972" y="2303"/>
                    <a:pt x="6872" y="1202"/>
                    <a:pt x="6672" y="1"/>
                  </a:cubicBezTo>
                  <a:close/>
                </a:path>
              </a:pathLst>
            </a:custGeom>
            <a:solidFill>
              <a:srgbClr val="FF8B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1767;p51">
              <a:extLst>
                <a:ext uri="{FF2B5EF4-FFF2-40B4-BE49-F238E27FC236}">
                  <a16:creationId xmlns:a16="http://schemas.microsoft.com/office/drawing/2014/main" id="{A3DC3C2A-3708-10DE-E474-078B7FCF51B8}"/>
                </a:ext>
              </a:extLst>
            </p:cNvPr>
            <p:cNvSpPr/>
            <p:nvPr/>
          </p:nvSpPr>
          <p:spPr>
            <a:xfrm>
              <a:off x="2974200" y="2545750"/>
              <a:ext cx="158475" cy="215100"/>
            </a:xfrm>
            <a:custGeom>
              <a:avLst/>
              <a:gdLst/>
              <a:ahLst/>
              <a:cxnLst/>
              <a:rect l="l" t="t" r="r" b="b"/>
              <a:pathLst>
                <a:path w="6339" h="8604" extrusionOk="0">
                  <a:moveTo>
                    <a:pt x="3037" y="0"/>
                  </a:moveTo>
                  <a:cubicBezTo>
                    <a:pt x="2499" y="0"/>
                    <a:pt x="1906" y="188"/>
                    <a:pt x="1168" y="564"/>
                  </a:cubicBezTo>
                  <a:cubicBezTo>
                    <a:pt x="1" y="1164"/>
                    <a:pt x="301" y="6435"/>
                    <a:pt x="301" y="6435"/>
                  </a:cubicBezTo>
                  <a:lnTo>
                    <a:pt x="5738" y="8603"/>
                  </a:lnTo>
                  <a:cubicBezTo>
                    <a:pt x="5738" y="8603"/>
                    <a:pt x="6339" y="2098"/>
                    <a:pt x="5071" y="964"/>
                  </a:cubicBezTo>
                  <a:cubicBezTo>
                    <a:pt x="4353" y="322"/>
                    <a:pt x="3742" y="0"/>
                    <a:pt x="3037" y="0"/>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1768;p51">
              <a:extLst>
                <a:ext uri="{FF2B5EF4-FFF2-40B4-BE49-F238E27FC236}">
                  <a16:creationId xmlns:a16="http://schemas.microsoft.com/office/drawing/2014/main" id="{726727F0-D1F0-9FEA-2EE0-D7E01575D0DA}"/>
                </a:ext>
              </a:extLst>
            </p:cNvPr>
            <p:cNvSpPr/>
            <p:nvPr/>
          </p:nvSpPr>
          <p:spPr>
            <a:xfrm>
              <a:off x="3012575" y="2587350"/>
              <a:ext cx="60900" cy="155150"/>
            </a:xfrm>
            <a:custGeom>
              <a:avLst/>
              <a:gdLst/>
              <a:ahLst/>
              <a:cxnLst/>
              <a:rect l="l" t="t" r="r" b="b"/>
              <a:pathLst>
                <a:path w="2436" h="6206" extrusionOk="0">
                  <a:moveTo>
                    <a:pt x="0" y="1"/>
                  </a:moveTo>
                  <a:lnTo>
                    <a:pt x="201" y="5371"/>
                  </a:lnTo>
                  <a:lnTo>
                    <a:pt x="2435" y="6205"/>
                  </a:lnTo>
                  <a:lnTo>
                    <a:pt x="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1769;p51">
              <a:extLst>
                <a:ext uri="{FF2B5EF4-FFF2-40B4-BE49-F238E27FC236}">
                  <a16:creationId xmlns:a16="http://schemas.microsoft.com/office/drawing/2014/main" id="{EDD14963-CF44-995F-44A0-ABF98B56400F}"/>
                </a:ext>
              </a:extLst>
            </p:cNvPr>
            <p:cNvSpPr/>
            <p:nvPr/>
          </p:nvSpPr>
          <p:spPr>
            <a:xfrm>
              <a:off x="2837450" y="3263675"/>
              <a:ext cx="112600" cy="70900"/>
            </a:xfrm>
            <a:custGeom>
              <a:avLst/>
              <a:gdLst/>
              <a:ahLst/>
              <a:cxnLst/>
              <a:rect l="l" t="t" r="r" b="b"/>
              <a:pathLst>
                <a:path w="4504" h="2836" extrusionOk="0">
                  <a:moveTo>
                    <a:pt x="3470" y="1"/>
                  </a:moveTo>
                  <a:lnTo>
                    <a:pt x="0" y="1402"/>
                  </a:lnTo>
                  <a:lnTo>
                    <a:pt x="2669" y="2836"/>
                  </a:lnTo>
                  <a:cubicBezTo>
                    <a:pt x="2669" y="2836"/>
                    <a:pt x="4470" y="1969"/>
                    <a:pt x="4504" y="701"/>
                  </a:cubicBezTo>
                  <a:lnTo>
                    <a:pt x="3470" y="1"/>
                  </a:lnTo>
                  <a:close/>
                </a:path>
              </a:pathLst>
            </a:custGeom>
            <a:solidFill>
              <a:srgbClr val="FF8B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1770;p51">
              <a:extLst>
                <a:ext uri="{FF2B5EF4-FFF2-40B4-BE49-F238E27FC236}">
                  <a16:creationId xmlns:a16="http://schemas.microsoft.com/office/drawing/2014/main" id="{DE66AEC0-941A-9C7E-7900-E2C0040BC6D7}"/>
                </a:ext>
              </a:extLst>
            </p:cNvPr>
            <p:cNvSpPr/>
            <p:nvPr/>
          </p:nvSpPr>
          <p:spPr>
            <a:xfrm>
              <a:off x="3075950" y="4412825"/>
              <a:ext cx="90100" cy="177650"/>
            </a:xfrm>
            <a:custGeom>
              <a:avLst/>
              <a:gdLst/>
              <a:ahLst/>
              <a:cxnLst/>
              <a:rect l="l" t="t" r="r" b="b"/>
              <a:pathLst>
                <a:path w="3604" h="7106" extrusionOk="0">
                  <a:moveTo>
                    <a:pt x="1" y="1"/>
                  </a:moveTo>
                  <a:lnTo>
                    <a:pt x="501" y="7106"/>
                  </a:lnTo>
                  <a:lnTo>
                    <a:pt x="3603" y="7106"/>
                  </a:lnTo>
                  <a:lnTo>
                    <a:pt x="3069" y="1"/>
                  </a:lnTo>
                  <a:close/>
                </a:path>
              </a:pathLst>
            </a:custGeom>
            <a:solidFill>
              <a:srgbClr val="FF8B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1771;p51">
              <a:extLst>
                <a:ext uri="{FF2B5EF4-FFF2-40B4-BE49-F238E27FC236}">
                  <a16:creationId xmlns:a16="http://schemas.microsoft.com/office/drawing/2014/main" id="{20A1712F-8F95-4E3C-2B86-CA5EF69EF5AA}"/>
                </a:ext>
              </a:extLst>
            </p:cNvPr>
            <p:cNvSpPr/>
            <p:nvPr/>
          </p:nvSpPr>
          <p:spPr>
            <a:xfrm>
              <a:off x="3458725" y="4306100"/>
              <a:ext cx="134275" cy="184300"/>
            </a:xfrm>
            <a:custGeom>
              <a:avLst/>
              <a:gdLst/>
              <a:ahLst/>
              <a:cxnLst/>
              <a:rect l="l" t="t" r="r" b="b"/>
              <a:pathLst>
                <a:path w="5371" h="7372" extrusionOk="0">
                  <a:moveTo>
                    <a:pt x="3036" y="0"/>
                  </a:moveTo>
                  <a:lnTo>
                    <a:pt x="0" y="567"/>
                  </a:lnTo>
                  <a:lnTo>
                    <a:pt x="2369" y="7372"/>
                  </a:lnTo>
                  <a:lnTo>
                    <a:pt x="5371" y="6805"/>
                  </a:lnTo>
                  <a:lnTo>
                    <a:pt x="3036" y="0"/>
                  </a:lnTo>
                  <a:close/>
                </a:path>
              </a:pathLst>
            </a:custGeom>
            <a:solidFill>
              <a:srgbClr val="FF8B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1772;p51">
              <a:extLst>
                <a:ext uri="{FF2B5EF4-FFF2-40B4-BE49-F238E27FC236}">
                  <a16:creationId xmlns:a16="http://schemas.microsoft.com/office/drawing/2014/main" id="{BC2B747E-87F5-B6E2-42FC-0ECC44F050F4}"/>
                </a:ext>
              </a:extLst>
            </p:cNvPr>
            <p:cNvSpPr/>
            <p:nvPr/>
          </p:nvSpPr>
          <p:spPr>
            <a:xfrm>
              <a:off x="3407075" y="4448025"/>
              <a:ext cx="224300" cy="151250"/>
            </a:xfrm>
            <a:custGeom>
              <a:avLst/>
              <a:gdLst/>
              <a:ahLst/>
              <a:cxnLst/>
              <a:rect l="l" t="t" r="r" b="b"/>
              <a:pathLst>
                <a:path w="8972" h="6050" extrusionOk="0">
                  <a:moveTo>
                    <a:pt x="7326" y="0"/>
                  </a:moveTo>
                  <a:cubicBezTo>
                    <a:pt x="7295" y="0"/>
                    <a:pt x="7265" y="8"/>
                    <a:pt x="7237" y="27"/>
                  </a:cubicBezTo>
                  <a:lnTo>
                    <a:pt x="3968" y="1195"/>
                  </a:lnTo>
                  <a:cubicBezTo>
                    <a:pt x="3801" y="1261"/>
                    <a:pt x="3634" y="1361"/>
                    <a:pt x="3568" y="1528"/>
                  </a:cubicBezTo>
                  <a:cubicBezTo>
                    <a:pt x="2867" y="2963"/>
                    <a:pt x="1766" y="4130"/>
                    <a:pt x="399" y="4931"/>
                  </a:cubicBezTo>
                  <a:cubicBezTo>
                    <a:pt x="0" y="5187"/>
                    <a:pt x="281" y="6049"/>
                    <a:pt x="1138" y="6049"/>
                  </a:cubicBezTo>
                  <a:cubicBezTo>
                    <a:pt x="1286" y="6049"/>
                    <a:pt x="1451" y="6024"/>
                    <a:pt x="1633" y="5965"/>
                  </a:cubicBezTo>
                  <a:cubicBezTo>
                    <a:pt x="2867" y="5531"/>
                    <a:pt x="4535" y="4597"/>
                    <a:pt x="5402" y="4297"/>
                  </a:cubicBezTo>
                  <a:cubicBezTo>
                    <a:pt x="6837" y="3796"/>
                    <a:pt x="7404" y="3663"/>
                    <a:pt x="8571" y="3263"/>
                  </a:cubicBezTo>
                  <a:cubicBezTo>
                    <a:pt x="8838" y="3163"/>
                    <a:pt x="8971" y="2829"/>
                    <a:pt x="8838" y="2596"/>
                  </a:cubicBezTo>
                  <a:lnTo>
                    <a:pt x="7537" y="127"/>
                  </a:lnTo>
                  <a:cubicBezTo>
                    <a:pt x="7489" y="55"/>
                    <a:pt x="7406" y="0"/>
                    <a:pt x="732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1773;p51">
              <a:extLst>
                <a:ext uri="{FF2B5EF4-FFF2-40B4-BE49-F238E27FC236}">
                  <a16:creationId xmlns:a16="http://schemas.microsoft.com/office/drawing/2014/main" id="{EED49BFC-56C8-9F26-76C7-F8554232C11E}"/>
                </a:ext>
              </a:extLst>
            </p:cNvPr>
            <p:cNvSpPr/>
            <p:nvPr/>
          </p:nvSpPr>
          <p:spPr>
            <a:xfrm>
              <a:off x="2952525" y="4581950"/>
              <a:ext cx="233525" cy="87750"/>
            </a:xfrm>
            <a:custGeom>
              <a:avLst/>
              <a:gdLst/>
              <a:ahLst/>
              <a:cxnLst/>
              <a:rect l="l" t="t" r="r" b="b"/>
              <a:pathLst>
                <a:path w="9341" h="3510" extrusionOk="0">
                  <a:moveTo>
                    <a:pt x="5126" y="1"/>
                  </a:moveTo>
                  <a:cubicBezTo>
                    <a:pt x="4960" y="1"/>
                    <a:pt x="4815" y="87"/>
                    <a:pt x="4671" y="174"/>
                  </a:cubicBezTo>
                  <a:cubicBezTo>
                    <a:pt x="3870" y="841"/>
                    <a:pt x="2903" y="1575"/>
                    <a:pt x="501" y="2109"/>
                  </a:cubicBezTo>
                  <a:cubicBezTo>
                    <a:pt x="1" y="2209"/>
                    <a:pt x="34" y="3510"/>
                    <a:pt x="1335" y="3510"/>
                  </a:cubicBezTo>
                  <a:cubicBezTo>
                    <a:pt x="2636" y="3510"/>
                    <a:pt x="4571" y="3410"/>
                    <a:pt x="5505" y="3410"/>
                  </a:cubicBezTo>
                  <a:cubicBezTo>
                    <a:pt x="7039" y="3410"/>
                    <a:pt x="7606" y="3476"/>
                    <a:pt x="8807" y="3510"/>
                  </a:cubicBezTo>
                  <a:cubicBezTo>
                    <a:pt x="9107" y="3476"/>
                    <a:pt x="9341" y="3243"/>
                    <a:pt x="9307" y="2943"/>
                  </a:cubicBezTo>
                  <a:lnTo>
                    <a:pt x="8907" y="207"/>
                  </a:lnTo>
                  <a:cubicBezTo>
                    <a:pt x="8907" y="74"/>
                    <a:pt x="8807" y="7"/>
                    <a:pt x="8674" y="7"/>
                  </a:cubicBezTo>
                  <a:lnTo>
                    <a:pt x="5204" y="7"/>
                  </a:lnTo>
                  <a:cubicBezTo>
                    <a:pt x="5178" y="3"/>
                    <a:pt x="5151" y="1"/>
                    <a:pt x="512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1774;p51">
              <a:extLst>
                <a:ext uri="{FF2B5EF4-FFF2-40B4-BE49-F238E27FC236}">
                  <a16:creationId xmlns:a16="http://schemas.microsoft.com/office/drawing/2014/main" id="{01117BA7-078B-1D54-8D9D-F77D2940728E}"/>
                </a:ext>
              </a:extLst>
            </p:cNvPr>
            <p:cNvSpPr/>
            <p:nvPr/>
          </p:nvSpPr>
          <p:spPr>
            <a:xfrm>
              <a:off x="3075950" y="4412825"/>
              <a:ext cx="84250" cy="96775"/>
            </a:xfrm>
            <a:custGeom>
              <a:avLst/>
              <a:gdLst/>
              <a:ahLst/>
              <a:cxnLst/>
              <a:rect l="l" t="t" r="r" b="b"/>
              <a:pathLst>
                <a:path w="3370" h="3871" extrusionOk="0">
                  <a:moveTo>
                    <a:pt x="1" y="1"/>
                  </a:moveTo>
                  <a:lnTo>
                    <a:pt x="267" y="3870"/>
                  </a:lnTo>
                  <a:lnTo>
                    <a:pt x="3370" y="3870"/>
                  </a:lnTo>
                  <a:lnTo>
                    <a:pt x="306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1775;p51">
              <a:extLst>
                <a:ext uri="{FF2B5EF4-FFF2-40B4-BE49-F238E27FC236}">
                  <a16:creationId xmlns:a16="http://schemas.microsoft.com/office/drawing/2014/main" id="{482D646D-A472-7F3B-3F38-C811910B4661}"/>
                </a:ext>
              </a:extLst>
            </p:cNvPr>
            <p:cNvSpPr/>
            <p:nvPr/>
          </p:nvSpPr>
          <p:spPr>
            <a:xfrm>
              <a:off x="3458725" y="4306100"/>
              <a:ext cx="107600" cy="109250"/>
            </a:xfrm>
            <a:custGeom>
              <a:avLst/>
              <a:gdLst/>
              <a:ahLst/>
              <a:cxnLst/>
              <a:rect l="l" t="t" r="r" b="b"/>
              <a:pathLst>
                <a:path w="4304" h="4370" extrusionOk="0">
                  <a:moveTo>
                    <a:pt x="3036" y="0"/>
                  </a:moveTo>
                  <a:lnTo>
                    <a:pt x="0" y="600"/>
                  </a:lnTo>
                  <a:lnTo>
                    <a:pt x="1301" y="4370"/>
                  </a:lnTo>
                  <a:lnTo>
                    <a:pt x="4304" y="3703"/>
                  </a:lnTo>
                  <a:lnTo>
                    <a:pt x="3036"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1776;p51">
              <a:extLst>
                <a:ext uri="{FF2B5EF4-FFF2-40B4-BE49-F238E27FC236}">
                  <a16:creationId xmlns:a16="http://schemas.microsoft.com/office/drawing/2014/main" id="{D1C29375-3DC4-4E12-B091-28431BB41610}"/>
                </a:ext>
              </a:extLst>
            </p:cNvPr>
            <p:cNvSpPr/>
            <p:nvPr/>
          </p:nvSpPr>
          <p:spPr>
            <a:xfrm>
              <a:off x="2970050" y="2468100"/>
              <a:ext cx="477025" cy="536250"/>
            </a:xfrm>
            <a:custGeom>
              <a:avLst/>
              <a:gdLst/>
              <a:ahLst/>
              <a:cxnLst/>
              <a:rect l="l" t="t" r="r" b="b"/>
              <a:pathLst>
                <a:path w="19081" h="21450" extrusionOk="0">
                  <a:moveTo>
                    <a:pt x="17112" y="1"/>
                  </a:moveTo>
                  <a:lnTo>
                    <a:pt x="17112" y="1"/>
                  </a:lnTo>
                  <a:cubicBezTo>
                    <a:pt x="15311" y="34"/>
                    <a:pt x="13543" y="201"/>
                    <a:pt x="11775" y="468"/>
                  </a:cubicBezTo>
                  <a:cubicBezTo>
                    <a:pt x="9907" y="768"/>
                    <a:pt x="8039" y="1168"/>
                    <a:pt x="6238" y="1735"/>
                  </a:cubicBezTo>
                  <a:cubicBezTo>
                    <a:pt x="3903" y="2503"/>
                    <a:pt x="1334" y="3670"/>
                    <a:pt x="1334" y="3670"/>
                  </a:cubicBezTo>
                  <a:cubicBezTo>
                    <a:pt x="1334" y="3670"/>
                    <a:pt x="0" y="4504"/>
                    <a:pt x="6872" y="21449"/>
                  </a:cubicBezTo>
                  <a:lnTo>
                    <a:pt x="19080" y="18681"/>
                  </a:lnTo>
                  <a:cubicBezTo>
                    <a:pt x="17746" y="13777"/>
                    <a:pt x="17046" y="10708"/>
                    <a:pt x="17112" y="1"/>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1777;p51">
              <a:extLst>
                <a:ext uri="{FF2B5EF4-FFF2-40B4-BE49-F238E27FC236}">
                  <a16:creationId xmlns:a16="http://schemas.microsoft.com/office/drawing/2014/main" id="{FBAD6DC8-5F20-D4B4-CB3C-20834FFC3744}"/>
                </a:ext>
              </a:extLst>
            </p:cNvPr>
            <p:cNvSpPr/>
            <p:nvPr/>
          </p:nvSpPr>
          <p:spPr>
            <a:xfrm>
              <a:off x="3340300" y="2508975"/>
              <a:ext cx="62575" cy="184325"/>
            </a:xfrm>
            <a:custGeom>
              <a:avLst/>
              <a:gdLst/>
              <a:ahLst/>
              <a:cxnLst/>
              <a:rect l="l" t="t" r="r" b="b"/>
              <a:pathLst>
                <a:path w="2503" h="7373" extrusionOk="0">
                  <a:moveTo>
                    <a:pt x="2302" y="0"/>
                  </a:moveTo>
                  <a:cubicBezTo>
                    <a:pt x="1302" y="701"/>
                    <a:pt x="601" y="1701"/>
                    <a:pt x="301" y="2869"/>
                  </a:cubicBezTo>
                  <a:cubicBezTo>
                    <a:pt x="1" y="4337"/>
                    <a:pt x="2036" y="6838"/>
                    <a:pt x="2503" y="7372"/>
                  </a:cubicBezTo>
                  <a:cubicBezTo>
                    <a:pt x="2369" y="5404"/>
                    <a:pt x="2302" y="3036"/>
                    <a:pt x="230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1778;p51">
              <a:extLst>
                <a:ext uri="{FF2B5EF4-FFF2-40B4-BE49-F238E27FC236}">
                  <a16:creationId xmlns:a16="http://schemas.microsoft.com/office/drawing/2014/main" id="{02DF1624-2EAC-C526-8183-A1D8AB672758}"/>
                </a:ext>
              </a:extLst>
            </p:cNvPr>
            <p:cNvSpPr/>
            <p:nvPr/>
          </p:nvSpPr>
          <p:spPr>
            <a:xfrm>
              <a:off x="3096800" y="2343850"/>
              <a:ext cx="167650" cy="286075"/>
            </a:xfrm>
            <a:custGeom>
              <a:avLst/>
              <a:gdLst/>
              <a:ahLst/>
              <a:cxnLst/>
              <a:rect l="l" t="t" r="r" b="b"/>
              <a:pathLst>
                <a:path w="6706" h="11443" extrusionOk="0">
                  <a:moveTo>
                    <a:pt x="4871" y="1"/>
                  </a:moveTo>
                  <a:lnTo>
                    <a:pt x="2135" y="3670"/>
                  </a:lnTo>
                  <a:cubicBezTo>
                    <a:pt x="2802" y="5004"/>
                    <a:pt x="3036" y="5771"/>
                    <a:pt x="1168" y="6705"/>
                  </a:cubicBezTo>
                  <a:cubicBezTo>
                    <a:pt x="1168" y="6705"/>
                    <a:pt x="0" y="10041"/>
                    <a:pt x="2903" y="11442"/>
                  </a:cubicBezTo>
                  <a:cubicBezTo>
                    <a:pt x="4704" y="9841"/>
                    <a:pt x="6005" y="7739"/>
                    <a:pt x="6705" y="5438"/>
                  </a:cubicBezTo>
                  <a:cubicBezTo>
                    <a:pt x="5171" y="4537"/>
                    <a:pt x="4937" y="1869"/>
                    <a:pt x="4871" y="1"/>
                  </a:cubicBezTo>
                  <a:close/>
                </a:path>
              </a:pathLst>
            </a:custGeom>
            <a:solidFill>
              <a:srgbClr val="FF8B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1779;p51">
              <a:extLst>
                <a:ext uri="{FF2B5EF4-FFF2-40B4-BE49-F238E27FC236}">
                  <a16:creationId xmlns:a16="http://schemas.microsoft.com/office/drawing/2014/main" id="{AC158C5D-E235-FFDC-5972-F0B5DF18C448}"/>
                </a:ext>
              </a:extLst>
            </p:cNvPr>
            <p:cNvSpPr/>
            <p:nvPr/>
          </p:nvSpPr>
          <p:spPr>
            <a:xfrm>
              <a:off x="3150175" y="2381375"/>
              <a:ext cx="55050" cy="78425"/>
            </a:xfrm>
            <a:custGeom>
              <a:avLst/>
              <a:gdLst/>
              <a:ahLst/>
              <a:cxnLst/>
              <a:rect l="l" t="t" r="r" b="b"/>
              <a:pathLst>
                <a:path w="2202" h="3137" extrusionOk="0">
                  <a:moveTo>
                    <a:pt x="1635" y="1"/>
                  </a:moveTo>
                  <a:lnTo>
                    <a:pt x="0" y="2169"/>
                  </a:lnTo>
                  <a:cubicBezTo>
                    <a:pt x="167" y="2469"/>
                    <a:pt x="301" y="2803"/>
                    <a:pt x="434" y="3136"/>
                  </a:cubicBezTo>
                  <a:cubicBezTo>
                    <a:pt x="1168" y="2836"/>
                    <a:pt x="2202" y="1935"/>
                    <a:pt x="2169" y="1068"/>
                  </a:cubicBezTo>
                  <a:cubicBezTo>
                    <a:pt x="2068" y="668"/>
                    <a:pt x="1902" y="301"/>
                    <a:pt x="163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1780;p51">
              <a:extLst>
                <a:ext uri="{FF2B5EF4-FFF2-40B4-BE49-F238E27FC236}">
                  <a16:creationId xmlns:a16="http://schemas.microsoft.com/office/drawing/2014/main" id="{C622C292-E657-493C-8C6B-72EA81BC5D53}"/>
                </a:ext>
              </a:extLst>
            </p:cNvPr>
            <p:cNvSpPr/>
            <p:nvPr/>
          </p:nvSpPr>
          <p:spPr>
            <a:xfrm>
              <a:off x="2983375" y="2157250"/>
              <a:ext cx="264400" cy="292925"/>
            </a:xfrm>
            <a:custGeom>
              <a:avLst/>
              <a:gdLst/>
              <a:ahLst/>
              <a:cxnLst/>
              <a:rect l="l" t="t" r="r" b="b"/>
              <a:pathLst>
                <a:path w="10576" h="11717" extrusionOk="0">
                  <a:moveTo>
                    <a:pt x="5192" y="0"/>
                  </a:moveTo>
                  <a:cubicBezTo>
                    <a:pt x="4186" y="0"/>
                    <a:pt x="3165" y="358"/>
                    <a:pt x="2336" y="1127"/>
                  </a:cubicBezTo>
                  <a:cubicBezTo>
                    <a:pt x="1" y="3328"/>
                    <a:pt x="1202" y="7731"/>
                    <a:pt x="2803" y="10033"/>
                  </a:cubicBezTo>
                  <a:cubicBezTo>
                    <a:pt x="3577" y="11172"/>
                    <a:pt x="4735" y="11717"/>
                    <a:pt x="5904" y="11717"/>
                  </a:cubicBezTo>
                  <a:cubicBezTo>
                    <a:pt x="7405" y="11717"/>
                    <a:pt x="8924" y="10820"/>
                    <a:pt x="9674" y="9132"/>
                  </a:cubicBezTo>
                  <a:cubicBezTo>
                    <a:pt x="10575" y="7098"/>
                    <a:pt x="10108" y="5897"/>
                    <a:pt x="9207" y="2961"/>
                  </a:cubicBezTo>
                  <a:cubicBezTo>
                    <a:pt x="8636" y="1078"/>
                    <a:pt x="6937" y="0"/>
                    <a:pt x="5192" y="0"/>
                  </a:cubicBezTo>
                  <a:close/>
                </a:path>
              </a:pathLst>
            </a:custGeom>
            <a:solidFill>
              <a:srgbClr val="FF8B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1781;p51">
              <a:extLst>
                <a:ext uri="{FF2B5EF4-FFF2-40B4-BE49-F238E27FC236}">
                  <a16:creationId xmlns:a16="http://schemas.microsoft.com/office/drawing/2014/main" id="{E673D027-99CE-3ADA-FDB3-6B85C595BB88}"/>
                </a:ext>
              </a:extLst>
            </p:cNvPr>
            <p:cNvSpPr/>
            <p:nvPr/>
          </p:nvSpPr>
          <p:spPr>
            <a:xfrm>
              <a:off x="2966700" y="2954300"/>
              <a:ext cx="398650" cy="1532775"/>
            </a:xfrm>
            <a:custGeom>
              <a:avLst/>
              <a:gdLst/>
              <a:ahLst/>
              <a:cxnLst/>
              <a:rect l="l" t="t" r="r" b="b"/>
              <a:pathLst>
                <a:path w="15946" h="61311" extrusionOk="0">
                  <a:moveTo>
                    <a:pt x="15945" y="0"/>
                  </a:moveTo>
                  <a:lnTo>
                    <a:pt x="7006" y="2001"/>
                  </a:lnTo>
                  <a:cubicBezTo>
                    <a:pt x="7006" y="2001"/>
                    <a:pt x="1" y="19848"/>
                    <a:pt x="201" y="29254"/>
                  </a:cubicBezTo>
                  <a:cubicBezTo>
                    <a:pt x="434" y="39028"/>
                    <a:pt x="4004" y="61311"/>
                    <a:pt x="4004" y="61311"/>
                  </a:cubicBezTo>
                  <a:lnTo>
                    <a:pt x="8173" y="61311"/>
                  </a:lnTo>
                  <a:cubicBezTo>
                    <a:pt x="8173" y="61311"/>
                    <a:pt x="7506" y="39595"/>
                    <a:pt x="7873" y="30021"/>
                  </a:cubicBezTo>
                  <a:cubicBezTo>
                    <a:pt x="8307" y="19547"/>
                    <a:pt x="15945" y="0"/>
                    <a:pt x="15945" y="0"/>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1782;p51">
              <a:extLst>
                <a:ext uri="{FF2B5EF4-FFF2-40B4-BE49-F238E27FC236}">
                  <a16:creationId xmlns:a16="http://schemas.microsoft.com/office/drawing/2014/main" id="{DA52C6F3-D0F6-B8BF-3394-0F700A5A25CE}"/>
                </a:ext>
              </a:extLst>
            </p:cNvPr>
            <p:cNvSpPr/>
            <p:nvPr/>
          </p:nvSpPr>
          <p:spPr>
            <a:xfrm>
              <a:off x="2966700" y="2954300"/>
              <a:ext cx="398650" cy="1532775"/>
            </a:xfrm>
            <a:custGeom>
              <a:avLst/>
              <a:gdLst/>
              <a:ahLst/>
              <a:cxnLst/>
              <a:rect l="l" t="t" r="r" b="b"/>
              <a:pathLst>
                <a:path w="15946" h="61311" extrusionOk="0">
                  <a:moveTo>
                    <a:pt x="15945" y="0"/>
                  </a:moveTo>
                  <a:lnTo>
                    <a:pt x="7006" y="2001"/>
                  </a:lnTo>
                  <a:cubicBezTo>
                    <a:pt x="7006" y="2001"/>
                    <a:pt x="1" y="19848"/>
                    <a:pt x="201" y="29254"/>
                  </a:cubicBezTo>
                  <a:cubicBezTo>
                    <a:pt x="434" y="39028"/>
                    <a:pt x="4004" y="61311"/>
                    <a:pt x="4004" y="61311"/>
                  </a:cubicBezTo>
                  <a:lnTo>
                    <a:pt x="8173" y="61311"/>
                  </a:lnTo>
                  <a:cubicBezTo>
                    <a:pt x="8173" y="61311"/>
                    <a:pt x="7506" y="39595"/>
                    <a:pt x="7873" y="30021"/>
                  </a:cubicBezTo>
                  <a:cubicBezTo>
                    <a:pt x="8307" y="19547"/>
                    <a:pt x="15945" y="0"/>
                    <a:pt x="1594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1783;p51">
              <a:extLst>
                <a:ext uri="{FF2B5EF4-FFF2-40B4-BE49-F238E27FC236}">
                  <a16:creationId xmlns:a16="http://schemas.microsoft.com/office/drawing/2014/main" id="{ECE6C135-504E-4929-4FFA-14E9696B5D20}"/>
                </a:ext>
              </a:extLst>
            </p:cNvPr>
            <p:cNvSpPr/>
            <p:nvPr/>
          </p:nvSpPr>
          <p:spPr>
            <a:xfrm>
              <a:off x="3048425" y="4447025"/>
              <a:ext cx="136800" cy="43375"/>
            </a:xfrm>
            <a:custGeom>
              <a:avLst/>
              <a:gdLst/>
              <a:ahLst/>
              <a:cxnLst/>
              <a:rect l="l" t="t" r="r" b="b"/>
              <a:pathLst>
                <a:path w="5472" h="1735" extrusionOk="0">
                  <a:moveTo>
                    <a:pt x="5471" y="0"/>
                  </a:moveTo>
                  <a:lnTo>
                    <a:pt x="1" y="167"/>
                  </a:lnTo>
                  <a:lnTo>
                    <a:pt x="368" y="1735"/>
                  </a:lnTo>
                  <a:lnTo>
                    <a:pt x="5271" y="1735"/>
                  </a:lnTo>
                  <a:lnTo>
                    <a:pt x="5471"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1784;p51">
              <a:extLst>
                <a:ext uri="{FF2B5EF4-FFF2-40B4-BE49-F238E27FC236}">
                  <a16:creationId xmlns:a16="http://schemas.microsoft.com/office/drawing/2014/main" id="{54BBD25B-7C89-82B4-4598-5D84197B6E2B}"/>
                </a:ext>
              </a:extLst>
            </p:cNvPr>
            <p:cNvSpPr/>
            <p:nvPr/>
          </p:nvSpPr>
          <p:spPr>
            <a:xfrm>
              <a:off x="3161850" y="3106750"/>
              <a:ext cx="123450" cy="442150"/>
            </a:xfrm>
            <a:custGeom>
              <a:avLst/>
              <a:gdLst/>
              <a:ahLst/>
              <a:cxnLst/>
              <a:rect l="l" t="t" r="r" b="b"/>
              <a:pathLst>
                <a:path w="4938" h="17686" extrusionOk="0">
                  <a:moveTo>
                    <a:pt x="3767" y="0"/>
                  </a:moveTo>
                  <a:cubicBezTo>
                    <a:pt x="3405" y="0"/>
                    <a:pt x="2956" y="426"/>
                    <a:pt x="2402" y="1407"/>
                  </a:cubicBezTo>
                  <a:cubicBezTo>
                    <a:pt x="0" y="5610"/>
                    <a:pt x="234" y="12515"/>
                    <a:pt x="868" y="17686"/>
                  </a:cubicBezTo>
                  <a:cubicBezTo>
                    <a:pt x="1935" y="12682"/>
                    <a:pt x="3269" y="7745"/>
                    <a:pt x="4937" y="2908"/>
                  </a:cubicBezTo>
                  <a:cubicBezTo>
                    <a:pt x="4729" y="1163"/>
                    <a:pt x="4366" y="0"/>
                    <a:pt x="376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1785;p51">
              <a:extLst>
                <a:ext uri="{FF2B5EF4-FFF2-40B4-BE49-F238E27FC236}">
                  <a16:creationId xmlns:a16="http://schemas.microsoft.com/office/drawing/2014/main" id="{7D8A8E6F-5882-BF0B-4D24-7C1C3304E95A}"/>
                </a:ext>
              </a:extLst>
            </p:cNvPr>
            <p:cNvSpPr/>
            <p:nvPr/>
          </p:nvSpPr>
          <p:spPr>
            <a:xfrm>
              <a:off x="3181025" y="2935100"/>
              <a:ext cx="390300" cy="1459400"/>
            </a:xfrm>
            <a:custGeom>
              <a:avLst/>
              <a:gdLst/>
              <a:ahLst/>
              <a:cxnLst/>
              <a:rect l="l" t="t" r="r" b="b"/>
              <a:pathLst>
                <a:path w="15612" h="58376" extrusionOk="0">
                  <a:moveTo>
                    <a:pt x="10641" y="1"/>
                  </a:moveTo>
                  <a:lnTo>
                    <a:pt x="1668" y="2036"/>
                  </a:lnTo>
                  <a:cubicBezTo>
                    <a:pt x="1668" y="2036"/>
                    <a:pt x="1" y="21550"/>
                    <a:pt x="2135" y="29489"/>
                  </a:cubicBezTo>
                  <a:cubicBezTo>
                    <a:pt x="4671" y="38895"/>
                    <a:pt x="11475" y="58376"/>
                    <a:pt x="11475" y="58376"/>
                  </a:cubicBezTo>
                  <a:lnTo>
                    <a:pt x="15612" y="57575"/>
                  </a:lnTo>
                  <a:cubicBezTo>
                    <a:pt x="15612" y="57575"/>
                    <a:pt x="12276" y="35059"/>
                    <a:pt x="10308" y="30122"/>
                  </a:cubicBezTo>
                  <a:cubicBezTo>
                    <a:pt x="6172" y="19548"/>
                    <a:pt x="15412" y="6005"/>
                    <a:pt x="10641" y="1"/>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1786;p51">
              <a:extLst>
                <a:ext uri="{FF2B5EF4-FFF2-40B4-BE49-F238E27FC236}">
                  <a16:creationId xmlns:a16="http://schemas.microsoft.com/office/drawing/2014/main" id="{BCCE0A69-E707-D5FE-D0E5-74E8BCB21FF2}"/>
                </a:ext>
              </a:extLst>
            </p:cNvPr>
            <p:cNvSpPr/>
            <p:nvPr/>
          </p:nvSpPr>
          <p:spPr>
            <a:xfrm>
              <a:off x="3181025" y="2935100"/>
              <a:ext cx="390300" cy="1459400"/>
            </a:xfrm>
            <a:custGeom>
              <a:avLst/>
              <a:gdLst/>
              <a:ahLst/>
              <a:cxnLst/>
              <a:rect l="l" t="t" r="r" b="b"/>
              <a:pathLst>
                <a:path w="15612" h="58376" extrusionOk="0">
                  <a:moveTo>
                    <a:pt x="10641" y="1"/>
                  </a:moveTo>
                  <a:lnTo>
                    <a:pt x="1668" y="2036"/>
                  </a:lnTo>
                  <a:cubicBezTo>
                    <a:pt x="1668" y="2036"/>
                    <a:pt x="1" y="21550"/>
                    <a:pt x="2135" y="29489"/>
                  </a:cubicBezTo>
                  <a:cubicBezTo>
                    <a:pt x="4671" y="38895"/>
                    <a:pt x="11475" y="58376"/>
                    <a:pt x="11475" y="58376"/>
                  </a:cubicBezTo>
                  <a:lnTo>
                    <a:pt x="15612" y="57575"/>
                  </a:lnTo>
                  <a:cubicBezTo>
                    <a:pt x="15612" y="57575"/>
                    <a:pt x="12276" y="35059"/>
                    <a:pt x="10308" y="30122"/>
                  </a:cubicBezTo>
                  <a:cubicBezTo>
                    <a:pt x="6172" y="19548"/>
                    <a:pt x="15412" y="6005"/>
                    <a:pt x="1064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1787;p51">
              <a:extLst>
                <a:ext uri="{FF2B5EF4-FFF2-40B4-BE49-F238E27FC236}">
                  <a16:creationId xmlns:a16="http://schemas.microsoft.com/office/drawing/2014/main" id="{7C37DE42-D531-4E24-35AB-F0C71FD58BE8}"/>
                </a:ext>
              </a:extLst>
            </p:cNvPr>
            <p:cNvSpPr/>
            <p:nvPr/>
          </p:nvSpPr>
          <p:spPr>
            <a:xfrm>
              <a:off x="3434550" y="4328600"/>
              <a:ext cx="149300" cy="74250"/>
            </a:xfrm>
            <a:custGeom>
              <a:avLst/>
              <a:gdLst/>
              <a:ahLst/>
              <a:cxnLst/>
              <a:rect l="l" t="t" r="r" b="b"/>
              <a:pathLst>
                <a:path w="5972" h="2970" extrusionOk="0">
                  <a:moveTo>
                    <a:pt x="5938" y="1"/>
                  </a:moveTo>
                  <a:lnTo>
                    <a:pt x="0" y="1468"/>
                  </a:lnTo>
                  <a:lnTo>
                    <a:pt x="834" y="2969"/>
                  </a:lnTo>
                  <a:lnTo>
                    <a:pt x="5971" y="1935"/>
                  </a:lnTo>
                  <a:lnTo>
                    <a:pt x="5938"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1788;p51">
              <a:extLst>
                <a:ext uri="{FF2B5EF4-FFF2-40B4-BE49-F238E27FC236}">
                  <a16:creationId xmlns:a16="http://schemas.microsoft.com/office/drawing/2014/main" id="{13EFB73C-5DE7-DAA3-D353-F313A36E4505}"/>
                </a:ext>
              </a:extLst>
            </p:cNvPr>
            <p:cNvSpPr/>
            <p:nvPr/>
          </p:nvSpPr>
          <p:spPr>
            <a:xfrm>
              <a:off x="3091800" y="2285875"/>
              <a:ext cx="17525" cy="21675"/>
            </a:xfrm>
            <a:custGeom>
              <a:avLst/>
              <a:gdLst/>
              <a:ahLst/>
              <a:cxnLst/>
              <a:rect l="l" t="t" r="r" b="b"/>
              <a:pathLst>
                <a:path w="701" h="867" extrusionOk="0">
                  <a:moveTo>
                    <a:pt x="275" y="1"/>
                  </a:moveTo>
                  <a:cubicBezTo>
                    <a:pt x="249" y="1"/>
                    <a:pt x="224" y="6"/>
                    <a:pt x="200" y="18"/>
                  </a:cubicBezTo>
                  <a:cubicBezTo>
                    <a:pt x="34" y="51"/>
                    <a:pt x="0" y="285"/>
                    <a:pt x="67" y="518"/>
                  </a:cubicBezTo>
                  <a:cubicBezTo>
                    <a:pt x="124" y="716"/>
                    <a:pt x="277" y="867"/>
                    <a:pt x="423" y="867"/>
                  </a:cubicBezTo>
                  <a:cubicBezTo>
                    <a:pt x="450" y="867"/>
                    <a:pt x="476" y="862"/>
                    <a:pt x="501" y="852"/>
                  </a:cubicBezTo>
                  <a:cubicBezTo>
                    <a:pt x="634" y="785"/>
                    <a:pt x="701" y="552"/>
                    <a:pt x="601" y="318"/>
                  </a:cubicBezTo>
                  <a:cubicBezTo>
                    <a:pt x="546" y="125"/>
                    <a:pt x="400" y="1"/>
                    <a:pt x="27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1789;p51">
              <a:extLst>
                <a:ext uri="{FF2B5EF4-FFF2-40B4-BE49-F238E27FC236}">
                  <a16:creationId xmlns:a16="http://schemas.microsoft.com/office/drawing/2014/main" id="{6F4E8760-6B1A-6FAB-B70D-2C37D82E531B}"/>
                </a:ext>
              </a:extLst>
            </p:cNvPr>
            <p:cNvSpPr/>
            <p:nvPr/>
          </p:nvSpPr>
          <p:spPr>
            <a:xfrm>
              <a:off x="3026750" y="2310900"/>
              <a:ext cx="16700" cy="21675"/>
            </a:xfrm>
            <a:custGeom>
              <a:avLst/>
              <a:gdLst/>
              <a:ahLst/>
              <a:cxnLst/>
              <a:rect l="l" t="t" r="r" b="b"/>
              <a:pathLst>
                <a:path w="668" h="867" extrusionOk="0">
                  <a:moveTo>
                    <a:pt x="242" y="0"/>
                  </a:moveTo>
                  <a:cubicBezTo>
                    <a:pt x="216" y="0"/>
                    <a:pt x="191" y="6"/>
                    <a:pt x="167" y="18"/>
                  </a:cubicBezTo>
                  <a:cubicBezTo>
                    <a:pt x="34" y="51"/>
                    <a:pt x="0" y="284"/>
                    <a:pt x="67" y="518"/>
                  </a:cubicBezTo>
                  <a:cubicBezTo>
                    <a:pt x="124" y="716"/>
                    <a:pt x="277" y="866"/>
                    <a:pt x="403" y="866"/>
                  </a:cubicBezTo>
                  <a:cubicBezTo>
                    <a:pt x="426" y="866"/>
                    <a:pt x="447" y="862"/>
                    <a:pt x="467" y="852"/>
                  </a:cubicBezTo>
                  <a:cubicBezTo>
                    <a:pt x="634" y="785"/>
                    <a:pt x="668" y="551"/>
                    <a:pt x="601" y="318"/>
                  </a:cubicBezTo>
                  <a:cubicBezTo>
                    <a:pt x="518" y="125"/>
                    <a:pt x="367" y="0"/>
                    <a:pt x="24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1790;p51">
              <a:extLst>
                <a:ext uri="{FF2B5EF4-FFF2-40B4-BE49-F238E27FC236}">
                  <a16:creationId xmlns:a16="http://schemas.microsoft.com/office/drawing/2014/main" id="{2CF7F3B8-4841-B1D2-C2CA-DE1EC1C40798}"/>
                </a:ext>
              </a:extLst>
            </p:cNvPr>
            <p:cNvSpPr/>
            <p:nvPr/>
          </p:nvSpPr>
          <p:spPr>
            <a:xfrm>
              <a:off x="3016750" y="2310500"/>
              <a:ext cx="15850" cy="4950"/>
            </a:xfrm>
            <a:custGeom>
              <a:avLst/>
              <a:gdLst/>
              <a:ahLst/>
              <a:cxnLst/>
              <a:rect l="l" t="t" r="r" b="b"/>
              <a:pathLst>
                <a:path w="634" h="198" extrusionOk="0">
                  <a:moveTo>
                    <a:pt x="634" y="0"/>
                  </a:moveTo>
                  <a:lnTo>
                    <a:pt x="0" y="67"/>
                  </a:lnTo>
                  <a:cubicBezTo>
                    <a:pt x="0" y="67"/>
                    <a:pt x="183" y="197"/>
                    <a:pt x="360" y="197"/>
                  </a:cubicBezTo>
                  <a:cubicBezTo>
                    <a:pt x="467" y="197"/>
                    <a:pt x="571" y="150"/>
                    <a:pt x="63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1791;p51">
              <a:extLst>
                <a:ext uri="{FF2B5EF4-FFF2-40B4-BE49-F238E27FC236}">
                  <a16:creationId xmlns:a16="http://schemas.microsoft.com/office/drawing/2014/main" id="{D6B25B40-68ED-E01D-5FE3-2D0B3EB18A31}"/>
                </a:ext>
              </a:extLst>
            </p:cNvPr>
            <p:cNvSpPr/>
            <p:nvPr/>
          </p:nvSpPr>
          <p:spPr>
            <a:xfrm>
              <a:off x="3059275" y="2321325"/>
              <a:ext cx="21700" cy="46225"/>
            </a:xfrm>
            <a:custGeom>
              <a:avLst/>
              <a:gdLst/>
              <a:ahLst/>
              <a:cxnLst/>
              <a:rect l="l" t="t" r="r" b="b"/>
              <a:pathLst>
                <a:path w="868" h="1849" extrusionOk="0">
                  <a:moveTo>
                    <a:pt x="267" y="1"/>
                  </a:moveTo>
                  <a:cubicBezTo>
                    <a:pt x="234" y="601"/>
                    <a:pt x="167" y="1235"/>
                    <a:pt x="0" y="1802"/>
                  </a:cubicBezTo>
                  <a:cubicBezTo>
                    <a:pt x="93" y="1833"/>
                    <a:pt x="189" y="1848"/>
                    <a:pt x="285" y="1848"/>
                  </a:cubicBezTo>
                  <a:cubicBezTo>
                    <a:pt x="498" y="1848"/>
                    <a:pt x="706" y="1774"/>
                    <a:pt x="868" y="1635"/>
                  </a:cubicBezTo>
                  <a:lnTo>
                    <a:pt x="267" y="1"/>
                  </a:lnTo>
                  <a:close/>
                </a:path>
              </a:pathLst>
            </a:custGeom>
            <a:solidFill>
              <a:srgbClr val="FF56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1792;p51">
              <a:extLst>
                <a:ext uri="{FF2B5EF4-FFF2-40B4-BE49-F238E27FC236}">
                  <a16:creationId xmlns:a16="http://schemas.microsoft.com/office/drawing/2014/main" id="{FD23B79B-59BD-FA98-41B4-AF55608DC191}"/>
                </a:ext>
              </a:extLst>
            </p:cNvPr>
            <p:cNvSpPr/>
            <p:nvPr/>
          </p:nvSpPr>
          <p:spPr>
            <a:xfrm>
              <a:off x="3110150" y="2339850"/>
              <a:ext cx="36350" cy="37375"/>
            </a:xfrm>
            <a:custGeom>
              <a:avLst/>
              <a:gdLst/>
              <a:ahLst/>
              <a:cxnLst/>
              <a:rect l="l" t="t" r="r" b="b"/>
              <a:pathLst>
                <a:path w="1454" h="1495" extrusionOk="0">
                  <a:moveTo>
                    <a:pt x="1376" y="0"/>
                  </a:moveTo>
                  <a:cubicBezTo>
                    <a:pt x="1347" y="0"/>
                    <a:pt x="1315" y="19"/>
                    <a:pt x="1301" y="60"/>
                  </a:cubicBezTo>
                  <a:cubicBezTo>
                    <a:pt x="1101" y="661"/>
                    <a:pt x="667" y="1128"/>
                    <a:pt x="67" y="1361"/>
                  </a:cubicBezTo>
                  <a:cubicBezTo>
                    <a:pt x="34" y="1361"/>
                    <a:pt x="0" y="1395"/>
                    <a:pt x="34" y="1461"/>
                  </a:cubicBezTo>
                  <a:cubicBezTo>
                    <a:pt x="34" y="1495"/>
                    <a:pt x="100" y="1495"/>
                    <a:pt x="134" y="1495"/>
                  </a:cubicBezTo>
                  <a:cubicBezTo>
                    <a:pt x="234" y="1461"/>
                    <a:pt x="334" y="1395"/>
                    <a:pt x="467" y="1328"/>
                  </a:cubicBezTo>
                  <a:cubicBezTo>
                    <a:pt x="934" y="1061"/>
                    <a:pt x="1301" y="628"/>
                    <a:pt x="1435" y="94"/>
                  </a:cubicBezTo>
                  <a:cubicBezTo>
                    <a:pt x="1454" y="36"/>
                    <a:pt x="1417" y="0"/>
                    <a:pt x="137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1793;p51">
              <a:extLst>
                <a:ext uri="{FF2B5EF4-FFF2-40B4-BE49-F238E27FC236}">
                  <a16:creationId xmlns:a16="http://schemas.microsoft.com/office/drawing/2014/main" id="{7D7A0A0E-9EFA-C31F-0C65-B2946F15CE9F}"/>
                </a:ext>
              </a:extLst>
            </p:cNvPr>
            <p:cNvSpPr/>
            <p:nvPr/>
          </p:nvSpPr>
          <p:spPr>
            <a:xfrm>
              <a:off x="3071250" y="2141125"/>
              <a:ext cx="217375" cy="153950"/>
            </a:xfrm>
            <a:custGeom>
              <a:avLst/>
              <a:gdLst/>
              <a:ahLst/>
              <a:cxnLst/>
              <a:rect l="l" t="t" r="r" b="b"/>
              <a:pathLst>
                <a:path w="8695" h="6158" extrusionOk="0">
                  <a:moveTo>
                    <a:pt x="3536" y="1"/>
                  </a:moveTo>
                  <a:cubicBezTo>
                    <a:pt x="1680" y="1"/>
                    <a:pt x="0" y="972"/>
                    <a:pt x="522" y="2239"/>
                  </a:cubicBezTo>
                  <a:cubicBezTo>
                    <a:pt x="1340" y="4313"/>
                    <a:pt x="4538" y="6157"/>
                    <a:pt x="6306" y="6157"/>
                  </a:cubicBezTo>
                  <a:cubicBezTo>
                    <a:pt x="6556" y="6157"/>
                    <a:pt x="6778" y="6120"/>
                    <a:pt x="6960" y="6041"/>
                  </a:cubicBezTo>
                  <a:cubicBezTo>
                    <a:pt x="8695" y="5308"/>
                    <a:pt x="8194" y="1538"/>
                    <a:pt x="5426" y="371"/>
                  </a:cubicBezTo>
                  <a:cubicBezTo>
                    <a:pt x="4829" y="115"/>
                    <a:pt x="4172" y="1"/>
                    <a:pt x="353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1794;p51">
              <a:extLst>
                <a:ext uri="{FF2B5EF4-FFF2-40B4-BE49-F238E27FC236}">
                  <a16:creationId xmlns:a16="http://schemas.microsoft.com/office/drawing/2014/main" id="{B9E81364-0108-2359-AF16-E4F3AF34FA3B}"/>
                </a:ext>
              </a:extLst>
            </p:cNvPr>
            <p:cNvSpPr/>
            <p:nvPr/>
          </p:nvSpPr>
          <p:spPr>
            <a:xfrm>
              <a:off x="2958400" y="2134100"/>
              <a:ext cx="210975" cy="117600"/>
            </a:xfrm>
            <a:custGeom>
              <a:avLst/>
              <a:gdLst/>
              <a:ahLst/>
              <a:cxnLst/>
              <a:rect l="l" t="t" r="r" b="b"/>
              <a:pathLst>
                <a:path w="8439" h="4704" extrusionOk="0">
                  <a:moveTo>
                    <a:pt x="5072" y="0"/>
                  </a:moveTo>
                  <a:cubicBezTo>
                    <a:pt x="3151" y="0"/>
                    <a:pt x="673" y="642"/>
                    <a:pt x="366" y="2219"/>
                  </a:cubicBezTo>
                  <a:cubicBezTo>
                    <a:pt x="0" y="4144"/>
                    <a:pt x="912" y="4703"/>
                    <a:pt x="2082" y="4703"/>
                  </a:cubicBezTo>
                  <a:cubicBezTo>
                    <a:pt x="2939" y="4703"/>
                    <a:pt x="3936" y="4403"/>
                    <a:pt x="4669" y="4121"/>
                  </a:cubicBezTo>
                  <a:cubicBezTo>
                    <a:pt x="6904" y="3220"/>
                    <a:pt x="8439" y="1686"/>
                    <a:pt x="7238" y="485"/>
                  </a:cubicBezTo>
                  <a:cubicBezTo>
                    <a:pt x="6928" y="176"/>
                    <a:pt x="6077" y="0"/>
                    <a:pt x="507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1795;p51">
              <a:extLst>
                <a:ext uri="{FF2B5EF4-FFF2-40B4-BE49-F238E27FC236}">
                  <a16:creationId xmlns:a16="http://schemas.microsoft.com/office/drawing/2014/main" id="{5688F871-8064-2245-48FF-79491EE092D8}"/>
                </a:ext>
              </a:extLst>
            </p:cNvPr>
            <p:cNvSpPr/>
            <p:nvPr/>
          </p:nvSpPr>
          <p:spPr>
            <a:xfrm>
              <a:off x="3198550" y="2273250"/>
              <a:ext cx="55625" cy="72575"/>
            </a:xfrm>
            <a:custGeom>
              <a:avLst/>
              <a:gdLst/>
              <a:ahLst/>
              <a:cxnLst/>
              <a:rect l="l" t="t" r="r" b="b"/>
              <a:pathLst>
                <a:path w="2225" h="2903" extrusionOk="0">
                  <a:moveTo>
                    <a:pt x="1159" y="0"/>
                  </a:moveTo>
                  <a:cubicBezTo>
                    <a:pt x="1052" y="0"/>
                    <a:pt x="942" y="18"/>
                    <a:pt x="834" y="56"/>
                  </a:cubicBezTo>
                  <a:cubicBezTo>
                    <a:pt x="133" y="323"/>
                    <a:pt x="0" y="1390"/>
                    <a:pt x="133" y="2057"/>
                  </a:cubicBezTo>
                  <a:cubicBezTo>
                    <a:pt x="224" y="2558"/>
                    <a:pt x="563" y="2903"/>
                    <a:pt x="950" y="2903"/>
                  </a:cubicBezTo>
                  <a:cubicBezTo>
                    <a:pt x="1130" y="2903"/>
                    <a:pt x="1321" y="2828"/>
                    <a:pt x="1501" y="2658"/>
                  </a:cubicBezTo>
                  <a:cubicBezTo>
                    <a:pt x="1901" y="2224"/>
                    <a:pt x="2168" y="1690"/>
                    <a:pt x="2168" y="1090"/>
                  </a:cubicBezTo>
                  <a:cubicBezTo>
                    <a:pt x="2224" y="475"/>
                    <a:pt x="1718" y="0"/>
                    <a:pt x="1159" y="0"/>
                  </a:cubicBezTo>
                  <a:close/>
                </a:path>
              </a:pathLst>
            </a:custGeom>
            <a:solidFill>
              <a:srgbClr val="FF8B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1796;p51">
              <a:extLst>
                <a:ext uri="{FF2B5EF4-FFF2-40B4-BE49-F238E27FC236}">
                  <a16:creationId xmlns:a16="http://schemas.microsoft.com/office/drawing/2014/main" id="{CA50ED91-5D46-C4D3-3ED5-D9216959C89B}"/>
                </a:ext>
              </a:extLst>
            </p:cNvPr>
            <p:cNvSpPr/>
            <p:nvPr/>
          </p:nvSpPr>
          <p:spPr>
            <a:xfrm>
              <a:off x="3070950" y="2246800"/>
              <a:ext cx="45050" cy="19525"/>
            </a:xfrm>
            <a:custGeom>
              <a:avLst/>
              <a:gdLst/>
              <a:ahLst/>
              <a:cxnLst/>
              <a:rect l="l" t="t" r="r" b="b"/>
              <a:pathLst>
                <a:path w="1802" h="781" extrusionOk="0">
                  <a:moveTo>
                    <a:pt x="416" y="0"/>
                  </a:moveTo>
                  <a:cubicBezTo>
                    <a:pt x="345" y="0"/>
                    <a:pt x="273" y="5"/>
                    <a:pt x="201" y="13"/>
                  </a:cubicBezTo>
                  <a:cubicBezTo>
                    <a:pt x="0" y="46"/>
                    <a:pt x="34" y="313"/>
                    <a:pt x="234" y="313"/>
                  </a:cubicBezTo>
                  <a:cubicBezTo>
                    <a:pt x="303" y="303"/>
                    <a:pt x="372" y="299"/>
                    <a:pt x="440" y="299"/>
                  </a:cubicBezTo>
                  <a:cubicBezTo>
                    <a:pt x="837" y="299"/>
                    <a:pt x="1222" y="458"/>
                    <a:pt x="1535" y="714"/>
                  </a:cubicBezTo>
                  <a:cubicBezTo>
                    <a:pt x="1568" y="780"/>
                    <a:pt x="1635" y="780"/>
                    <a:pt x="1702" y="780"/>
                  </a:cubicBezTo>
                  <a:lnTo>
                    <a:pt x="1768" y="747"/>
                  </a:lnTo>
                  <a:cubicBezTo>
                    <a:pt x="1802" y="680"/>
                    <a:pt x="1802" y="580"/>
                    <a:pt x="1768" y="547"/>
                  </a:cubicBezTo>
                  <a:cubicBezTo>
                    <a:pt x="1390" y="197"/>
                    <a:pt x="910" y="0"/>
                    <a:pt x="41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1797;p51">
              <a:extLst>
                <a:ext uri="{FF2B5EF4-FFF2-40B4-BE49-F238E27FC236}">
                  <a16:creationId xmlns:a16="http://schemas.microsoft.com/office/drawing/2014/main" id="{74593164-1A00-0111-6798-8BF80E1A48EC}"/>
                </a:ext>
              </a:extLst>
            </p:cNvPr>
            <p:cNvSpPr/>
            <p:nvPr/>
          </p:nvSpPr>
          <p:spPr>
            <a:xfrm>
              <a:off x="2995900" y="2273575"/>
              <a:ext cx="32550" cy="24225"/>
            </a:xfrm>
            <a:custGeom>
              <a:avLst/>
              <a:gdLst/>
              <a:ahLst/>
              <a:cxnLst/>
              <a:rect l="l" t="t" r="r" b="b"/>
              <a:pathLst>
                <a:path w="1302" h="969" extrusionOk="0">
                  <a:moveTo>
                    <a:pt x="1184" y="1"/>
                  </a:moveTo>
                  <a:cubicBezTo>
                    <a:pt x="1169" y="1"/>
                    <a:pt x="1152" y="4"/>
                    <a:pt x="1134" y="10"/>
                  </a:cubicBezTo>
                  <a:cubicBezTo>
                    <a:pt x="667" y="43"/>
                    <a:pt x="267" y="343"/>
                    <a:pt x="34" y="743"/>
                  </a:cubicBezTo>
                  <a:cubicBezTo>
                    <a:pt x="0" y="810"/>
                    <a:pt x="34" y="910"/>
                    <a:pt x="100" y="944"/>
                  </a:cubicBezTo>
                  <a:cubicBezTo>
                    <a:pt x="117" y="960"/>
                    <a:pt x="142" y="969"/>
                    <a:pt x="167" y="969"/>
                  </a:cubicBezTo>
                  <a:cubicBezTo>
                    <a:pt x="192" y="969"/>
                    <a:pt x="217" y="960"/>
                    <a:pt x="234" y="944"/>
                  </a:cubicBezTo>
                  <a:cubicBezTo>
                    <a:pt x="267" y="944"/>
                    <a:pt x="267" y="910"/>
                    <a:pt x="300" y="877"/>
                  </a:cubicBezTo>
                  <a:cubicBezTo>
                    <a:pt x="467" y="543"/>
                    <a:pt x="801" y="343"/>
                    <a:pt x="1168" y="276"/>
                  </a:cubicBezTo>
                  <a:cubicBezTo>
                    <a:pt x="1234" y="276"/>
                    <a:pt x="1301" y="210"/>
                    <a:pt x="1301" y="143"/>
                  </a:cubicBezTo>
                  <a:cubicBezTo>
                    <a:pt x="1301" y="61"/>
                    <a:pt x="1256" y="1"/>
                    <a:pt x="118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1798;p51">
              <a:extLst>
                <a:ext uri="{FF2B5EF4-FFF2-40B4-BE49-F238E27FC236}">
                  <a16:creationId xmlns:a16="http://schemas.microsoft.com/office/drawing/2014/main" id="{6734E509-FF72-69B9-9FFD-B8FE08A0C60E}"/>
                </a:ext>
              </a:extLst>
            </p:cNvPr>
            <p:cNvSpPr/>
            <p:nvPr/>
          </p:nvSpPr>
          <p:spPr>
            <a:xfrm>
              <a:off x="3464550" y="4483250"/>
              <a:ext cx="40900" cy="17925"/>
            </a:xfrm>
            <a:custGeom>
              <a:avLst/>
              <a:gdLst/>
              <a:ahLst/>
              <a:cxnLst/>
              <a:rect l="l" t="t" r="r" b="b"/>
              <a:pathLst>
                <a:path w="1636" h="717" extrusionOk="0">
                  <a:moveTo>
                    <a:pt x="573" y="142"/>
                  </a:moveTo>
                  <a:cubicBezTo>
                    <a:pt x="812" y="142"/>
                    <a:pt x="1118" y="181"/>
                    <a:pt x="1369" y="219"/>
                  </a:cubicBezTo>
                  <a:lnTo>
                    <a:pt x="1402" y="219"/>
                  </a:lnTo>
                  <a:cubicBezTo>
                    <a:pt x="1024" y="471"/>
                    <a:pt x="703" y="590"/>
                    <a:pt x="497" y="590"/>
                  </a:cubicBezTo>
                  <a:cubicBezTo>
                    <a:pt x="430" y="590"/>
                    <a:pt x="375" y="577"/>
                    <a:pt x="335" y="553"/>
                  </a:cubicBezTo>
                  <a:cubicBezTo>
                    <a:pt x="234" y="519"/>
                    <a:pt x="168" y="419"/>
                    <a:pt x="168" y="353"/>
                  </a:cubicBezTo>
                  <a:cubicBezTo>
                    <a:pt x="134" y="286"/>
                    <a:pt x="168" y="253"/>
                    <a:pt x="201" y="219"/>
                  </a:cubicBezTo>
                  <a:cubicBezTo>
                    <a:pt x="258" y="163"/>
                    <a:pt x="397" y="142"/>
                    <a:pt x="573" y="142"/>
                  </a:cubicBezTo>
                  <a:close/>
                  <a:moveTo>
                    <a:pt x="578" y="1"/>
                  </a:moveTo>
                  <a:cubicBezTo>
                    <a:pt x="372" y="1"/>
                    <a:pt x="190" y="30"/>
                    <a:pt x="101" y="119"/>
                  </a:cubicBezTo>
                  <a:cubicBezTo>
                    <a:pt x="34" y="186"/>
                    <a:pt x="1" y="286"/>
                    <a:pt x="34" y="386"/>
                  </a:cubicBezTo>
                  <a:cubicBezTo>
                    <a:pt x="34" y="519"/>
                    <a:pt x="134" y="653"/>
                    <a:pt x="268" y="686"/>
                  </a:cubicBezTo>
                  <a:lnTo>
                    <a:pt x="301" y="686"/>
                  </a:lnTo>
                  <a:cubicBezTo>
                    <a:pt x="359" y="707"/>
                    <a:pt x="423" y="717"/>
                    <a:pt x="491" y="717"/>
                  </a:cubicBezTo>
                  <a:cubicBezTo>
                    <a:pt x="851" y="717"/>
                    <a:pt x="1321" y="449"/>
                    <a:pt x="1602" y="253"/>
                  </a:cubicBezTo>
                  <a:cubicBezTo>
                    <a:pt x="1635" y="253"/>
                    <a:pt x="1635" y="219"/>
                    <a:pt x="1635" y="186"/>
                  </a:cubicBezTo>
                  <a:cubicBezTo>
                    <a:pt x="1635" y="153"/>
                    <a:pt x="1602" y="153"/>
                    <a:pt x="1569" y="119"/>
                  </a:cubicBezTo>
                  <a:cubicBezTo>
                    <a:pt x="1502" y="119"/>
                    <a:pt x="991" y="1"/>
                    <a:pt x="578" y="1"/>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1799;p51">
              <a:extLst>
                <a:ext uri="{FF2B5EF4-FFF2-40B4-BE49-F238E27FC236}">
                  <a16:creationId xmlns:a16="http://schemas.microsoft.com/office/drawing/2014/main" id="{6512CEC8-E381-F6E5-D951-0B1A8A90832A}"/>
                </a:ext>
              </a:extLst>
            </p:cNvPr>
            <p:cNvSpPr/>
            <p:nvPr/>
          </p:nvSpPr>
          <p:spPr>
            <a:xfrm>
              <a:off x="3474575" y="4460775"/>
              <a:ext cx="30875" cy="29625"/>
            </a:xfrm>
            <a:custGeom>
              <a:avLst/>
              <a:gdLst/>
              <a:ahLst/>
              <a:cxnLst/>
              <a:rect l="l" t="t" r="r" b="b"/>
              <a:pathLst>
                <a:path w="1235" h="1185" extrusionOk="0">
                  <a:moveTo>
                    <a:pt x="434" y="151"/>
                  </a:moveTo>
                  <a:cubicBezTo>
                    <a:pt x="701" y="284"/>
                    <a:pt x="934" y="718"/>
                    <a:pt x="1034" y="985"/>
                  </a:cubicBezTo>
                  <a:cubicBezTo>
                    <a:pt x="667" y="885"/>
                    <a:pt x="200" y="518"/>
                    <a:pt x="167" y="318"/>
                  </a:cubicBezTo>
                  <a:cubicBezTo>
                    <a:pt x="134" y="284"/>
                    <a:pt x="167" y="218"/>
                    <a:pt x="234" y="184"/>
                  </a:cubicBezTo>
                  <a:cubicBezTo>
                    <a:pt x="267" y="168"/>
                    <a:pt x="300" y="159"/>
                    <a:pt x="334" y="159"/>
                  </a:cubicBezTo>
                  <a:cubicBezTo>
                    <a:pt x="367" y="159"/>
                    <a:pt x="401" y="168"/>
                    <a:pt x="434" y="184"/>
                  </a:cubicBezTo>
                  <a:lnTo>
                    <a:pt x="434" y="151"/>
                  </a:lnTo>
                  <a:close/>
                  <a:moveTo>
                    <a:pt x="334" y="1"/>
                  </a:moveTo>
                  <a:cubicBezTo>
                    <a:pt x="275" y="1"/>
                    <a:pt x="217" y="17"/>
                    <a:pt x="167" y="51"/>
                  </a:cubicBezTo>
                  <a:cubicBezTo>
                    <a:pt x="67" y="84"/>
                    <a:pt x="0" y="184"/>
                    <a:pt x="0" y="318"/>
                  </a:cubicBezTo>
                  <a:cubicBezTo>
                    <a:pt x="67" y="651"/>
                    <a:pt x="667" y="1018"/>
                    <a:pt x="1034" y="1152"/>
                  </a:cubicBezTo>
                  <a:lnTo>
                    <a:pt x="1168" y="1185"/>
                  </a:lnTo>
                  <a:cubicBezTo>
                    <a:pt x="1168" y="1185"/>
                    <a:pt x="1201" y="1152"/>
                    <a:pt x="1234" y="1152"/>
                  </a:cubicBezTo>
                  <a:cubicBezTo>
                    <a:pt x="1234" y="1118"/>
                    <a:pt x="1234" y="1085"/>
                    <a:pt x="1234" y="1085"/>
                  </a:cubicBezTo>
                  <a:cubicBezTo>
                    <a:pt x="1201" y="1052"/>
                    <a:pt x="901" y="218"/>
                    <a:pt x="501" y="51"/>
                  </a:cubicBezTo>
                  <a:cubicBezTo>
                    <a:pt x="451" y="17"/>
                    <a:pt x="392" y="1"/>
                    <a:pt x="334" y="1"/>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1800;p51">
              <a:extLst>
                <a:ext uri="{FF2B5EF4-FFF2-40B4-BE49-F238E27FC236}">
                  <a16:creationId xmlns:a16="http://schemas.microsoft.com/office/drawing/2014/main" id="{91334D45-0562-7738-3FBD-43FA938FA49F}"/>
                </a:ext>
              </a:extLst>
            </p:cNvPr>
            <p:cNvSpPr/>
            <p:nvPr/>
          </p:nvSpPr>
          <p:spPr>
            <a:xfrm>
              <a:off x="3031750" y="4575825"/>
              <a:ext cx="48400" cy="19650"/>
            </a:xfrm>
            <a:custGeom>
              <a:avLst/>
              <a:gdLst/>
              <a:ahLst/>
              <a:cxnLst/>
              <a:rect l="l" t="t" r="r" b="b"/>
              <a:pathLst>
                <a:path w="1936" h="786" extrusionOk="0">
                  <a:moveTo>
                    <a:pt x="368" y="152"/>
                  </a:moveTo>
                  <a:cubicBezTo>
                    <a:pt x="801" y="219"/>
                    <a:pt x="1235" y="352"/>
                    <a:pt x="1635" y="552"/>
                  </a:cubicBezTo>
                  <a:cubicBezTo>
                    <a:pt x="1343" y="608"/>
                    <a:pt x="1085" y="635"/>
                    <a:pt x="872" y="635"/>
                  </a:cubicBezTo>
                  <a:cubicBezTo>
                    <a:pt x="575" y="635"/>
                    <a:pt x="365" y="583"/>
                    <a:pt x="267" y="486"/>
                  </a:cubicBezTo>
                  <a:cubicBezTo>
                    <a:pt x="167" y="419"/>
                    <a:pt x="167" y="319"/>
                    <a:pt x="167" y="252"/>
                  </a:cubicBezTo>
                  <a:cubicBezTo>
                    <a:pt x="167" y="219"/>
                    <a:pt x="167" y="186"/>
                    <a:pt x="201" y="186"/>
                  </a:cubicBezTo>
                  <a:cubicBezTo>
                    <a:pt x="267" y="152"/>
                    <a:pt x="301" y="152"/>
                    <a:pt x="368" y="152"/>
                  </a:cubicBezTo>
                  <a:close/>
                  <a:moveTo>
                    <a:pt x="359" y="1"/>
                  </a:moveTo>
                  <a:cubicBezTo>
                    <a:pt x="268" y="1"/>
                    <a:pt x="191" y="16"/>
                    <a:pt x="134" y="52"/>
                  </a:cubicBezTo>
                  <a:cubicBezTo>
                    <a:pt x="67" y="85"/>
                    <a:pt x="34" y="152"/>
                    <a:pt x="1" y="252"/>
                  </a:cubicBezTo>
                  <a:cubicBezTo>
                    <a:pt x="1" y="352"/>
                    <a:pt x="34" y="486"/>
                    <a:pt x="134" y="586"/>
                  </a:cubicBezTo>
                  <a:cubicBezTo>
                    <a:pt x="368" y="719"/>
                    <a:pt x="634" y="786"/>
                    <a:pt x="901" y="786"/>
                  </a:cubicBezTo>
                  <a:cubicBezTo>
                    <a:pt x="1201" y="786"/>
                    <a:pt x="1535" y="719"/>
                    <a:pt x="1869" y="653"/>
                  </a:cubicBezTo>
                  <a:cubicBezTo>
                    <a:pt x="1902" y="653"/>
                    <a:pt x="1902" y="653"/>
                    <a:pt x="1935" y="619"/>
                  </a:cubicBezTo>
                  <a:cubicBezTo>
                    <a:pt x="1935" y="586"/>
                    <a:pt x="1902" y="552"/>
                    <a:pt x="1869" y="519"/>
                  </a:cubicBezTo>
                  <a:cubicBezTo>
                    <a:pt x="1756" y="463"/>
                    <a:pt x="856" y="1"/>
                    <a:pt x="359" y="1"/>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1801;p51">
              <a:extLst>
                <a:ext uri="{FF2B5EF4-FFF2-40B4-BE49-F238E27FC236}">
                  <a16:creationId xmlns:a16="http://schemas.microsoft.com/office/drawing/2014/main" id="{278022CE-A548-1C7D-10F1-D27F9127AB09}"/>
                </a:ext>
              </a:extLst>
            </p:cNvPr>
            <p:cNvSpPr/>
            <p:nvPr/>
          </p:nvSpPr>
          <p:spPr>
            <a:xfrm>
              <a:off x="3050100" y="4557725"/>
              <a:ext cx="30050" cy="35250"/>
            </a:xfrm>
            <a:custGeom>
              <a:avLst/>
              <a:gdLst/>
              <a:ahLst/>
              <a:cxnLst/>
              <a:rect l="l" t="t" r="r" b="b"/>
              <a:pathLst>
                <a:path w="1202" h="1410" extrusionOk="0">
                  <a:moveTo>
                    <a:pt x="367" y="142"/>
                  </a:moveTo>
                  <a:cubicBezTo>
                    <a:pt x="467" y="142"/>
                    <a:pt x="568" y="176"/>
                    <a:pt x="634" y="242"/>
                  </a:cubicBezTo>
                  <a:cubicBezTo>
                    <a:pt x="868" y="509"/>
                    <a:pt x="1001" y="843"/>
                    <a:pt x="1035" y="1176"/>
                  </a:cubicBezTo>
                  <a:cubicBezTo>
                    <a:pt x="634" y="976"/>
                    <a:pt x="167" y="443"/>
                    <a:pt x="201" y="242"/>
                  </a:cubicBezTo>
                  <a:cubicBezTo>
                    <a:pt x="201" y="209"/>
                    <a:pt x="201" y="142"/>
                    <a:pt x="334" y="142"/>
                  </a:cubicBezTo>
                  <a:close/>
                  <a:moveTo>
                    <a:pt x="389" y="0"/>
                  </a:moveTo>
                  <a:cubicBezTo>
                    <a:pt x="360" y="0"/>
                    <a:pt x="330" y="3"/>
                    <a:pt x="301" y="9"/>
                  </a:cubicBezTo>
                  <a:cubicBezTo>
                    <a:pt x="134" y="42"/>
                    <a:pt x="34" y="142"/>
                    <a:pt x="34" y="209"/>
                  </a:cubicBezTo>
                  <a:cubicBezTo>
                    <a:pt x="0" y="576"/>
                    <a:pt x="701" y="1243"/>
                    <a:pt x="1068" y="1410"/>
                  </a:cubicBezTo>
                  <a:lnTo>
                    <a:pt x="1101" y="1410"/>
                  </a:lnTo>
                  <a:cubicBezTo>
                    <a:pt x="1135" y="1410"/>
                    <a:pt x="1135" y="1410"/>
                    <a:pt x="1168" y="1377"/>
                  </a:cubicBezTo>
                  <a:cubicBezTo>
                    <a:pt x="1201" y="1377"/>
                    <a:pt x="1201" y="1343"/>
                    <a:pt x="1201" y="1310"/>
                  </a:cubicBezTo>
                  <a:cubicBezTo>
                    <a:pt x="1201" y="1276"/>
                    <a:pt x="1135" y="443"/>
                    <a:pt x="734" y="142"/>
                  </a:cubicBezTo>
                  <a:cubicBezTo>
                    <a:pt x="652" y="60"/>
                    <a:pt x="524" y="0"/>
                    <a:pt x="389" y="0"/>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1802;p51">
              <a:extLst>
                <a:ext uri="{FF2B5EF4-FFF2-40B4-BE49-F238E27FC236}">
                  <a16:creationId xmlns:a16="http://schemas.microsoft.com/office/drawing/2014/main" id="{F4A002BD-7B68-3748-B4ED-13A82E0723E5}"/>
                </a:ext>
              </a:extLst>
            </p:cNvPr>
            <p:cNvSpPr/>
            <p:nvPr/>
          </p:nvSpPr>
          <p:spPr>
            <a:xfrm>
              <a:off x="3082625" y="2285475"/>
              <a:ext cx="15025" cy="4950"/>
            </a:xfrm>
            <a:custGeom>
              <a:avLst/>
              <a:gdLst/>
              <a:ahLst/>
              <a:cxnLst/>
              <a:rect l="l" t="t" r="r" b="b"/>
              <a:pathLst>
                <a:path w="601" h="198" extrusionOk="0">
                  <a:moveTo>
                    <a:pt x="601" y="1"/>
                  </a:moveTo>
                  <a:lnTo>
                    <a:pt x="0" y="67"/>
                  </a:lnTo>
                  <a:cubicBezTo>
                    <a:pt x="0" y="67"/>
                    <a:pt x="170" y="198"/>
                    <a:pt x="338" y="198"/>
                  </a:cubicBezTo>
                  <a:cubicBezTo>
                    <a:pt x="438" y="198"/>
                    <a:pt x="538" y="151"/>
                    <a:pt x="60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1803;p51">
              <a:extLst>
                <a:ext uri="{FF2B5EF4-FFF2-40B4-BE49-F238E27FC236}">
                  <a16:creationId xmlns:a16="http://schemas.microsoft.com/office/drawing/2014/main" id="{CD2004DB-DCFB-AF56-2F73-08B5770CF5AE}"/>
                </a:ext>
              </a:extLst>
            </p:cNvPr>
            <p:cNvSpPr/>
            <p:nvPr/>
          </p:nvSpPr>
          <p:spPr>
            <a:xfrm>
              <a:off x="3127650" y="2914775"/>
              <a:ext cx="335275" cy="104075"/>
            </a:xfrm>
            <a:custGeom>
              <a:avLst/>
              <a:gdLst/>
              <a:ahLst/>
              <a:cxnLst/>
              <a:rect l="l" t="t" r="r" b="b"/>
              <a:pathLst>
                <a:path w="13411" h="4163" extrusionOk="0">
                  <a:moveTo>
                    <a:pt x="12617" y="0"/>
                  </a:moveTo>
                  <a:cubicBezTo>
                    <a:pt x="12594" y="0"/>
                    <a:pt x="12570" y="4"/>
                    <a:pt x="12543" y="13"/>
                  </a:cubicBezTo>
                  <a:lnTo>
                    <a:pt x="201" y="2815"/>
                  </a:lnTo>
                  <a:cubicBezTo>
                    <a:pt x="67" y="2849"/>
                    <a:pt x="1" y="2949"/>
                    <a:pt x="34" y="3015"/>
                  </a:cubicBezTo>
                  <a:lnTo>
                    <a:pt x="368" y="4083"/>
                  </a:lnTo>
                  <a:cubicBezTo>
                    <a:pt x="392" y="4132"/>
                    <a:pt x="452" y="4163"/>
                    <a:pt x="535" y="4163"/>
                  </a:cubicBezTo>
                  <a:cubicBezTo>
                    <a:pt x="565" y="4163"/>
                    <a:pt x="599" y="4158"/>
                    <a:pt x="634" y="4150"/>
                  </a:cubicBezTo>
                  <a:lnTo>
                    <a:pt x="13177" y="1314"/>
                  </a:lnTo>
                  <a:cubicBezTo>
                    <a:pt x="13344" y="1281"/>
                    <a:pt x="13410" y="1147"/>
                    <a:pt x="13344" y="1081"/>
                  </a:cubicBezTo>
                  <a:lnTo>
                    <a:pt x="12776" y="80"/>
                  </a:lnTo>
                  <a:cubicBezTo>
                    <a:pt x="12728" y="31"/>
                    <a:pt x="12679" y="0"/>
                    <a:pt x="126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1804;p51">
              <a:extLst>
                <a:ext uri="{FF2B5EF4-FFF2-40B4-BE49-F238E27FC236}">
                  <a16:creationId xmlns:a16="http://schemas.microsoft.com/office/drawing/2014/main" id="{0D43E66F-E341-5348-5A3C-74914B3AF304}"/>
                </a:ext>
              </a:extLst>
            </p:cNvPr>
            <p:cNvSpPr/>
            <p:nvPr/>
          </p:nvSpPr>
          <p:spPr>
            <a:xfrm>
              <a:off x="3397025" y="2920100"/>
              <a:ext cx="26700" cy="40875"/>
            </a:xfrm>
            <a:custGeom>
              <a:avLst/>
              <a:gdLst/>
              <a:ahLst/>
              <a:cxnLst/>
              <a:rect l="l" t="t" r="r" b="b"/>
              <a:pathLst>
                <a:path w="1068" h="1635" extrusionOk="0">
                  <a:moveTo>
                    <a:pt x="434" y="0"/>
                  </a:moveTo>
                  <a:lnTo>
                    <a:pt x="100" y="100"/>
                  </a:lnTo>
                  <a:cubicBezTo>
                    <a:pt x="33" y="100"/>
                    <a:pt x="0" y="134"/>
                    <a:pt x="0" y="200"/>
                  </a:cubicBezTo>
                  <a:lnTo>
                    <a:pt x="500" y="1568"/>
                  </a:lnTo>
                  <a:cubicBezTo>
                    <a:pt x="500" y="1602"/>
                    <a:pt x="567" y="1635"/>
                    <a:pt x="634" y="1635"/>
                  </a:cubicBezTo>
                  <a:lnTo>
                    <a:pt x="967" y="1535"/>
                  </a:lnTo>
                  <a:cubicBezTo>
                    <a:pt x="1034" y="1535"/>
                    <a:pt x="1067" y="1501"/>
                    <a:pt x="1067" y="1435"/>
                  </a:cubicBezTo>
                  <a:lnTo>
                    <a:pt x="567" y="67"/>
                  </a:lnTo>
                  <a:cubicBezTo>
                    <a:pt x="534" y="0"/>
                    <a:pt x="500" y="0"/>
                    <a:pt x="434" y="0"/>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1805;p51">
              <a:extLst>
                <a:ext uri="{FF2B5EF4-FFF2-40B4-BE49-F238E27FC236}">
                  <a16:creationId xmlns:a16="http://schemas.microsoft.com/office/drawing/2014/main" id="{2C97C431-B81D-9490-6523-4870BB42EF78}"/>
                </a:ext>
              </a:extLst>
            </p:cNvPr>
            <p:cNvSpPr/>
            <p:nvPr/>
          </p:nvSpPr>
          <p:spPr>
            <a:xfrm>
              <a:off x="3397025" y="2920100"/>
              <a:ext cx="26700" cy="40875"/>
            </a:xfrm>
            <a:custGeom>
              <a:avLst/>
              <a:gdLst/>
              <a:ahLst/>
              <a:cxnLst/>
              <a:rect l="l" t="t" r="r" b="b"/>
              <a:pathLst>
                <a:path w="1068" h="1635" extrusionOk="0">
                  <a:moveTo>
                    <a:pt x="434" y="0"/>
                  </a:moveTo>
                  <a:lnTo>
                    <a:pt x="100" y="100"/>
                  </a:lnTo>
                  <a:cubicBezTo>
                    <a:pt x="33" y="100"/>
                    <a:pt x="0" y="134"/>
                    <a:pt x="0" y="200"/>
                  </a:cubicBezTo>
                  <a:lnTo>
                    <a:pt x="500" y="1568"/>
                  </a:lnTo>
                  <a:cubicBezTo>
                    <a:pt x="500" y="1602"/>
                    <a:pt x="567" y="1635"/>
                    <a:pt x="634" y="1635"/>
                  </a:cubicBezTo>
                  <a:lnTo>
                    <a:pt x="967" y="1535"/>
                  </a:lnTo>
                  <a:cubicBezTo>
                    <a:pt x="1034" y="1535"/>
                    <a:pt x="1067" y="1501"/>
                    <a:pt x="1067" y="1435"/>
                  </a:cubicBezTo>
                  <a:lnTo>
                    <a:pt x="567" y="67"/>
                  </a:lnTo>
                  <a:cubicBezTo>
                    <a:pt x="534" y="0"/>
                    <a:pt x="500" y="0"/>
                    <a:pt x="43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1806;p51">
              <a:extLst>
                <a:ext uri="{FF2B5EF4-FFF2-40B4-BE49-F238E27FC236}">
                  <a16:creationId xmlns:a16="http://schemas.microsoft.com/office/drawing/2014/main" id="{330C4E4D-8B74-2E36-D835-18D6CCDF8DB4}"/>
                </a:ext>
              </a:extLst>
            </p:cNvPr>
            <p:cNvSpPr/>
            <p:nvPr/>
          </p:nvSpPr>
          <p:spPr>
            <a:xfrm>
              <a:off x="3151850" y="2975975"/>
              <a:ext cx="26700" cy="40875"/>
            </a:xfrm>
            <a:custGeom>
              <a:avLst/>
              <a:gdLst/>
              <a:ahLst/>
              <a:cxnLst/>
              <a:rect l="l" t="t" r="r" b="b"/>
              <a:pathLst>
                <a:path w="1068" h="1635" extrusionOk="0">
                  <a:moveTo>
                    <a:pt x="434" y="0"/>
                  </a:moveTo>
                  <a:lnTo>
                    <a:pt x="100" y="100"/>
                  </a:lnTo>
                  <a:cubicBezTo>
                    <a:pt x="33" y="100"/>
                    <a:pt x="0" y="167"/>
                    <a:pt x="0" y="200"/>
                  </a:cubicBezTo>
                  <a:lnTo>
                    <a:pt x="467" y="1568"/>
                  </a:lnTo>
                  <a:cubicBezTo>
                    <a:pt x="500" y="1635"/>
                    <a:pt x="567" y="1635"/>
                    <a:pt x="634" y="1635"/>
                  </a:cubicBezTo>
                  <a:lnTo>
                    <a:pt x="967" y="1535"/>
                  </a:lnTo>
                  <a:cubicBezTo>
                    <a:pt x="1034" y="1535"/>
                    <a:pt x="1067" y="1501"/>
                    <a:pt x="1067" y="1435"/>
                  </a:cubicBezTo>
                  <a:lnTo>
                    <a:pt x="567" y="67"/>
                  </a:lnTo>
                  <a:cubicBezTo>
                    <a:pt x="534" y="0"/>
                    <a:pt x="467" y="0"/>
                    <a:pt x="434" y="0"/>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1807;p51">
              <a:extLst>
                <a:ext uri="{FF2B5EF4-FFF2-40B4-BE49-F238E27FC236}">
                  <a16:creationId xmlns:a16="http://schemas.microsoft.com/office/drawing/2014/main" id="{ABDD26E7-00CD-D7AB-A3EA-43E32859E679}"/>
                </a:ext>
              </a:extLst>
            </p:cNvPr>
            <p:cNvSpPr/>
            <p:nvPr/>
          </p:nvSpPr>
          <p:spPr>
            <a:xfrm>
              <a:off x="3151850" y="2975975"/>
              <a:ext cx="26700" cy="40875"/>
            </a:xfrm>
            <a:custGeom>
              <a:avLst/>
              <a:gdLst/>
              <a:ahLst/>
              <a:cxnLst/>
              <a:rect l="l" t="t" r="r" b="b"/>
              <a:pathLst>
                <a:path w="1068" h="1635" extrusionOk="0">
                  <a:moveTo>
                    <a:pt x="434" y="0"/>
                  </a:moveTo>
                  <a:lnTo>
                    <a:pt x="100" y="100"/>
                  </a:lnTo>
                  <a:cubicBezTo>
                    <a:pt x="33" y="100"/>
                    <a:pt x="0" y="167"/>
                    <a:pt x="0" y="200"/>
                  </a:cubicBezTo>
                  <a:lnTo>
                    <a:pt x="467" y="1568"/>
                  </a:lnTo>
                  <a:cubicBezTo>
                    <a:pt x="500" y="1635"/>
                    <a:pt x="567" y="1635"/>
                    <a:pt x="634" y="1635"/>
                  </a:cubicBezTo>
                  <a:lnTo>
                    <a:pt x="967" y="1535"/>
                  </a:lnTo>
                  <a:cubicBezTo>
                    <a:pt x="1034" y="1535"/>
                    <a:pt x="1067" y="1501"/>
                    <a:pt x="1067" y="1435"/>
                  </a:cubicBezTo>
                  <a:lnTo>
                    <a:pt x="567" y="67"/>
                  </a:lnTo>
                  <a:cubicBezTo>
                    <a:pt x="534" y="0"/>
                    <a:pt x="467" y="0"/>
                    <a:pt x="43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1808;p51">
              <a:extLst>
                <a:ext uri="{FF2B5EF4-FFF2-40B4-BE49-F238E27FC236}">
                  <a16:creationId xmlns:a16="http://schemas.microsoft.com/office/drawing/2014/main" id="{2C2E9C78-B648-8A92-A745-AD056A82BEEC}"/>
                </a:ext>
              </a:extLst>
            </p:cNvPr>
            <p:cNvSpPr/>
            <p:nvPr/>
          </p:nvSpPr>
          <p:spPr>
            <a:xfrm>
              <a:off x="3273600" y="2948450"/>
              <a:ext cx="26700" cy="40400"/>
            </a:xfrm>
            <a:custGeom>
              <a:avLst/>
              <a:gdLst/>
              <a:ahLst/>
              <a:cxnLst/>
              <a:rect l="l" t="t" r="r" b="b"/>
              <a:pathLst>
                <a:path w="1068" h="1616" extrusionOk="0">
                  <a:moveTo>
                    <a:pt x="434" y="1"/>
                  </a:moveTo>
                  <a:lnTo>
                    <a:pt x="100" y="67"/>
                  </a:lnTo>
                  <a:cubicBezTo>
                    <a:pt x="34" y="67"/>
                    <a:pt x="0" y="134"/>
                    <a:pt x="34" y="167"/>
                  </a:cubicBezTo>
                  <a:lnTo>
                    <a:pt x="501" y="1568"/>
                  </a:lnTo>
                  <a:cubicBezTo>
                    <a:pt x="524" y="1592"/>
                    <a:pt x="564" y="1615"/>
                    <a:pt x="598" y="1615"/>
                  </a:cubicBezTo>
                  <a:cubicBezTo>
                    <a:pt x="612" y="1615"/>
                    <a:pt x="624" y="1611"/>
                    <a:pt x="634" y="1602"/>
                  </a:cubicBezTo>
                  <a:lnTo>
                    <a:pt x="968" y="1535"/>
                  </a:lnTo>
                  <a:cubicBezTo>
                    <a:pt x="1034" y="1535"/>
                    <a:pt x="1068" y="1468"/>
                    <a:pt x="1068" y="1435"/>
                  </a:cubicBezTo>
                  <a:lnTo>
                    <a:pt x="601" y="34"/>
                  </a:lnTo>
                  <a:cubicBezTo>
                    <a:pt x="601" y="1"/>
                    <a:pt x="501" y="1"/>
                    <a:pt x="434" y="1"/>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1809;p51">
              <a:extLst>
                <a:ext uri="{FF2B5EF4-FFF2-40B4-BE49-F238E27FC236}">
                  <a16:creationId xmlns:a16="http://schemas.microsoft.com/office/drawing/2014/main" id="{E45A196C-C7AE-118C-49D2-1007D3ADA248}"/>
                </a:ext>
              </a:extLst>
            </p:cNvPr>
            <p:cNvSpPr/>
            <p:nvPr/>
          </p:nvSpPr>
          <p:spPr>
            <a:xfrm>
              <a:off x="3273600" y="2948450"/>
              <a:ext cx="26700" cy="40400"/>
            </a:xfrm>
            <a:custGeom>
              <a:avLst/>
              <a:gdLst/>
              <a:ahLst/>
              <a:cxnLst/>
              <a:rect l="l" t="t" r="r" b="b"/>
              <a:pathLst>
                <a:path w="1068" h="1616" extrusionOk="0">
                  <a:moveTo>
                    <a:pt x="434" y="1"/>
                  </a:moveTo>
                  <a:lnTo>
                    <a:pt x="100" y="67"/>
                  </a:lnTo>
                  <a:cubicBezTo>
                    <a:pt x="34" y="67"/>
                    <a:pt x="0" y="134"/>
                    <a:pt x="34" y="167"/>
                  </a:cubicBezTo>
                  <a:lnTo>
                    <a:pt x="501" y="1568"/>
                  </a:lnTo>
                  <a:cubicBezTo>
                    <a:pt x="524" y="1592"/>
                    <a:pt x="564" y="1615"/>
                    <a:pt x="598" y="1615"/>
                  </a:cubicBezTo>
                  <a:cubicBezTo>
                    <a:pt x="612" y="1615"/>
                    <a:pt x="624" y="1611"/>
                    <a:pt x="634" y="1602"/>
                  </a:cubicBezTo>
                  <a:lnTo>
                    <a:pt x="968" y="1535"/>
                  </a:lnTo>
                  <a:cubicBezTo>
                    <a:pt x="1034" y="1535"/>
                    <a:pt x="1068" y="1468"/>
                    <a:pt x="1068" y="1435"/>
                  </a:cubicBezTo>
                  <a:lnTo>
                    <a:pt x="601" y="34"/>
                  </a:lnTo>
                  <a:cubicBezTo>
                    <a:pt x="601" y="1"/>
                    <a:pt x="501" y="1"/>
                    <a:pt x="43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1810;p51">
              <a:extLst>
                <a:ext uri="{FF2B5EF4-FFF2-40B4-BE49-F238E27FC236}">
                  <a16:creationId xmlns:a16="http://schemas.microsoft.com/office/drawing/2014/main" id="{67BDB7D6-280A-6D1D-DF54-EE4A6A94A27B}"/>
                </a:ext>
              </a:extLst>
            </p:cNvPr>
            <p:cNvSpPr/>
            <p:nvPr/>
          </p:nvSpPr>
          <p:spPr>
            <a:xfrm>
              <a:off x="2807425" y="3298700"/>
              <a:ext cx="96750" cy="65075"/>
            </a:xfrm>
            <a:custGeom>
              <a:avLst/>
              <a:gdLst/>
              <a:ahLst/>
              <a:cxnLst/>
              <a:rect l="l" t="t" r="r" b="b"/>
              <a:pathLst>
                <a:path w="3870" h="2603" extrusionOk="0">
                  <a:moveTo>
                    <a:pt x="1201" y="1"/>
                  </a:moveTo>
                  <a:lnTo>
                    <a:pt x="1" y="2002"/>
                  </a:lnTo>
                  <a:lnTo>
                    <a:pt x="2469" y="2602"/>
                  </a:lnTo>
                  <a:lnTo>
                    <a:pt x="3870" y="1435"/>
                  </a:lnTo>
                  <a:lnTo>
                    <a:pt x="1201" y="1"/>
                  </a:lnTo>
                  <a:close/>
                </a:path>
              </a:pathLst>
            </a:custGeom>
            <a:solidFill>
              <a:srgbClr val="FF8B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1811;p51">
              <a:extLst>
                <a:ext uri="{FF2B5EF4-FFF2-40B4-BE49-F238E27FC236}">
                  <a16:creationId xmlns:a16="http://schemas.microsoft.com/office/drawing/2014/main" id="{909295D3-E039-992D-279A-D2C6E1267D11}"/>
                </a:ext>
              </a:extLst>
            </p:cNvPr>
            <p:cNvSpPr/>
            <p:nvPr/>
          </p:nvSpPr>
          <p:spPr>
            <a:xfrm>
              <a:off x="3232725" y="2787500"/>
              <a:ext cx="69250" cy="93850"/>
            </a:xfrm>
            <a:custGeom>
              <a:avLst/>
              <a:gdLst/>
              <a:ahLst/>
              <a:cxnLst/>
              <a:rect l="l" t="t" r="r" b="b"/>
              <a:pathLst>
                <a:path w="2770" h="3754" extrusionOk="0">
                  <a:moveTo>
                    <a:pt x="201" y="1"/>
                  </a:moveTo>
                  <a:lnTo>
                    <a:pt x="1" y="3103"/>
                  </a:lnTo>
                  <a:cubicBezTo>
                    <a:pt x="1" y="3103"/>
                    <a:pt x="1017" y="3753"/>
                    <a:pt x="1986" y="3753"/>
                  </a:cubicBezTo>
                  <a:cubicBezTo>
                    <a:pt x="2259" y="3753"/>
                    <a:pt x="2528" y="3702"/>
                    <a:pt x="2769" y="3570"/>
                  </a:cubicBezTo>
                  <a:lnTo>
                    <a:pt x="2603" y="2269"/>
                  </a:lnTo>
                  <a:lnTo>
                    <a:pt x="201" y="1"/>
                  </a:lnTo>
                  <a:close/>
                </a:path>
              </a:pathLst>
            </a:custGeom>
            <a:solidFill>
              <a:srgbClr val="FF8B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1812;p51">
              <a:extLst>
                <a:ext uri="{FF2B5EF4-FFF2-40B4-BE49-F238E27FC236}">
                  <a16:creationId xmlns:a16="http://schemas.microsoft.com/office/drawing/2014/main" id="{0B3BFA75-8CD4-420C-6402-B4CC16A1E824}"/>
                </a:ext>
              </a:extLst>
            </p:cNvPr>
            <p:cNvSpPr/>
            <p:nvPr/>
          </p:nvSpPr>
          <p:spPr>
            <a:xfrm>
              <a:off x="3276100" y="2539000"/>
              <a:ext cx="266875" cy="337500"/>
            </a:xfrm>
            <a:custGeom>
              <a:avLst/>
              <a:gdLst/>
              <a:ahLst/>
              <a:cxnLst/>
              <a:rect l="l" t="t" r="r" b="b"/>
              <a:pathLst>
                <a:path w="10675" h="13500" extrusionOk="0">
                  <a:moveTo>
                    <a:pt x="6838" y="0"/>
                  </a:moveTo>
                  <a:lnTo>
                    <a:pt x="4403" y="1935"/>
                  </a:lnTo>
                  <a:lnTo>
                    <a:pt x="4503" y="2135"/>
                  </a:lnTo>
                  <a:lnTo>
                    <a:pt x="4670" y="2335"/>
                  </a:lnTo>
                  <a:cubicBezTo>
                    <a:pt x="4770" y="2502"/>
                    <a:pt x="4870" y="2669"/>
                    <a:pt x="4970" y="2835"/>
                  </a:cubicBezTo>
                  <a:cubicBezTo>
                    <a:pt x="5137" y="3136"/>
                    <a:pt x="5337" y="3469"/>
                    <a:pt x="5504" y="3803"/>
                  </a:cubicBezTo>
                  <a:cubicBezTo>
                    <a:pt x="5871" y="4470"/>
                    <a:pt x="6238" y="5170"/>
                    <a:pt x="6538" y="5904"/>
                  </a:cubicBezTo>
                  <a:cubicBezTo>
                    <a:pt x="6805" y="6605"/>
                    <a:pt x="7139" y="7339"/>
                    <a:pt x="7406" y="8106"/>
                  </a:cubicBezTo>
                  <a:cubicBezTo>
                    <a:pt x="7539" y="8473"/>
                    <a:pt x="7639" y="8840"/>
                    <a:pt x="7772" y="9207"/>
                  </a:cubicBezTo>
                  <a:lnTo>
                    <a:pt x="7873" y="9507"/>
                  </a:lnTo>
                  <a:cubicBezTo>
                    <a:pt x="7873" y="9540"/>
                    <a:pt x="7873" y="9540"/>
                    <a:pt x="7873" y="9540"/>
                  </a:cubicBezTo>
                  <a:cubicBezTo>
                    <a:pt x="7906" y="9574"/>
                    <a:pt x="7839" y="9707"/>
                    <a:pt x="7639" y="9874"/>
                  </a:cubicBezTo>
                  <a:cubicBezTo>
                    <a:pt x="7372" y="10074"/>
                    <a:pt x="7105" y="10207"/>
                    <a:pt x="6838" y="10341"/>
                  </a:cubicBezTo>
                  <a:cubicBezTo>
                    <a:pt x="6171" y="10641"/>
                    <a:pt x="5437" y="10875"/>
                    <a:pt x="4704" y="11041"/>
                  </a:cubicBezTo>
                  <a:cubicBezTo>
                    <a:pt x="3970" y="11241"/>
                    <a:pt x="3169" y="11375"/>
                    <a:pt x="2402" y="11508"/>
                  </a:cubicBezTo>
                  <a:cubicBezTo>
                    <a:pt x="1601" y="11675"/>
                    <a:pt x="801" y="11775"/>
                    <a:pt x="0" y="11842"/>
                  </a:cubicBezTo>
                  <a:lnTo>
                    <a:pt x="0" y="13410"/>
                  </a:lnTo>
                  <a:cubicBezTo>
                    <a:pt x="733" y="13467"/>
                    <a:pt x="1471" y="13500"/>
                    <a:pt x="2211" y="13500"/>
                  </a:cubicBezTo>
                  <a:cubicBezTo>
                    <a:pt x="3189" y="13500"/>
                    <a:pt x="4168" y="13443"/>
                    <a:pt x="5137" y="13310"/>
                  </a:cubicBezTo>
                  <a:cubicBezTo>
                    <a:pt x="6038" y="13210"/>
                    <a:pt x="6905" y="13043"/>
                    <a:pt x="7772" y="12743"/>
                  </a:cubicBezTo>
                  <a:cubicBezTo>
                    <a:pt x="8273" y="12576"/>
                    <a:pt x="8740" y="12342"/>
                    <a:pt x="9173" y="12075"/>
                  </a:cubicBezTo>
                  <a:cubicBezTo>
                    <a:pt x="9774" y="11708"/>
                    <a:pt x="10208" y="11141"/>
                    <a:pt x="10474" y="10508"/>
                  </a:cubicBezTo>
                  <a:cubicBezTo>
                    <a:pt x="10608" y="10141"/>
                    <a:pt x="10675" y="9740"/>
                    <a:pt x="10675" y="9340"/>
                  </a:cubicBezTo>
                  <a:cubicBezTo>
                    <a:pt x="10675" y="9140"/>
                    <a:pt x="10641" y="8973"/>
                    <a:pt x="10608" y="8806"/>
                  </a:cubicBezTo>
                  <a:lnTo>
                    <a:pt x="10541" y="8606"/>
                  </a:lnTo>
                  <a:lnTo>
                    <a:pt x="10508" y="8439"/>
                  </a:lnTo>
                  <a:cubicBezTo>
                    <a:pt x="10408" y="8006"/>
                    <a:pt x="10308" y="7606"/>
                    <a:pt x="10174" y="7172"/>
                  </a:cubicBezTo>
                  <a:cubicBezTo>
                    <a:pt x="9941" y="6371"/>
                    <a:pt x="9674" y="5537"/>
                    <a:pt x="9340" y="4737"/>
                  </a:cubicBezTo>
                  <a:cubicBezTo>
                    <a:pt x="9040" y="3936"/>
                    <a:pt x="8673" y="3136"/>
                    <a:pt x="8306" y="2335"/>
                  </a:cubicBezTo>
                  <a:cubicBezTo>
                    <a:pt x="8073" y="1935"/>
                    <a:pt x="7873" y="1568"/>
                    <a:pt x="7639" y="1168"/>
                  </a:cubicBezTo>
                  <a:cubicBezTo>
                    <a:pt x="7539" y="1001"/>
                    <a:pt x="7406" y="801"/>
                    <a:pt x="7272" y="601"/>
                  </a:cubicBezTo>
                  <a:lnTo>
                    <a:pt x="7072" y="300"/>
                  </a:lnTo>
                  <a:cubicBezTo>
                    <a:pt x="7005" y="200"/>
                    <a:pt x="6939" y="134"/>
                    <a:pt x="6838" y="0"/>
                  </a:cubicBezTo>
                  <a:close/>
                </a:path>
              </a:pathLst>
            </a:custGeom>
            <a:solidFill>
              <a:srgbClr val="FF8B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1813;p51">
              <a:extLst>
                <a:ext uri="{FF2B5EF4-FFF2-40B4-BE49-F238E27FC236}">
                  <a16:creationId xmlns:a16="http://schemas.microsoft.com/office/drawing/2014/main" id="{C4E652C3-53CD-AA52-DB6A-16422BA9F5D5}"/>
                </a:ext>
              </a:extLst>
            </p:cNvPr>
            <p:cNvSpPr/>
            <p:nvPr/>
          </p:nvSpPr>
          <p:spPr>
            <a:xfrm>
              <a:off x="3328625" y="2467950"/>
              <a:ext cx="161825" cy="199500"/>
            </a:xfrm>
            <a:custGeom>
              <a:avLst/>
              <a:gdLst/>
              <a:ahLst/>
              <a:cxnLst/>
              <a:rect l="l" t="t" r="r" b="b"/>
              <a:pathLst>
                <a:path w="6473" h="7980" extrusionOk="0">
                  <a:moveTo>
                    <a:pt x="2626" y="0"/>
                  </a:moveTo>
                  <a:cubicBezTo>
                    <a:pt x="1207" y="0"/>
                    <a:pt x="297" y="1899"/>
                    <a:pt x="168" y="3609"/>
                  </a:cubicBezTo>
                  <a:cubicBezTo>
                    <a:pt x="1" y="5311"/>
                    <a:pt x="2769" y="7979"/>
                    <a:pt x="2769" y="7979"/>
                  </a:cubicBezTo>
                  <a:lnTo>
                    <a:pt x="6472" y="3976"/>
                  </a:lnTo>
                  <a:cubicBezTo>
                    <a:pt x="6472" y="3976"/>
                    <a:pt x="4070" y="73"/>
                    <a:pt x="2769" y="7"/>
                  </a:cubicBezTo>
                  <a:cubicBezTo>
                    <a:pt x="2721" y="2"/>
                    <a:pt x="2673" y="0"/>
                    <a:pt x="2626" y="0"/>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1814;p51">
              <a:extLst>
                <a:ext uri="{FF2B5EF4-FFF2-40B4-BE49-F238E27FC236}">
                  <a16:creationId xmlns:a16="http://schemas.microsoft.com/office/drawing/2014/main" id="{39E19AFA-98F2-07B2-F43D-70CEFC75FF93}"/>
                </a:ext>
              </a:extLst>
            </p:cNvPr>
            <p:cNvSpPr/>
            <p:nvPr/>
          </p:nvSpPr>
          <p:spPr>
            <a:xfrm>
              <a:off x="3172675" y="2780000"/>
              <a:ext cx="65075" cy="85075"/>
            </a:xfrm>
            <a:custGeom>
              <a:avLst/>
              <a:gdLst/>
              <a:ahLst/>
              <a:cxnLst/>
              <a:rect l="l" t="t" r="r" b="b"/>
              <a:pathLst>
                <a:path w="2603" h="3403" extrusionOk="0">
                  <a:moveTo>
                    <a:pt x="34" y="0"/>
                  </a:moveTo>
                  <a:lnTo>
                    <a:pt x="1" y="2636"/>
                  </a:lnTo>
                  <a:lnTo>
                    <a:pt x="2403" y="3403"/>
                  </a:lnTo>
                  <a:lnTo>
                    <a:pt x="2603" y="267"/>
                  </a:lnTo>
                  <a:lnTo>
                    <a:pt x="34" y="0"/>
                  </a:lnTo>
                  <a:close/>
                </a:path>
              </a:pathLst>
            </a:custGeom>
            <a:solidFill>
              <a:srgbClr val="FF8B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1815;p51">
              <a:extLst>
                <a:ext uri="{FF2B5EF4-FFF2-40B4-BE49-F238E27FC236}">
                  <a16:creationId xmlns:a16="http://schemas.microsoft.com/office/drawing/2014/main" id="{FC39DF68-1B27-6183-7610-ED054D00CAA9}"/>
                </a:ext>
              </a:extLst>
            </p:cNvPr>
            <p:cNvSpPr/>
            <p:nvPr/>
          </p:nvSpPr>
          <p:spPr>
            <a:xfrm>
              <a:off x="3913225" y="3739025"/>
              <a:ext cx="560425" cy="62550"/>
            </a:xfrm>
            <a:custGeom>
              <a:avLst/>
              <a:gdLst/>
              <a:ahLst/>
              <a:cxnLst/>
              <a:rect l="l" t="t" r="r" b="b"/>
              <a:pathLst>
                <a:path w="22417" h="2502" extrusionOk="0">
                  <a:moveTo>
                    <a:pt x="1668" y="0"/>
                  </a:moveTo>
                  <a:cubicBezTo>
                    <a:pt x="0" y="0"/>
                    <a:pt x="0" y="2502"/>
                    <a:pt x="1668" y="2502"/>
                  </a:cubicBezTo>
                  <a:lnTo>
                    <a:pt x="20748" y="2502"/>
                  </a:lnTo>
                  <a:cubicBezTo>
                    <a:pt x="22416" y="2502"/>
                    <a:pt x="22416" y="0"/>
                    <a:pt x="20748" y="0"/>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1816;p51">
              <a:extLst>
                <a:ext uri="{FF2B5EF4-FFF2-40B4-BE49-F238E27FC236}">
                  <a16:creationId xmlns:a16="http://schemas.microsoft.com/office/drawing/2014/main" id="{32634D6D-8D21-850F-7696-51C22BBB0E07}"/>
                </a:ext>
              </a:extLst>
            </p:cNvPr>
            <p:cNvSpPr/>
            <p:nvPr/>
          </p:nvSpPr>
          <p:spPr>
            <a:xfrm>
              <a:off x="3913225" y="3739025"/>
              <a:ext cx="560425" cy="62550"/>
            </a:xfrm>
            <a:custGeom>
              <a:avLst/>
              <a:gdLst/>
              <a:ahLst/>
              <a:cxnLst/>
              <a:rect l="l" t="t" r="r" b="b"/>
              <a:pathLst>
                <a:path w="22417" h="2502" extrusionOk="0">
                  <a:moveTo>
                    <a:pt x="1668" y="0"/>
                  </a:moveTo>
                  <a:cubicBezTo>
                    <a:pt x="0" y="0"/>
                    <a:pt x="0" y="2502"/>
                    <a:pt x="1668" y="2502"/>
                  </a:cubicBezTo>
                  <a:lnTo>
                    <a:pt x="20748" y="2502"/>
                  </a:lnTo>
                  <a:cubicBezTo>
                    <a:pt x="22416" y="2502"/>
                    <a:pt x="22416" y="0"/>
                    <a:pt x="2074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1817;p51">
              <a:extLst>
                <a:ext uri="{FF2B5EF4-FFF2-40B4-BE49-F238E27FC236}">
                  <a16:creationId xmlns:a16="http://schemas.microsoft.com/office/drawing/2014/main" id="{B3628F46-0E05-42E5-E472-7F093081E360}"/>
                </a:ext>
              </a:extLst>
            </p:cNvPr>
            <p:cNvSpPr/>
            <p:nvPr/>
          </p:nvSpPr>
          <p:spPr>
            <a:xfrm>
              <a:off x="3693900" y="4421175"/>
              <a:ext cx="121775" cy="179325"/>
            </a:xfrm>
            <a:custGeom>
              <a:avLst/>
              <a:gdLst/>
              <a:ahLst/>
              <a:cxnLst/>
              <a:rect l="l" t="t" r="r" b="b"/>
              <a:pathLst>
                <a:path w="4871" h="7173" extrusionOk="0">
                  <a:moveTo>
                    <a:pt x="0" y="0"/>
                  </a:moveTo>
                  <a:lnTo>
                    <a:pt x="1768" y="7172"/>
                  </a:lnTo>
                  <a:lnTo>
                    <a:pt x="4870" y="7172"/>
                  </a:lnTo>
                  <a:lnTo>
                    <a:pt x="3069" y="0"/>
                  </a:lnTo>
                  <a:close/>
                </a:path>
              </a:pathLst>
            </a:custGeom>
            <a:solidFill>
              <a:srgbClr val="FFB5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1818;p51">
              <a:extLst>
                <a:ext uri="{FF2B5EF4-FFF2-40B4-BE49-F238E27FC236}">
                  <a16:creationId xmlns:a16="http://schemas.microsoft.com/office/drawing/2014/main" id="{4FE4FBF0-7969-A572-0666-B063ACE3D481}"/>
                </a:ext>
              </a:extLst>
            </p:cNvPr>
            <p:cNvSpPr/>
            <p:nvPr/>
          </p:nvSpPr>
          <p:spPr>
            <a:xfrm>
              <a:off x="3543775" y="4581275"/>
              <a:ext cx="286075" cy="88425"/>
            </a:xfrm>
            <a:custGeom>
              <a:avLst/>
              <a:gdLst/>
              <a:ahLst/>
              <a:cxnLst/>
              <a:rect l="l" t="t" r="r" b="b"/>
              <a:pathLst>
                <a:path w="11443" h="3537" extrusionOk="0">
                  <a:moveTo>
                    <a:pt x="7573" y="1"/>
                  </a:moveTo>
                  <a:cubicBezTo>
                    <a:pt x="7373" y="1"/>
                    <a:pt x="7173" y="68"/>
                    <a:pt x="7006" y="201"/>
                  </a:cubicBezTo>
                  <a:cubicBezTo>
                    <a:pt x="6139" y="868"/>
                    <a:pt x="3103" y="1602"/>
                    <a:pt x="635" y="2136"/>
                  </a:cubicBezTo>
                  <a:cubicBezTo>
                    <a:pt x="68" y="2236"/>
                    <a:pt x="1" y="3537"/>
                    <a:pt x="1335" y="3537"/>
                  </a:cubicBezTo>
                  <a:cubicBezTo>
                    <a:pt x="2669" y="3537"/>
                    <a:pt x="6639" y="3437"/>
                    <a:pt x="7573" y="3437"/>
                  </a:cubicBezTo>
                  <a:cubicBezTo>
                    <a:pt x="9107" y="3437"/>
                    <a:pt x="9708" y="3503"/>
                    <a:pt x="10909" y="3503"/>
                  </a:cubicBezTo>
                  <a:cubicBezTo>
                    <a:pt x="11209" y="3503"/>
                    <a:pt x="11442" y="3270"/>
                    <a:pt x="11442" y="2970"/>
                  </a:cubicBezTo>
                  <a:lnTo>
                    <a:pt x="11276" y="234"/>
                  </a:lnTo>
                  <a:cubicBezTo>
                    <a:pt x="11276" y="101"/>
                    <a:pt x="11176" y="1"/>
                    <a:pt x="1104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1819;p51">
              <a:extLst>
                <a:ext uri="{FF2B5EF4-FFF2-40B4-BE49-F238E27FC236}">
                  <a16:creationId xmlns:a16="http://schemas.microsoft.com/office/drawing/2014/main" id="{7862DA20-9789-5519-6CC8-6C081B58E98C}"/>
                </a:ext>
              </a:extLst>
            </p:cNvPr>
            <p:cNvSpPr/>
            <p:nvPr/>
          </p:nvSpPr>
          <p:spPr>
            <a:xfrm>
              <a:off x="3693900" y="4421175"/>
              <a:ext cx="100100" cy="92575"/>
            </a:xfrm>
            <a:custGeom>
              <a:avLst/>
              <a:gdLst/>
              <a:ahLst/>
              <a:cxnLst/>
              <a:rect l="l" t="t" r="r" b="b"/>
              <a:pathLst>
                <a:path w="4004" h="3703" extrusionOk="0">
                  <a:moveTo>
                    <a:pt x="0" y="0"/>
                  </a:moveTo>
                  <a:lnTo>
                    <a:pt x="934" y="3703"/>
                  </a:lnTo>
                  <a:lnTo>
                    <a:pt x="4003" y="3703"/>
                  </a:lnTo>
                  <a:lnTo>
                    <a:pt x="306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1820;p51">
              <a:extLst>
                <a:ext uri="{FF2B5EF4-FFF2-40B4-BE49-F238E27FC236}">
                  <a16:creationId xmlns:a16="http://schemas.microsoft.com/office/drawing/2014/main" id="{CFBE5DF9-F642-73ED-9B34-93141E2CCB76}"/>
                </a:ext>
              </a:extLst>
            </p:cNvPr>
            <p:cNvSpPr/>
            <p:nvPr/>
          </p:nvSpPr>
          <p:spPr>
            <a:xfrm>
              <a:off x="3392000" y="3439625"/>
              <a:ext cx="908175" cy="1051625"/>
            </a:xfrm>
            <a:custGeom>
              <a:avLst/>
              <a:gdLst/>
              <a:ahLst/>
              <a:cxnLst/>
              <a:rect l="l" t="t" r="r" b="b"/>
              <a:pathLst>
                <a:path w="36327" h="42065" extrusionOk="0">
                  <a:moveTo>
                    <a:pt x="25186" y="1"/>
                  </a:moveTo>
                  <a:cubicBezTo>
                    <a:pt x="25186" y="1"/>
                    <a:pt x="1" y="1735"/>
                    <a:pt x="535" y="10608"/>
                  </a:cubicBezTo>
                  <a:cubicBezTo>
                    <a:pt x="1102" y="20282"/>
                    <a:pt x="11676" y="42064"/>
                    <a:pt x="11676" y="42064"/>
                  </a:cubicBezTo>
                  <a:lnTo>
                    <a:pt x="17313" y="42064"/>
                  </a:lnTo>
                  <a:cubicBezTo>
                    <a:pt x="17313" y="42064"/>
                    <a:pt x="12176" y="23551"/>
                    <a:pt x="10942" y="13677"/>
                  </a:cubicBezTo>
                  <a:cubicBezTo>
                    <a:pt x="16946" y="11176"/>
                    <a:pt x="33225" y="13577"/>
                    <a:pt x="35126" y="8374"/>
                  </a:cubicBezTo>
                  <a:cubicBezTo>
                    <a:pt x="36060" y="5705"/>
                    <a:pt x="36327" y="2836"/>
                    <a:pt x="35860" y="34"/>
                  </a:cubicBezTo>
                  <a:lnTo>
                    <a:pt x="25186" y="1"/>
                  </a:ln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1821;p51">
              <a:extLst>
                <a:ext uri="{FF2B5EF4-FFF2-40B4-BE49-F238E27FC236}">
                  <a16:creationId xmlns:a16="http://schemas.microsoft.com/office/drawing/2014/main" id="{79C267E7-20AA-B112-4EB7-A20A94B682E2}"/>
                </a:ext>
              </a:extLst>
            </p:cNvPr>
            <p:cNvSpPr/>
            <p:nvPr/>
          </p:nvSpPr>
          <p:spPr>
            <a:xfrm>
              <a:off x="3572975" y="3623100"/>
              <a:ext cx="180150" cy="266050"/>
            </a:xfrm>
            <a:custGeom>
              <a:avLst/>
              <a:gdLst/>
              <a:ahLst/>
              <a:cxnLst/>
              <a:rect l="l" t="t" r="r" b="b"/>
              <a:pathLst>
                <a:path w="7206" h="10642" extrusionOk="0">
                  <a:moveTo>
                    <a:pt x="6205" y="0"/>
                  </a:moveTo>
                  <a:cubicBezTo>
                    <a:pt x="3303" y="0"/>
                    <a:pt x="0" y="5004"/>
                    <a:pt x="4370" y="10641"/>
                  </a:cubicBezTo>
                  <a:cubicBezTo>
                    <a:pt x="4303" y="10241"/>
                    <a:pt x="4237" y="9874"/>
                    <a:pt x="4170" y="9507"/>
                  </a:cubicBezTo>
                  <a:cubicBezTo>
                    <a:pt x="4103" y="9174"/>
                    <a:pt x="4070" y="8807"/>
                    <a:pt x="4003" y="8507"/>
                  </a:cubicBezTo>
                  <a:cubicBezTo>
                    <a:pt x="3937" y="8040"/>
                    <a:pt x="3870" y="7606"/>
                    <a:pt x="3803" y="7206"/>
                  </a:cubicBezTo>
                  <a:cubicBezTo>
                    <a:pt x="3770" y="6905"/>
                    <a:pt x="3736" y="6605"/>
                    <a:pt x="3703" y="6338"/>
                  </a:cubicBezTo>
                  <a:cubicBezTo>
                    <a:pt x="4837" y="5905"/>
                    <a:pt x="6005" y="5605"/>
                    <a:pt x="7206" y="5471"/>
                  </a:cubicBezTo>
                  <a:cubicBezTo>
                    <a:pt x="6772" y="2636"/>
                    <a:pt x="6205" y="0"/>
                    <a:pt x="620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1822;p51">
              <a:extLst>
                <a:ext uri="{FF2B5EF4-FFF2-40B4-BE49-F238E27FC236}">
                  <a16:creationId xmlns:a16="http://schemas.microsoft.com/office/drawing/2014/main" id="{A0E2A06A-BDF6-8D12-CB2E-55C50B75253B}"/>
                </a:ext>
              </a:extLst>
            </p:cNvPr>
            <p:cNvSpPr/>
            <p:nvPr/>
          </p:nvSpPr>
          <p:spPr>
            <a:xfrm>
              <a:off x="3637175" y="4415325"/>
              <a:ext cx="202675" cy="75925"/>
            </a:xfrm>
            <a:custGeom>
              <a:avLst/>
              <a:gdLst/>
              <a:ahLst/>
              <a:cxnLst/>
              <a:rect l="l" t="t" r="r" b="b"/>
              <a:pathLst>
                <a:path w="8107" h="3037" extrusionOk="0">
                  <a:moveTo>
                    <a:pt x="7406" y="1"/>
                  </a:moveTo>
                  <a:lnTo>
                    <a:pt x="1" y="601"/>
                  </a:lnTo>
                  <a:lnTo>
                    <a:pt x="668" y="3036"/>
                  </a:lnTo>
                  <a:lnTo>
                    <a:pt x="8107" y="3036"/>
                  </a:lnTo>
                  <a:lnTo>
                    <a:pt x="7406"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1823;p51">
              <a:extLst>
                <a:ext uri="{FF2B5EF4-FFF2-40B4-BE49-F238E27FC236}">
                  <a16:creationId xmlns:a16="http://schemas.microsoft.com/office/drawing/2014/main" id="{F83AACC5-D5D6-C9C7-71A0-F6185EBE9EFB}"/>
                </a:ext>
              </a:extLst>
            </p:cNvPr>
            <p:cNvSpPr/>
            <p:nvPr/>
          </p:nvSpPr>
          <p:spPr>
            <a:xfrm>
              <a:off x="3688050" y="4575550"/>
              <a:ext cx="40050" cy="19325"/>
            </a:xfrm>
            <a:custGeom>
              <a:avLst/>
              <a:gdLst/>
              <a:ahLst/>
              <a:cxnLst/>
              <a:rect l="l" t="t" r="r" b="b"/>
              <a:pathLst>
                <a:path w="1602" h="773" extrusionOk="0">
                  <a:moveTo>
                    <a:pt x="375" y="142"/>
                  </a:moveTo>
                  <a:cubicBezTo>
                    <a:pt x="613" y="142"/>
                    <a:pt x="1022" y="365"/>
                    <a:pt x="1335" y="563"/>
                  </a:cubicBezTo>
                  <a:cubicBezTo>
                    <a:pt x="1072" y="610"/>
                    <a:pt x="845" y="635"/>
                    <a:pt x="663" y="635"/>
                  </a:cubicBezTo>
                  <a:cubicBezTo>
                    <a:pt x="454" y="635"/>
                    <a:pt x="306" y="602"/>
                    <a:pt x="234" y="530"/>
                  </a:cubicBezTo>
                  <a:cubicBezTo>
                    <a:pt x="167" y="430"/>
                    <a:pt x="134" y="330"/>
                    <a:pt x="167" y="263"/>
                  </a:cubicBezTo>
                  <a:cubicBezTo>
                    <a:pt x="167" y="197"/>
                    <a:pt x="201" y="163"/>
                    <a:pt x="268" y="163"/>
                  </a:cubicBezTo>
                  <a:cubicBezTo>
                    <a:pt x="297" y="148"/>
                    <a:pt x="334" y="142"/>
                    <a:pt x="375" y="142"/>
                  </a:cubicBezTo>
                  <a:close/>
                  <a:moveTo>
                    <a:pt x="365" y="1"/>
                  </a:moveTo>
                  <a:cubicBezTo>
                    <a:pt x="305" y="1"/>
                    <a:pt x="249" y="10"/>
                    <a:pt x="201" y="30"/>
                  </a:cubicBezTo>
                  <a:cubicBezTo>
                    <a:pt x="134" y="63"/>
                    <a:pt x="67" y="130"/>
                    <a:pt x="34" y="230"/>
                  </a:cubicBezTo>
                  <a:cubicBezTo>
                    <a:pt x="1" y="363"/>
                    <a:pt x="34" y="497"/>
                    <a:pt x="134" y="630"/>
                  </a:cubicBezTo>
                  <a:cubicBezTo>
                    <a:pt x="271" y="713"/>
                    <a:pt x="431" y="772"/>
                    <a:pt x="595" y="772"/>
                  </a:cubicBezTo>
                  <a:cubicBezTo>
                    <a:pt x="630" y="772"/>
                    <a:pt x="666" y="770"/>
                    <a:pt x="701" y="764"/>
                  </a:cubicBezTo>
                  <a:cubicBezTo>
                    <a:pt x="1001" y="764"/>
                    <a:pt x="1268" y="730"/>
                    <a:pt x="1535" y="664"/>
                  </a:cubicBezTo>
                  <a:cubicBezTo>
                    <a:pt x="1568" y="664"/>
                    <a:pt x="1602" y="630"/>
                    <a:pt x="1602" y="597"/>
                  </a:cubicBezTo>
                  <a:cubicBezTo>
                    <a:pt x="1602" y="597"/>
                    <a:pt x="1602" y="563"/>
                    <a:pt x="1568" y="530"/>
                  </a:cubicBezTo>
                  <a:cubicBezTo>
                    <a:pt x="1481" y="472"/>
                    <a:pt x="800" y="1"/>
                    <a:pt x="365" y="1"/>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1824;p51">
              <a:extLst>
                <a:ext uri="{FF2B5EF4-FFF2-40B4-BE49-F238E27FC236}">
                  <a16:creationId xmlns:a16="http://schemas.microsoft.com/office/drawing/2014/main" id="{42C1ABE6-FAF7-1CC3-A750-426DB8382D69}"/>
                </a:ext>
              </a:extLst>
            </p:cNvPr>
            <p:cNvSpPr/>
            <p:nvPr/>
          </p:nvSpPr>
          <p:spPr>
            <a:xfrm>
              <a:off x="3705575" y="4557625"/>
              <a:ext cx="24200" cy="34525"/>
            </a:xfrm>
            <a:custGeom>
              <a:avLst/>
              <a:gdLst/>
              <a:ahLst/>
              <a:cxnLst/>
              <a:rect l="l" t="t" r="r" b="b"/>
              <a:pathLst>
                <a:path w="968" h="1381" extrusionOk="0">
                  <a:moveTo>
                    <a:pt x="400" y="146"/>
                  </a:moveTo>
                  <a:cubicBezTo>
                    <a:pt x="467" y="146"/>
                    <a:pt x="501" y="146"/>
                    <a:pt x="567" y="213"/>
                  </a:cubicBezTo>
                  <a:cubicBezTo>
                    <a:pt x="734" y="480"/>
                    <a:pt x="801" y="847"/>
                    <a:pt x="767" y="1180"/>
                  </a:cubicBezTo>
                  <a:cubicBezTo>
                    <a:pt x="501" y="947"/>
                    <a:pt x="167" y="447"/>
                    <a:pt x="234" y="246"/>
                  </a:cubicBezTo>
                  <a:cubicBezTo>
                    <a:pt x="234" y="213"/>
                    <a:pt x="267" y="146"/>
                    <a:pt x="367" y="146"/>
                  </a:cubicBezTo>
                  <a:close/>
                  <a:moveTo>
                    <a:pt x="428" y="0"/>
                  </a:moveTo>
                  <a:cubicBezTo>
                    <a:pt x="398" y="0"/>
                    <a:pt x="367" y="5"/>
                    <a:pt x="334" y="13"/>
                  </a:cubicBezTo>
                  <a:cubicBezTo>
                    <a:pt x="200" y="13"/>
                    <a:pt x="100" y="80"/>
                    <a:pt x="67" y="213"/>
                  </a:cubicBezTo>
                  <a:cubicBezTo>
                    <a:pt x="0" y="547"/>
                    <a:pt x="467" y="1214"/>
                    <a:pt x="767" y="1381"/>
                  </a:cubicBezTo>
                  <a:lnTo>
                    <a:pt x="834" y="1381"/>
                  </a:lnTo>
                  <a:cubicBezTo>
                    <a:pt x="867" y="1381"/>
                    <a:pt x="867" y="1347"/>
                    <a:pt x="867" y="1314"/>
                  </a:cubicBezTo>
                  <a:cubicBezTo>
                    <a:pt x="867" y="1280"/>
                    <a:pt x="968" y="413"/>
                    <a:pt x="634" y="113"/>
                  </a:cubicBezTo>
                  <a:cubicBezTo>
                    <a:pt x="584" y="38"/>
                    <a:pt x="515" y="0"/>
                    <a:pt x="428" y="0"/>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1825;p51">
              <a:extLst>
                <a:ext uri="{FF2B5EF4-FFF2-40B4-BE49-F238E27FC236}">
                  <a16:creationId xmlns:a16="http://schemas.microsoft.com/office/drawing/2014/main" id="{02303EA9-2C2F-DAD1-AE50-7F0519C35B37}"/>
                </a:ext>
              </a:extLst>
            </p:cNvPr>
            <p:cNvSpPr/>
            <p:nvPr/>
          </p:nvSpPr>
          <p:spPr>
            <a:xfrm>
              <a:off x="3599650" y="2810850"/>
              <a:ext cx="502900" cy="540425"/>
            </a:xfrm>
            <a:custGeom>
              <a:avLst/>
              <a:gdLst/>
              <a:ahLst/>
              <a:cxnLst/>
              <a:rect l="l" t="t" r="r" b="b"/>
              <a:pathLst>
                <a:path w="20116" h="21617" extrusionOk="0">
                  <a:moveTo>
                    <a:pt x="15712" y="1"/>
                  </a:moveTo>
                  <a:lnTo>
                    <a:pt x="14211" y="3770"/>
                  </a:lnTo>
                  <a:lnTo>
                    <a:pt x="12743" y="7573"/>
                  </a:lnTo>
                  <a:cubicBezTo>
                    <a:pt x="11781" y="9978"/>
                    <a:pt x="10819" y="12415"/>
                    <a:pt x="9827" y="14794"/>
                  </a:cubicBezTo>
                  <a:lnTo>
                    <a:pt x="9827" y="14794"/>
                  </a:lnTo>
                  <a:cubicBezTo>
                    <a:pt x="9324" y="15348"/>
                    <a:pt x="8769" y="15850"/>
                    <a:pt x="8140" y="16279"/>
                  </a:cubicBezTo>
                  <a:cubicBezTo>
                    <a:pt x="7373" y="16813"/>
                    <a:pt x="6572" y="17246"/>
                    <a:pt x="5705" y="17613"/>
                  </a:cubicBezTo>
                  <a:cubicBezTo>
                    <a:pt x="4804" y="18013"/>
                    <a:pt x="3904" y="18347"/>
                    <a:pt x="2936" y="18581"/>
                  </a:cubicBezTo>
                  <a:cubicBezTo>
                    <a:pt x="2469" y="18714"/>
                    <a:pt x="1969" y="18847"/>
                    <a:pt x="1502" y="18947"/>
                  </a:cubicBezTo>
                  <a:cubicBezTo>
                    <a:pt x="1002" y="19048"/>
                    <a:pt x="501" y="19114"/>
                    <a:pt x="34" y="19181"/>
                  </a:cubicBezTo>
                  <a:lnTo>
                    <a:pt x="1" y="21516"/>
                  </a:lnTo>
                  <a:cubicBezTo>
                    <a:pt x="568" y="21583"/>
                    <a:pt x="1168" y="21616"/>
                    <a:pt x="1735" y="21616"/>
                  </a:cubicBezTo>
                  <a:cubicBezTo>
                    <a:pt x="2302" y="21616"/>
                    <a:pt x="2870" y="21616"/>
                    <a:pt x="3437" y="21549"/>
                  </a:cubicBezTo>
                  <a:cubicBezTo>
                    <a:pt x="4604" y="21449"/>
                    <a:pt x="5738" y="21249"/>
                    <a:pt x="6872" y="20949"/>
                  </a:cubicBezTo>
                  <a:cubicBezTo>
                    <a:pt x="8007" y="20649"/>
                    <a:pt x="9141" y="20215"/>
                    <a:pt x="10208" y="19648"/>
                  </a:cubicBezTo>
                  <a:cubicBezTo>
                    <a:pt x="11309" y="19048"/>
                    <a:pt x="12310" y="18280"/>
                    <a:pt x="13210" y="17380"/>
                  </a:cubicBezTo>
                  <a:lnTo>
                    <a:pt x="13377" y="17213"/>
                  </a:lnTo>
                  <a:lnTo>
                    <a:pt x="13577" y="16846"/>
                  </a:lnTo>
                  <a:cubicBezTo>
                    <a:pt x="14811" y="14344"/>
                    <a:pt x="15946" y="11842"/>
                    <a:pt x="17013" y="9307"/>
                  </a:cubicBezTo>
                  <a:cubicBezTo>
                    <a:pt x="17580" y="8073"/>
                    <a:pt x="18114" y="6805"/>
                    <a:pt x="18614" y="5505"/>
                  </a:cubicBezTo>
                  <a:cubicBezTo>
                    <a:pt x="19114" y="4237"/>
                    <a:pt x="19615" y="2969"/>
                    <a:pt x="20115" y="1668"/>
                  </a:cubicBezTo>
                  <a:lnTo>
                    <a:pt x="15712" y="1"/>
                  </a:lnTo>
                  <a:close/>
                </a:path>
              </a:pathLst>
            </a:custGeom>
            <a:solidFill>
              <a:srgbClr val="FFB5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1826;p51">
              <a:extLst>
                <a:ext uri="{FF2B5EF4-FFF2-40B4-BE49-F238E27FC236}">
                  <a16:creationId xmlns:a16="http://schemas.microsoft.com/office/drawing/2014/main" id="{A9F3E602-CC60-CECC-1EBE-F222FABE34B6}"/>
                </a:ext>
              </a:extLst>
            </p:cNvPr>
            <p:cNvSpPr/>
            <p:nvPr/>
          </p:nvSpPr>
          <p:spPr>
            <a:xfrm>
              <a:off x="3874850" y="2770650"/>
              <a:ext cx="274925" cy="326275"/>
            </a:xfrm>
            <a:custGeom>
              <a:avLst/>
              <a:gdLst/>
              <a:ahLst/>
              <a:cxnLst/>
              <a:rect l="l" t="t" r="r" b="b"/>
              <a:pathLst>
                <a:path w="10997" h="13051" extrusionOk="0">
                  <a:moveTo>
                    <a:pt x="8395" y="1"/>
                  </a:moveTo>
                  <a:cubicBezTo>
                    <a:pt x="7065" y="1"/>
                    <a:pt x="5450" y="707"/>
                    <a:pt x="4170" y="2176"/>
                  </a:cubicBezTo>
                  <a:cubicBezTo>
                    <a:pt x="1669" y="5044"/>
                    <a:pt x="1" y="9081"/>
                    <a:pt x="1" y="9081"/>
                  </a:cubicBezTo>
                  <a:lnTo>
                    <a:pt x="6572" y="13050"/>
                  </a:lnTo>
                  <a:cubicBezTo>
                    <a:pt x="8440" y="10715"/>
                    <a:pt x="10808" y="4611"/>
                    <a:pt x="10908" y="2543"/>
                  </a:cubicBezTo>
                  <a:cubicBezTo>
                    <a:pt x="10996" y="874"/>
                    <a:pt x="9873" y="1"/>
                    <a:pt x="839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1827;p51">
              <a:extLst>
                <a:ext uri="{FF2B5EF4-FFF2-40B4-BE49-F238E27FC236}">
                  <a16:creationId xmlns:a16="http://schemas.microsoft.com/office/drawing/2014/main" id="{A649E376-E9D8-C8D2-4F17-D68494680D63}"/>
                </a:ext>
              </a:extLst>
            </p:cNvPr>
            <p:cNvSpPr/>
            <p:nvPr/>
          </p:nvSpPr>
          <p:spPr>
            <a:xfrm>
              <a:off x="3964075" y="2890100"/>
              <a:ext cx="145150" cy="206825"/>
            </a:xfrm>
            <a:custGeom>
              <a:avLst/>
              <a:gdLst/>
              <a:ahLst/>
              <a:cxnLst/>
              <a:rect l="l" t="t" r="r" b="b"/>
              <a:pathLst>
                <a:path w="5806" h="8273" extrusionOk="0">
                  <a:moveTo>
                    <a:pt x="3678" y="1"/>
                  </a:moveTo>
                  <a:cubicBezTo>
                    <a:pt x="3434" y="1"/>
                    <a:pt x="3175" y="104"/>
                    <a:pt x="2903" y="333"/>
                  </a:cubicBezTo>
                  <a:cubicBezTo>
                    <a:pt x="1469" y="1534"/>
                    <a:pt x="468" y="4036"/>
                    <a:pt x="1" y="6471"/>
                  </a:cubicBezTo>
                  <a:lnTo>
                    <a:pt x="2970" y="8272"/>
                  </a:lnTo>
                  <a:cubicBezTo>
                    <a:pt x="3937" y="7105"/>
                    <a:pt x="4971" y="5036"/>
                    <a:pt x="5805" y="3002"/>
                  </a:cubicBezTo>
                  <a:cubicBezTo>
                    <a:pt x="5281" y="1378"/>
                    <a:pt x="4572" y="1"/>
                    <a:pt x="367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1828;p51">
              <a:extLst>
                <a:ext uri="{FF2B5EF4-FFF2-40B4-BE49-F238E27FC236}">
                  <a16:creationId xmlns:a16="http://schemas.microsoft.com/office/drawing/2014/main" id="{C52A9E20-A4C4-182A-528D-0934FA44A7D2}"/>
                </a:ext>
              </a:extLst>
            </p:cNvPr>
            <p:cNvSpPr/>
            <p:nvPr/>
          </p:nvSpPr>
          <p:spPr>
            <a:xfrm>
              <a:off x="3969925" y="4386150"/>
              <a:ext cx="150975" cy="183475"/>
            </a:xfrm>
            <a:custGeom>
              <a:avLst/>
              <a:gdLst/>
              <a:ahLst/>
              <a:cxnLst/>
              <a:rect l="l" t="t" r="r" b="b"/>
              <a:pathLst>
                <a:path w="6039" h="7339" extrusionOk="0">
                  <a:moveTo>
                    <a:pt x="3003" y="0"/>
                  </a:moveTo>
                  <a:lnTo>
                    <a:pt x="0" y="701"/>
                  </a:lnTo>
                  <a:lnTo>
                    <a:pt x="3036" y="7339"/>
                  </a:lnTo>
                  <a:lnTo>
                    <a:pt x="6038" y="6638"/>
                  </a:lnTo>
                  <a:lnTo>
                    <a:pt x="3003" y="0"/>
                  </a:lnTo>
                  <a:close/>
                </a:path>
              </a:pathLst>
            </a:custGeom>
            <a:solidFill>
              <a:srgbClr val="FFB5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1829;p51">
              <a:extLst>
                <a:ext uri="{FF2B5EF4-FFF2-40B4-BE49-F238E27FC236}">
                  <a16:creationId xmlns:a16="http://schemas.microsoft.com/office/drawing/2014/main" id="{FB740741-48B9-E456-91FC-EA836BC035C4}"/>
                </a:ext>
              </a:extLst>
            </p:cNvPr>
            <p:cNvSpPr/>
            <p:nvPr/>
          </p:nvSpPr>
          <p:spPr>
            <a:xfrm>
              <a:off x="3888200" y="4518450"/>
              <a:ext cx="262700" cy="148750"/>
            </a:xfrm>
            <a:custGeom>
              <a:avLst/>
              <a:gdLst/>
              <a:ahLst/>
              <a:cxnLst/>
              <a:rect l="l" t="t" r="r" b="b"/>
              <a:pathLst>
                <a:path w="10508" h="5950" extrusionOk="0">
                  <a:moveTo>
                    <a:pt x="9115" y="0"/>
                  </a:moveTo>
                  <a:cubicBezTo>
                    <a:pt x="9089" y="0"/>
                    <a:pt x="9064" y="4"/>
                    <a:pt x="9040" y="12"/>
                  </a:cubicBezTo>
                  <a:lnTo>
                    <a:pt x="5771" y="1213"/>
                  </a:lnTo>
                  <a:cubicBezTo>
                    <a:pt x="5604" y="1280"/>
                    <a:pt x="5438" y="1380"/>
                    <a:pt x="5338" y="1547"/>
                  </a:cubicBezTo>
                  <a:cubicBezTo>
                    <a:pt x="4737" y="2514"/>
                    <a:pt x="3203" y="4048"/>
                    <a:pt x="534" y="4749"/>
                  </a:cubicBezTo>
                  <a:cubicBezTo>
                    <a:pt x="0" y="4916"/>
                    <a:pt x="134" y="5950"/>
                    <a:pt x="1135" y="5950"/>
                  </a:cubicBezTo>
                  <a:lnTo>
                    <a:pt x="2802" y="5950"/>
                  </a:lnTo>
                  <a:cubicBezTo>
                    <a:pt x="4704" y="5950"/>
                    <a:pt x="6338" y="4582"/>
                    <a:pt x="6972" y="4415"/>
                  </a:cubicBezTo>
                  <a:cubicBezTo>
                    <a:pt x="8440" y="3948"/>
                    <a:pt x="9040" y="3915"/>
                    <a:pt x="10108" y="3348"/>
                  </a:cubicBezTo>
                  <a:cubicBezTo>
                    <a:pt x="10374" y="3214"/>
                    <a:pt x="10508" y="2914"/>
                    <a:pt x="10441" y="2647"/>
                  </a:cubicBezTo>
                  <a:lnTo>
                    <a:pt x="9340" y="146"/>
                  </a:lnTo>
                  <a:cubicBezTo>
                    <a:pt x="9289" y="44"/>
                    <a:pt x="9200" y="0"/>
                    <a:pt x="911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1830;p51">
              <a:extLst>
                <a:ext uri="{FF2B5EF4-FFF2-40B4-BE49-F238E27FC236}">
                  <a16:creationId xmlns:a16="http://schemas.microsoft.com/office/drawing/2014/main" id="{D3DAB23F-3251-04D2-A80A-572A4076797F}"/>
                </a:ext>
              </a:extLst>
            </p:cNvPr>
            <p:cNvSpPr/>
            <p:nvPr/>
          </p:nvSpPr>
          <p:spPr>
            <a:xfrm>
              <a:off x="3969925" y="4386150"/>
              <a:ext cx="114275" cy="102600"/>
            </a:xfrm>
            <a:custGeom>
              <a:avLst/>
              <a:gdLst/>
              <a:ahLst/>
              <a:cxnLst/>
              <a:rect l="l" t="t" r="r" b="b"/>
              <a:pathLst>
                <a:path w="4571" h="4104" extrusionOk="0">
                  <a:moveTo>
                    <a:pt x="3003" y="0"/>
                  </a:moveTo>
                  <a:lnTo>
                    <a:pt x="0" y="701"/>
                  </a:lnTo>
                  <a:lnTo>
                    <a:pt x="1568" y="4103"/>
                  </a:lnTo>
                  <a:lnTo>
                    <a:pt x="4570" y="3403"/>
                  </a:lnTo>
                  <a:lnTo>
                    <a:pt x="300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1831;p51">
              <a:extLst>
                <a:ext uri="{FF2B5EF4-FFF2-40B4-BE49-F238E27FC236}">
                  <a16:creationId xmlns:a16="http://schemas.microsoft.com/office/drawing/2014/main" id="{8ED3C404-6B73-7561-41F1-62583614BC3C}"/>
                </a:ext>
              </a:extLst>
            </p:cNvPr>
            <p:cNvSpPr/>
            <p:nvPr/>
          </p:nvSpPr>
          <p:spPr>
            <a:xfrm>
              <a:off x="3663025" y="3439625"/>
              <a:ext cx="788100" cy="1035775"/>
            </a:xfrm>
            <a:custGeom>
              <a:avLst/>
              <a:gdLst/>
              <a:ahLst/>
              <a:cxnLst/>
              <a:rect l="l" t="t" r="r" b="b"/>
              <a:pathLst>
                <a:path w="31524" h="41431" extrusionOk="0">
                  <a:moveTo>
                    <a:pt x="20382" y="1"/>
                  </a:moveTo>
                  <a:cubicBezTo>
                    <a:pt x="20382" y="1"/>
                    <a:pt x="1" y="1735"/>
                    <a:pt x="501" y="10575"/>
                  </a:cubicBezTo>
                  <a:cubicBezTo>
                    <a:pt x="1068" y="20282"/>
                    <a:pt x="12343" y="41431"/>
                    <a:pt x="12343" y="41431"/>
                  </a:cubicBezTo>
                  <a:lnTo>
                    <a:pt x="17847" y="40130"/>
                  </a:lnTo>
                  <a:cubicBezTo>
                    <a:pt x="17847" y="40130"/>
                    <a:pt x="12010" y="22350"/>
                    <a:pt x="10742" y="12476"/>
                  </a:cubicBezTo>
                  <a:cubicBezTo>
                    <a:pt x="12458" y="12476"/>
                    <a:pt x="14716" y="12574"/>
                    <a:pt x="17093" y="12574"/>
                  </a:cubicBezTo>
                  <a:cubicBezTo>
                    <a:pt x="22712" y="12574"/>
                    <a:pt x="28996" y="12030"/>
                    <a:pt x="30356" y="8374"/>
                  </a:cubicBezTo>
                  <a:cubicBezTo>
                    <a:pt x="31290" y="5705"/>
                    <a:pt x="31523" y="2803"/>
                    <a:pt x="31056" y="1"/>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1832;p51">
              <a:extLst>
                <a:ext uri="{FF2B5EF4-FFF2-40B4-BE49-F238E27FC236}">
                  <a16:creationId xmlns:a16="http://schemas.microsoft.com/office/drawing/2014/main" id="{EB717172-DB3A-3B68-ECD5-8BC00F7A9156}"/>
                </a:ext>
              </a:extLst>
            </p:cNvPr>
            <p:cNvSpPr/>
            <p:nvPr/>
          </p:nvSpPr>
          <p:spPr>
            <a:xfrm>
              <a:off x="3923225" y="4366975"/>
              <a:ext cx="201000" cy="115100"/>
            </a:xfrm>
            <a:custGeom>
              <a:avLst/>
              <a:gdLst/>
              <a:ahLst/>
              <a:cxnLst/>
              <a:rect l="l" t="t" r="r" b="b"/>
              <a:pathLst>
                <a:path w="8040" h="4604" extrusionOk="0">
                  <a:moveTo>
                    <a:pt x="7339" y="0"/>
                  </a:moveTo>
                  <a:lnTo>
                    <a:pt x="0" y="2168"/>
                  </a:lnTo>
                  <a:lnTo>
                    <a:pt x="768" y="4603"/>
                  </a:lnTo>
                  <a:lnTo>
                    <a:pt x="8039" y="2902"/>
                  </a:lnTo>
                  <a:lnTo>
                    <a:pt x="7339"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1833;p51">
              <a:extLst>
                <a:ext uri="{FF2B5EF4-FFF2-40B4-BE49-F238E27FC236}">
                  <a16:creationId xmlns:a16="http://schemas.microsoft.com/office/drawing/2014/main" id="{583F2A67-EC56-05EE-3BB5-6C6088F58E19}"/>
                </a:ext>
              </a:extLst>
            </p:cNvPr>
            <p:cNvSpPr/>
            <p:nvPr/>
          </p:nvSpPr>
          <p:spPr>
            <a:xfrm>
              <a:off x="3990775" y="4555000"/>
              <a:ext cx="40050" cy="18300"/>
            </a:xfrm>
            <a:custGeom>
              <a:avLst/>
              <a:gdLst/>
              <a:ahLst/>
              <a:cxnLst/>
              <a:rect l="l" t="t" r="r" b="b"/>
              <a:pathLst>
                <a:path w="1602" h="732" extrusionOk="0">
                  <a:moveTo>
                    <a:pt x="556" y="143"/>
                  </a:moveTo>
                  <a:cubicBezTo>
                    <a:pt x="794" y="143"/>
                    <a:pt x="1094" y="191"/>
                    <a:pt x="1335" y="251"/>
                  </a:cubicBezTo>
                  <a:cubicBezTo>
                    <a:pt x="948" y="472"/>
                    <a:pt x="607" y="602"/>
                    <a:pt x="406" y="602"/>
                  </a:cubicBezTo>
                  <a:cubicBezTo>
                    <a:pt x="365" y="602"/>
                    <a:pt x="329" y="596"/>
                    <a:pt x="301" y="585"/>
                  </a:cubicBezTo>
                  <a:cubicBezTo>
                    <a:pt x="200" y="518"/>
                    <a:pt x="167" y="451"/>
                    <a:pt x="167" y="351"/>
                  </a:cubicBezTo>
                  <a:cubicBezTo>
                    <a:pt x="134" y="285"/>
                    <a:pt x="167" y="251"/>
                    <a:pt x="200" y="218"/>
                  </a:cubicBezTo>
                  <a:cubicBezTo>
                    <a:pt x="267" y="165"/>
                    <a:pt x="398" y="143"/>
                    <a:pt x="556" y="143"/>
                  </a:cubicBezTo>
                  <a:close/>
                  <a:moveTo>
                    <a:pt x="572" y="1"/>
                  </a:moveTo>
                  <a:cubicBezTo>
                    <a:pt x="375" y="1"/>
                    <a:pt x="199" y="31"/>
                    <a:pt x="100" y="118"/>
                  </a:cubicBezTo>
                  <a:cubicBezTo>
                    <a:pt x="34" y="185"/>
                    <a:pt x="0" y="285"/>
                    <a:pt x="0" y="351"/>
                  </a:cubicBezTo>
                  <a:cubicBezTo>
                    <a:pt x="34" y="518"/>
                    <a:pt x="100" y="652"/>
                    <a:pt x="234" y="685"/>
                  </a:cubicBezTo>
                  <a:cubicBezTo>
                    <a:pt x="324" y="715"/>
                    <a:pt x="414" y="731"/>
                    <a:pt x="504" y="731"/>
                  </a:cubicBezTo>
                  <a:cubicBezTo>
                    <a:pt x="614" y="731"/>
                    <a:pt x="724" y="707"/>
                    <a:pt x="834" y="652"/>
                  </a:cubicBezTo>
                  <a:cubicBezTo>
                    <a:pt x="1101" y="552"/>
                    <a:pt x="1335" y="418"/>
                    <a:pt x="1568" y="251"/>
                  </a:cubicBezTo>
                  <a:cubicBezTo>
                    <a:pt x="1601" y="251"/>
                    <a:pt x="1601" y="218"/>
                    <a:pt x="1601" y="185"/>
                  </a:cubicBezTo>
                  <a:cubicBezTo>
                    <a:pt x="1601" y="151"/>
                    <a:pt x="1568" y="151"/>
                    <a:pt x="1535" y="151"/>
                  </a:cubicBezTo>
                  <a:cubicBezTo>
                    <a:pt x="1467" y="129"/>
                    <a:pt x="977" y="1"/>
                    <a:pt x="572" y="1"/>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1834;p51">
              <a:extLst>
                <a:ext uri="{FF2B5EF4-FFF2-40B4-BE49-F238E27FC236}">
                  <a16:creationId xmlns:a16="http://schemas.microsoft.com/office/drawing/2014/main" id="{69814977-60C3-022A-D6D3-F7AA55F3E357}"/>
                </a:ext>
              </a:extLst>
            </p:cNvPr>
            <p:cNvSpPr/>
            <p:nvPr/>
          </p:nvSpPr>
          <p:spPr>
            <a:xfrm>
              <a:off x="4001600" y="4531675"/>
              <a:ext cx="29225" cy="30450"/>
            </a:xfrm>
            <a:custGeom>
              <a:avLst/>
              <a:gdLst/>
              <a:ahLst/>
              <a:cxnLst/>
              <a:rect l="l" t="t" r="r" b="b"/>
              <a:pathLst>
                <a:path w="1169" h="1218" extrusionOk="0">
                  <a:moveTo>
                    <a:pt x="234" y="150"/>
                  </a:moveTo>
                  <a:lnTo>
                    <a:pt x="301" y="184"/>
                  </a:lnTo>
                  <a:cubicBezTo>
                    <a:pt x="318" y="167"/>
                    <a:pt x="343" y="159"/>
                    <a:pt x="372" y="159"/>
                  </a:cubicBezTo>
                  <a:cubicBezTo>
                    <a:pt x="401" y="159"/>
                    <a:pt x="435" y="167"/>
                    <a:pt x="468" y="184"/>
                  </a:cubicBezTo>
                  <a:cubicBezTo>
                    <a:pt x="701" y="284"/>
                    <a:pt x="868" y="751"/>
                    <a:pt x="968" y="1018"/>
                  </a:cubicBezTo>
                  <a:cubicBezTo>
                    <a:pt x="668" y="884"/>
                    <a:pt x="201" y="551"/>
                    <a:pt x="134" y="317"/>
                  </a:cubicBezTo>
                  <a:cubicBezTo>
                    <a:pt x="134" y="284"/>
                    <a:pt x="134" y="217"/>
                    <a:pt x="234" y="150"/>
                  </a:cubicBezTo>
                  <a:close/>
                  <a:moveTo>
                    <a:pt x="335" y="0"/>
                  </a:moveTo>
                  <a:cubicBezTo>
                    <a:pt x="276" y="0"/>
                    <a:pt x="218" y="17"/>
                    <a:pt x="168" y="50"/>
                  </a:cubicBezTo>
                  <a:cubicBezTo>
                    <a:pt x="68" y="84"/>
                    <a:pt x="1" y="217"/>
                    <a:pt x="1" y="350"/>
                  </a:cubicBezTo>
                  <a:cubicBezTo>
                    <a:pt x="68" y="684"/>
                    <a:pt x="701" y="1118"/>
                    <a:pt x="1068" y="1184"/>
                  </a:cubicBezTo>
                  <a:lnTo>
                    <a:pt x="1135" y="1218"/>
                  </a:lnTo>
                  <a:cubicBezTo>
                    <a:pt x="1135" y="1184"/>
                    <a:pt x="1135" y="1184"/>
                    <a:pt x="1135" y="1184"/>
                  </a:cubicBezTo>
                  <a:cubicBezTo>
                    <a:pt x="1168" y="1151"/>
                    <a:pt x="1168" y="1151"/>
                    <a:pt x="1135" y="1118"/>
                  </a:cubicBezTo>
                  <a:cubicBezTo>
                    <a:pt x="1135" y="1084"/>
                    <a:pt x="902" y="217"/>
                    <a:pt x="501" y="50"/>
                  </a:cubicBezTo>
                  <a:cubicBezTo>
                    <a:pt x="451" y="17"/>
                    <a:pt x="393" y="0"/>
                    <a:pt x="335" y="0"/>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1835;p51">
              <a:extLst>
                <a:ext uri="{FF2B5EF4-FFF2-40B4-BE49-F238E27FC236}">
                  <a16:creationId xmlns:a16="http://schemas.microsoft.com/office/drawing/2014/main" id="{189506BD-8711-E415-7E17-72821C9D0EB9}"/>
                </a:ext>
              </a:extLst>
            </p:cNvPr>
            <p:cNvSpPr/>
            <p:nvPr/>
          </p:nvSpPr>
          <p:spPr>
            <a:xfrm>
              <a:off x="3527100" y="3271175"/>
              <a:ext cx="101775" cy="85225"/>
            </a:xfrm>
            <a:custGeom>
              <a:avLst/>
              <a:gdLst/>
              <a:ahLst/>
              <a:cxnLst/>
              <a:rect l="l" t="t" r="r" b="b"/>
              <a:pathLst>
                <a:path w="4071" h="3409" extrusionOk="0">
                  <a:moveTo>
                    <a:pt x="1" y="1"/>
                  </a:moveTo>
                  <a:lnTo>
                    <a:pt x="468" y="3403"/>
                  </a:lnTo>
                  <a:cubicBezTo>
                    <a:pt x="468" y="3403"/>
                    <a:pt x="610" y="3409"/>
                    <a:pt x="837" y="3409"/>
                  </a:cubicBezTo>
                  <a:cubicBezTo>
                    <a:pt x="1718" y="3409"/>
                    <a:pt x="3885" y="3324"/>
                    <a:pt x="4070" y="2503"/>
                  </a:cubicBezTo>
                  <a:lnTo>
                    <a:pt x="3503" y="735"/>
                  </a:lnTo>
                  <a:lnTo>
                    <a:pt x="1" y="1"/>
                  </a:lnTo>
                  <a:close/>
                </a:path>
              </a:pathLst>
            </a:custGeom>
            <a:solidFill>
              <a:srgbClr val="FFB5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1836;p51">
              <a:extLst>
                <a:ext uri="{FF2B5EF4-FFF2-40B4-BE49-F238E27FC236}">
                  <a16:creationId xmlns:a16="http://schemas.microsoft.com/office/drawing/2014/main" id="{EF39BD70-47EA-70A1-18F3-B95F36265208}"/>
                </a:ext>
              </a:extLst>
            </p:cNvPr>
            <p:cNvSpPr/>
            <p:nvPr/>
          </p:nvSpPr>
          <p:spPr>
            <a:xfrm>
              <a:off x="3463725" y="3271175"/>
              <a:ext cx="75075" cy="105100"/>
            </a:xfrm>
            <a:custGeom>
              <a:avLst/>
              <a:gdLst/>
              <a:ahLst/>
              <a:cxnLst/>
              <a:rect l="l" t="t" r="r" b="b"/>
              <a:pathLst>
                <a:path w="3003" h="4204" extrusionOk="0">
                  <a:moveTo>
                    <a:pt x="2536" y="1"/>
                  </a:moveTo>
                  <a:lnTo>
                    <a:pt x="1" y="1935"/>
                  </a:lnTo>
                  <a:lnTo>
                    <a:pt x="935" y="4204"/>
                  </a:lnTo>
                  <a:lnTo>
                    <a:pt x="3003" y="3403"/>
                  </a:lnTo>
                  <a:lnTo>
                    <a:pt x="2536" y="1"/>
                  </a:lnTo>
                  <a:close/>
                </a:path>
              </a:pathLst>
            </a:custGeom>
            <a:solidFill>
              <a:srgbClr val="FFB5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1837;p51">
              <a:extLst>
                <a:ext uri="{FF2B5EF4-FFF2-40B4-BE49-F238E27FC236}">
                  <a16:creationId xmlns:a16="http://schemas.microsoft.com/office/drawing/2014/main" id="{3BE50C76-8FFE-CD71-B981-591947012DE4}"/>
                </a:ext>
              </a:extLst>
            </p:cNvPr>
            <p:cNvSpPr/>
            <p:nvPr/>
          </p:nvSpPr>
          <p:spPr>
            <a:xfrm>
              <a:off x="3949900" y="2752475"/>
              <a:ext cx="528750" cy="691350"/>
            </a:xfrm>
            <a:custGeom>
              <a:avLst/>
              <a:gdLst/>
              <a:ahLst/>
              <a:cxnLst/>
              <a:rect l="l" t="t" r="r" b="b"/>
              <a:pathLst>
                <a:path w="21150" h="27654" extrusionOk="0">
                  <a:moveTo>
                    <a:pt x="12276" y="1"/>
                  </a:moveTo>
                  <a:cubicBezTo>
                    <a:pt x="11109" y="1"/>
                    <a:pt x="9941" y="34"/>
                    <a:pt x="8774" y="101"/>
                  </a:cubicBezTo>
                  <a:cubicBezTo>
                    <a:pt x="7673" y="201"/>
                    <a:pt x="6639" y="367"/>
                    <a:pt x="5805" y="534"/>
                  </a:cubicBezTo>
                  <a:cubicBezTo>
                    <a:pt x="4704" y="734"/>
                    <a:pt x="4070" y="935"/>
                    <a:pt x="4070" y="935"/>
                  </a:cubicBezTo>
                  <a:cubicBezTo>
                    <a:pt x="4070" y="935"/>
                    <a:pt x="1" y="10275"/>
                    <a:pt x="2870" y="27654"/>
                  </a:cubicBezTo>
                  <a:lnTo>
                    <a:pt x="19415" y="27654"/>
                  </a:lnTo>
                  <a:cubicBezTo>
                    <a:pt x="19515" y="26186"/>
                    <a:pt x="19181" y="21383"/>
                    <a:pt x="19448" y="15245"/>
                  </a:cubicBezTo>
                  <a:cubicBezTo>
                    <a:pt x="19581" y="10708"/>
                    <a:pt x="20149" y="6205"/>
                    <a:pt x="21083" y="1768"/>
                  </a:cubicBezTo>
                  <a:cubicBezTo>
                    <a:pt x="21149" y="1435"/>
                    <a:pt x="20982" y="1201"/>
                    <a:pt x="21083" y="868"/>
                  </a:cubicBezTo>
                  <a:cubicBezTo>
                    <a:pt x="20482" y="668"/>
                    <a:pt x="19882" y="501"/>
                    <a:pt x="19281" y="434"/>
                  </a:cubicBezTo>
                  <a:cubicBezTo>
                    <a:pt x="18281" y="301"/>
                    <a:pt x="17013" y="134"/>
                    <a:pt x="15779" y="101"/>
                  </a:cubicBezTo>
                  <a:cubicBezTo>
                    <a:pt x="14611" y="34"/>
                    <a:pt x="13444" y="1"/>
                    <a:pt x="1227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1838;p51">
              <a:extLst>
                <a:ext uri="{FF2B5EF4-FFF2-40B4-BE49-F238E27FC236}">
                  <a16:creationId xmlns:a16="http://schemas.microsoft.com/office/drawing/2014/main" id="{5C8FDD43-8E8F-36BE-BF4B-A3681543935B}"/>
                </a:ext>
              </a:extLst>
            </p:cNvPr>
            <p:cNvSpPr/>
            <p:nvPr/>
          </p:nvSpPr>
          <p:spPr>
            <a:xfrm>
              <a:off x="4385225" y="2796000"/>
              <a:ext cx="91750" cy="337600"/>
            </a:xfrm>
            <a:custGeom>
              <a:avLst/>
              <a:gdLst/>
              <a:ahLst/>
              <a:cxnLst/>
              <a:rect l="l" t="t" r="r" b="b"/>
              <a:pathLst>
                <a:path w="3670" h="13504" extrusionOk="0">
                  <a:moveTo>
                    <a:pt x="3100" y="1"/>
                  </a:moveTo>
                  <a:cubicBezTo>
                    <a:pt x="2010" y="1"/>
                    <a:pt x="620" y="311"/>
                    <a:pt x="367" y="1829"/>
                  </a:cubicBezTo>
                  <a:cubicBezTo>
                    <a:pt x="0" y="3763"/>
                    <a:pt x="434" y="8267"/>
                    <a:pt x="2035" y="13504"/>
                  </a:cubicBezTo>
                  <a:cubicBezTo>
                    <a:pt x="2168" y="9001"/>
                    <a:pt x="2736" y="4464"/>
                    <a:pt x="3670" y="27"/>
                  </a:cubicBezTo>
                  <a:cubicBezTo>
                    <a:pt x="3496" y="12"/>
                    <a:pt x="3304" y="1"/>
                    <a:pt x="310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1839;p51">
              <a:extLst>
                <a:ext uri="{FF2B5EF4-FFF2-40B4-BE49-F238E27FC236}">
                  <a16:creationId xmlns:a16="http://schemas.microsoft.com/office/drawing/2014/main" id="{7FFAE51F-4F0F-B791-85BE-A4DBB5E659EF}"/>
                </a:ext>
              </a:extLst>
            </p:cNvPr>
            <p:cNvSpPr/>
            <p:nvPr/>
          </p:nvSpPr>
          <p:spPr>
            <a:xfrm>
              <a:off x="4230950" y="2831700"/>
              <a:ext cx="365275" cy="557925"/>
            </a:xfrm>
            <a:custGeom>
              <a:avLst/>
              <a:gdLst/>
              <a:ahLst/>
              <a:cxnLst/>
              <a:rect l="l" t="t" r="r" b="b"/>
              <a:pathLst>
                <a:path w="14611" h="22317" extrusionOk="0">
                  <a:moveTo>
                    <a:pt x="10423" y="15084"/>
                  </a:moveTo>
                  <a:cubicBezTo>
                    <a:pt x="10429" y="15084"/>
                    <a:pt x="10413" y="15120"/>
                    <a:pt x="10374" y="15178"/>
                  </a:cubicBezTo>
                  <a:cubicBezTo>
                    <a:pt x="10368" y="15185"/>
                    <a:pt x="10362" y="15192"/>
                    <a:pt x="10355" y="15199"/>
                  </a:cubicBezTo>
                  <a:lnTo>
                    <a:pt x="10355" y="15199"/>
                  </a:lnTo>
                  <a:cubicBezTo>
                    <a:pt x="10364" y="15181"/>
                    <a:pt x="10374" y="15163"/>
                    <a:pt x="10374" y="15145"/>
                  </a:cubicBezTo>
                  <a:cubicBezTo>
                    <a:pt x="10402" y="15103"/>
                    <a:pt x="10418" y="15084"/>
                    <a:pt x="10423" y="15084"/>
                  </a:cubicBezTo>
                  <a:close/>
                  <a:moveTo>
                    <a:pt x="11242" y="0"/>
                  </a:moveTo>
                  <a:lnTo>
                    <a:pt x="6838" y="1702"/>
                  </a:lnTo>
                  <a:cubicBezTo>
                    <a:pt x="7205" y="2769"/>
                    <a:pt x="7606" y="3903"/>
                    <a:pt x="7973" y="5004"/>
                  </a:cubicBezTo>
                  <a:cubicBezTo>
                    <a:pt x="8339" y="6105"/>
                    <a:pt x="8673" y="7239"/>
                    <a:pt x="9007" y="8340"/>
                  </a:cubicBezTo>
                  <a:cubicBezTo>
                    <a:pt x="9307" y="9441"/>
                    <a:pt x="9607" y="10575"/>
                    <a:pt x="9841" y="11676"/>
                  </a:cubicBezTo>
                  <a:cubicBezTo>
                    <a:pt x="10074" y="12743"/>
                    <a:pt x="10241" y="13844"/>
                    <a:pt x="10308" y="14945"/>
                  </a:cubicBezTo>
                  <a:lnTo>
                    <a:pt x="10331" y="15226"/>
                  </a:lnTo>
                  <a:lnTo>
                    <a:pt x="10331" y="15226"/>
                  </a:lnTo>
                  <a:cubicBezTo>
                    <a:pt x="10075" y="15507"/>
                    <a:pt x="9789" y="15758"/>
                    <a:pt x="9474" y="15979"/>
                  </a:cubicBezTo>
                  <a:cubicBezTo>
                    <a:pt x="8573" y="16579"/>
                    <a:pt x="7606" y="17079"/>
                    <a:pt x="6605" y="17513"/>
                  </a:cubicBezTo>
                  <a:cubicBezTo>
                    <a:pt x="5537" y="18013"/>
                    <a:pt x="4437" y="18414"/>
                    <a:pt x="3336" y="18847"/>
                  </a:cubicBezTo>
                  <a:cubicBezTo>
                    <a:pt x="2268" y="19248"/>
                    <a:pt x="1101" y="19648"/>
                    <a:pt x="0" y="20048"/>
                  </a:cubicBezTo>
                  <a:lnTo>
                    <a:pt x="501" y="22316"/>
                  </a:lnTo>
                  <a:cubicBezTo>
                    <a:pt x="2969" y="22050"/>
                    <a:pt x="5437" y="21549"/>
                    <a:pt x="7839" y="20849"/>
                  </a:cubicBezTo>
                  <a:cubicBezTo>
                    <a:pt x="9107" y="20482"/>
                    <a:pt x="10341" y="19981"/>
                    <a:pt x="11542" y="19348"/>
                  </a:cubicBezTo>
                  <a:cubicBezTo>
                    <a:pt x="12242" y="18981"/>
                    <a:pt x="12909" y="18514"/>
                    <a:pt x="13476" y="17913"/>
                  </a:cubicBezTo>
                  <a:cubicBezTo>
                    <a:pt x="13877" y="17513"/>
                    <a:pt x="14210" y="16979"/>
                    <a:pt x="14410" y="16446"/>
                  </a:cubicBezTo>
                  <a:cubicBezTo>
                    <a:pt x="14511" y="16079"/>
                    <a:pt x="14577" y="15712"/>
                    <a:pt x="14577" y="15345"/>
                  </a:cubicBezTo>
                  <a:lnTo>
                    <a:pt x="14577" y="14844"/>
                  </a:lnTo>
                  <a:cubicBezTo>
                    <a:pt x="14611" y="14144"/>
                    <a:pt x="14577" y="13477"/>
                    <a:pt x="14511" y="12810"/>
                  </a:cubicBezTo>
                  <a:cubicBezTo>
                    <a:pt x="14444" y="12176"/>
                    <a:pt x="14344" y="11509"/>
                    <a:pt x="14244" y="10875"/>
                  </a:cubicBezTo>
                  <a:cubicBezTo>
                    <a:pt x="14077" y="9607"/>
                    <a:pt x="13777" y="8373"/>
                    <a:pt x="13510" y="7172"/>
                  </a:cubicBezTo>
                  <a:cubicBezTo>
                    <a:pt x="13210" y="5938"/>
                    <a:pt x="12876" y="4737"/>
                    <a:pt x="12476" y="3536"/>
                  </a:cubicBezTo>
                  <a:cubicBezTo>
                    <a:pt x="12075" y="2369"/>
                    <a:pt x="11709" y="1201"/>
                    <a:pt x="11242" y="0"/>
                  </a:cubicBezTo>
                  <a:close/>
                </a:path>
              </a:pathLst>
            </a:custGeom>
            <a:solidFill>
              <a:srgbClr val="FFB5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1840;p51">
              <a:extLst>
                <a:ext uri="{FF2B5EF4-FFF2-40B4-BE49-F238E27FC236}">
                  <a16:creationId xmlns:a16="http://schemas.microsoft.com/office/drawing/2014/main" id="{7E72049C-FB94-5038-5590-D30A6A9AF9AA}"/>
                </a:ext>
              </a:extLst>
            </p:cNvPr>
            <p:cNvSpPr/>
            <p:nvPr/>
          </p:nvSpPr>
          <p:spPr>
            <a:xfrm>
              <a:off x="4362525" y="2768725"/>
              <a:ext cx="241200" cy="334025"/>
            </a:xfrm>
            <a:custGeom>
              <a:avLst/>
              <a:gdLst/>
              <a:ahLst/>
              <a:cxnLst/>
              <a:rect l="l" t="t" r="r" b="b"/>
              <a:pathLst>
                <a:path w="9648" h="13361" extrusionOk="0">
                  <a:moveTo>
                    <a:pt x="3296" y="0"/>
                  </a:moveTo>
                  <a:cubicBezTo>
                    <a:pt x="1094" y="0"/>
                    <a:pt x="1" y="2217"/>
                    <a:pt x="708" y="5755"/>
                  </a:cubicBezTo>
                  <a:cubicBezTo>
                    <a:pt x="1275" y="8424"/>
                    <a:pt x="2243" y="10992"/>
                    <a:pt x="3543" y="13361"/>
                  </a:cubicBezTo>
                  <a:lnTo>
                    <a:pt x="9648" y="10492"/>
                  </a:lnTo>
                  <a:cubicBezTo>
                    <a:pt x="9081" y="6389"/>
                    <a:pt x="7646" y="1185"/>
                    <a:pt x="4578" y="218"/>
                  </a:cubicBezTo>
                  <a:cubicBezTo>
                    <a:pt x="4117" y="71"/>
                    <a:pt x="3689" y="0"/>
                    <a:pt x="329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1841;p51">
              <a:extLst>
                <a:ext uri="{FF2B5EF4-FFF2-40B4-BE49-F238E27FC236}">
                  <a16:creationId xmlns:a16="http://schemas.microsoft.com/office/drawing/2014/main" id="{C88AD262-CF66-BF69-709B-31B2A17A46CE}"/>
                </a:ext>
              </a:extLst>
            </p:cNvPr>
            <p:cNvSpPr/>
            <p:nvPr/>
          </p:nvSpPr>
          <p:spPr>
            <a:xfrm>
              <a:off x="4127525" y="2579025"/>
              <a:ext cx="224350" cy="223550"/>
            </a:xfrm>
            <a:custGeom>
              <a:avLst/>
              <a:gdLst/>
              <a:ahLst/>
              <a:cxnLst/>
              <a:rect l="l" t="t" r="r" b="b"/>
              <a:pathLst>
                <a:path w="8974" h="8942" extrusionOk="0">
                  <a:moveTo>
                    <a:pt x="8674" y="0"/>
                  </a:moveTo>
                  <a:lnTo>
                    <a:pt x="6806" y="1535"/>
                  </a:lnTo>
                  <a:lnTo>
                    <a:pt x="4237" y="3670"/>
                  </a:lnTo>
                  <a:cubicBezTo>
                    <a:pt x="4304" y="4003"/>
                    <a:pt x="4371" y="4370"/>
                    <a:pt x="4404" y="4704"/>
                  </a:cubicBezTo>
                  <a:cubicBezTo>
                    <a:pt x="4537" y="6105"/>
                    <a:pt x="3403" y="6738"/>
                    <a:pt x="2002" y="7005"/>
                  </a:cubicBezTo>
                  <a:cubicBezTo>
                    <a:pt x="2002" y="7005"/>
                    <a:pt x="1" y="8873"/>
                    <a:pt x="4004" y="8940"/>
                  </a:cubicBezTo>
                  <a:cubicBezTo>
                    <a:pt x="4071" y="8941"/>
                    <a:pt x="4137" y="8942"/>
                    <a:pt x="4203" y="8942"/>
                  </a:cubicBezTo>
                  <a:cubicBezTo>
                    <a:pt x="8071" y="8942"/>
                    <a:pt x="8974" y="7039"/>
                    <a:pt x="8974" y="7039"/>
                  </a:cubicBezTo>
                  <a:cubicBezTo>
                    <a:pt x="7440" y="5538"/>
                    <a:pt x="8173" y="2235"/>
                    <a:pt x="8674" y="0"/>
                  </a:cubicBezTo>
                  <a:close/>
                </a:path>
              </a:pathLst>
            </a:custGeom>
            <a:solidFill>
              <a:srgbClr val="FFB5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1842;p51">
              <a:extLst>
                <a:ext uri="{FF2B5EF4-FFF2-40B4-BE49-F238E27FC236}">
                  <a16:creationId xmlns:a16="http://schemas.microsoft.com/office/drawing/2014/main" id="{CE93284E-74BF-D17C-4322-9E99BCCE2064}"/>
                </a:ext>
              </a:extLst>
            </p:cNvPr>
            <p:cNvSpPr/>
            <p:nvPr/>
          </p:nvSpPr>
          <p:spPr>
            <a:xfrm>
              <a:off x="4233450" y="2749775"/>
              <a:ext cx="145125" cy="120300"/>
            </a:xfrm>
            <a:custGeom>
              <a:avLst/>
              <a:gdLst/>
              <a:ahLst/>
              <a:cxnLst/>
              <a:rect l="l" t="t" r="r" b="b"/>
              <a:pathLst>
                <a:path w="5805" h="4812" extrusionOk="0">
                  <a:moveTo>
                    <a:pt x="4968" y="0"/>
                  </a:moveTo>
                  <a:cubicBezTo>
                    <a:pt x="4740" y="0"/>
                    <a:pt x="4503" y="70"/>
                    <a:pt x="4337" y="209"/>
                  </a:cubicBezTo>
                  <a:cubicBezTo>
                    <a:pt x="3036" y="1109"/>
                    <a:pt x="1568" y="1743"/>
                    <a:pt x="0" y="2110"/>
                  </a:cubicBezTo>
                  <a:cubicBezTo>
                    <a:pt x="801" y="2877"/>
                    <a:pt x="1301" y="4812"/>
                    <a:pt x="1301" y="4812"/>
                  </a:cubicBezTo>
                  <a:cubicBezTo>
                    <a:pt x="1301" y="4812"/>
                    <a:pt x="5671" y="3778"/>
                    <a:pt x="5804" y="242"/>
                  </a:cubicBezTo>
                  <a:cubicBezTo>
                    <a:pt x="5571" y="142"/>
                    <a:pt x="5337" y="75"/>
                    <a:pt x="5104" y="8"/>
                  </a:cubicBezTo>
                  <a:cubicBezTo>
                    <a:pt x="5059" y="3"/>
                    <a:pt x="5014" y="0"/>
                    <a:pt x="4968" y="0"/>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1843;p51">
              <a:extLst>
                <a:ext uri="{FF2B5EF4-FFF2-40B4-BE49-F238E27FC236}">
                  <a16:creationId xmlns:a16="http://schemas.microsoft.com/office/drawing/2014/main" id="{3E38AEBF-61EC-1261-4BDD-07310B8459CD}"/>
                </a:ext>
              </a:extLst>
            </p:cNvPr>
            <p:cNvSpPr/>
            <p:nvPr/>
          </p:nvSpPr>
          <p:spPr>
            <a:xfrm>
              <a:off x="4124200" y="2748225"/>
              <a:ext cx="109275" cy="116850"/>
            </a:xfrm>
            <a:custGeom>
              <a:avLst/>
              <a:gdLst/>
              <a:ahLst/>
              <a:cxnLst/>
              <a:rect l="l" t="t" r="r" b="b"/>
              <a:pathLst>
                <a:path w="4371" h="4674" extrusionOk="0">
                  <a:moveTo>
                    <a:pt x="2206" y="0"/>
                  </a:moveTo>
                  <a:cubicBezTo>
                    <a:pt x="2194" y="0"/>
                    <a:pt x="2181" y="1"/>
                    <a:pt x="2169" y="4"/>
                  </a:cubicBezTo>
                  <a:cubicBezTo>
                    <a:pt x="1868" y="70"/>
                    <a:pt x="1635" y="137"/>
                    <a:pt x="1368" y="237"/>
                  </a:cubicBezTo>
                  <a:cubicBezTo>
                    <a:pt x="0" y="2305"/>
                    <a:pt x="2669" y="4674"/>
                    <a:pt x="2669" y="4674"/>
                  </a:cubicBezTo>
                  <a:cubicBezTo>
                    <a:pt x="2669" y="4674"/>
                    <a:pt x="3203" y="2839"/>
                    <a:pt x="4370" y="2172"/>
                  </a:cubicBezTo>
                  <a:cubicBezTo>
                    <a:pt x="2436" y="1738"/>
                    <a:pt x="2335" y="838"/>
                    <a:pt x="2436" y="337"/>
                  </a:cubicBezTo>
                  <a:cubicBezTo>
                    <a:pt x="2497" y="183"/>
                    <a:pt x="2359" y="0"/>
                    <a:pt x="2206" y="0"/>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1844;p51">
              <a:extLst>
                <a:ext uri="{FF2B5EF4-FFF2-40B4-BE49-F238E27FC236}">
                  <a16:creationId xmlns:a16="http://schemas.microsoft.com/office/drawing/2014/main" id="{8AF8C665-65CB-7395-D700-6D31BB1D0855}"/>
                </a:ext>
              </a:extLst>
            </p:cNvPr>
            <p:cNvSpPr/>
            <p:nvPr/>
          </p:nvSpPr>
          <p:spPr>
            <a:xfrm>
              <a:off x="4233450" y="2617375"/>
              <a:ext cx="74250" cy="79250"/>
            </a:xfrm>
            <a:custGeom>
              <a:avLst/>
              <a:gdLst/>
              <a:ahLst/>
              <a:cxnLst/>
              <a:rect l="l" t="t" r="r" b="b"/>
              <a:pathLst>
                <a:path w="2970" h="3170" extrusionOk="0">
                  <a:moveTo>
                    <a:pt x="2569" y="1"/>
                  </a:moveTo>
                  <a:lnTo>
                    <a:pt x="0" y="2136"/>
                  </a:lnTo>
                  <a:cubicBezTo>
                    <a:pt x="67" y="2469"/>
                    <a:pt x="134" y="2803"/>
                    <a:pt x="167" y="3170"/>
                  </a:cubicBezTo>
                  <a:cubicBezTo>
                    <a:pt x="1735" y="2903"/>
                    <a:pt x="2769" y="1969"/>
                    <a:pt x="2902" y="1001"/>
                  </a:cubicBezTo>
                  <a:cubicBezTo>
                    <a:pt x="2969" y="634"/>
                    <a:pt x="2602" y="268"/>
                    <a:pt x="256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1845;p51">
              <a:extLst>
                <a:ext uri="{FF2B5EF4-FFF2-40B4-BE49-F238E27FC236}">
                  <a16:creationId xmlns:a16="http://schemas.microsoft.com/office/drawing/2014/main" id="{CE48F0E0-D18E-C858-56EC-A4C95C3C6AAA}"/>
                </a:ext>
              </a:extLst>
            </p:cNvPr>
            <p:cNvSpPr/>
            <p:nvPr/>
          </p:nvSpPr>
          <p:spPr>
            <a:xfrm>
              <a:off x="4116700" y="2403225"/>
              <a:ext cx="121925" cy="153650"/>
            </a:xfrm>
            <a:custGeom>
              <a:avLst/>
              <a:gdLst/>
              <a:ahLst/>
              <a:cxnLst/>
              <a:rect l="l" t="t" r="r" b="b"/>
              <a:pathLst>
                <a:path w="4877" h="6146" extrusionOk="0">
                  <a:moveTo>
                    <a:pt x="2323" y="1"/>
                  </a:moveTo>
                  <a:cubicBezTo>
                    <a:pt x="1648" y="1"/>
                    <a:pt x="979" y="369"/>
                    <a:pt x="667" y="1095"/>
                  </a:cubicBezTo>
                  <a:cubicBezTo>
                    <a:pt x="0" y="2496"/>
                    <a:pt x="801" y="4831"/>
                    <a:pt x="2269" y="5931"/>
                  </a:cubicBezTo>
                  <a:cubicBezTo>
                    <a:pt x="2468" y="6079"/>
                    <a:pt x="2658" y="6145"/>
                    <a:pt x="2837" y="6145"/>
                  </a:cubicBezTo>
                  <a:cubicBezTo>
                    <a:pt x="4161" y="6145"/>
                    <a:pt x="4877" y="2518"/>
                    <a:pt x="3936" y="961"/>
                  </a:cubicBezTo>
                  <a:cubicBezTo>
                    <a:pt x="3583" y="318"/>
                    <a:pt x="2951" y="1"/>
                    <a:pt x="232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1846;p51">
              <a:extLst>
                <a:ext uri="{FF2B5EF4-FFF2-40B4-BE49-F238E27FC236}">
                  <a16:creationId xmlns:a16="http://schemas.microsoft.com/office/drawing/2014/main" id="{A85D4FAB-FDB1-BE9D-28EA-8F6675891EE5}"/>
                </a:ext>
              </a:extLst>
            </p:cNvPr>
            <p:cNvSpPr/>
            <p:nvPr/>
          </p:nvSpPr>
          <p:spPr>
            <a:xfrm>
              <a:off x="4122525" y="2376425"/>
              <a:ext cx="230200" cy="304700"/>
            </a:xfrm>
            <a:custGeom>
              <a:avLst/>
              <a:gdLst/>
              <a:ahLst/>
              <a:cxnLst/>
              <a:rect l="l" t="t" r="r" b="b"/>
              <a:pathLst>
                <a:path w="9208" h="12188" extrusionOk="0">
                  <a:moveTo>
                    <a:pt x="4957" y="0"/>
                  </a:moveTo>
                  <a:cubicBezTo>
                    <a:pt x="4293" y="0"/>
                    <a:pt x="3612" y="167"/>
                    <a:pt x="2970" y="532"/>
                  </a:cubicBezTo>
                  <a:cubicBezTo>
                    <a:pt x="67" y="2067"/>
                    <a:pt x="1" y="6637"/>
                    <a:pt x="835" y="9305"/>
                  </a:cubicBezTo>
                  <a:cubicBezTo>
                    <a:pt x="1372" y="11156"/>
                    <a:pt x="3013" y="12187"/>
                    <a:pt x="4682" y="12187"/>
                  </a:cubicBezTo>
                  <a:cubicBezTo>
                    <a:pt x="5811" y="12187"/>
                    <a:pt x="6952" y="11715"/>
                    <a:pt x="7773" y="10706"/>
                  </a:cubicBezTo>
                  <a:cubicBezTo>
                    <a:pt x="9207" y="8972"/>
                    <a:pt x="9041" y="7170"/>
                    <a:pt x="9007" y="4101"/>
                  </a:cubicBezTo>
                  <a:cubicBezTo>
                    <a:pt x="9033" y="1712"/>
                    <a:pt x="7082" y="0"/>
                    <a:pt x="4957" y="0"/>
                  </a:cubicBezTo>
                  <a:close/>
                </a:path>
              </a:pathLst>
            </a:custGeom>
            <a:solidFill>
              <a:srgbClr val="FFB5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1847;p51">
              <a:extLst>
                <a:ext uri="{FF2B5EF4-FFF2-40B4-BE49-F238E27FC236}">
                  <a16:creationId xmlns:a16="http://schemas.microsoft.com/office/drawing/2014/main" id="{CCE72B5E-9F1E-5C99-3D97-52FC2ECD8441}"/>
                </a:ext>
              </a:extLst>
            </p:cNvPr>
            <p:cNvSpPr/>
            <p:nvPr/>
          </p:nvSpPr>
          <p:spPr>
            <a:xfrm>
              <a:off x="4290975" y="2396675"/>
              <a:ext cx="116225" cy="153150"/>
            </a:xfrm>
            <a:custGeom>
              <a:avLst/>
              <a:gdLst/>
              <a:ahLst/>
              <a:cxnLst/>
              <a:rect l="l" t="t" r="r" b="b"/>
              <a:pathLst>
                <a:path w="4649" h="6126" extrusionOk="0">
                  <a:moveTo>
                    <a:pt x="2389" y="0"/>
                  </a:moveTo>
                  <a:cubicBezTo>
                    <a:pt x="1883" y="0"/>
                    <a:pt x="1373" y="208"/>
                    <a:pt x="1002" y="656"/>
                  </a:cubicBezTo>
                  <a:cubicBezTo>
                    <a:pt x="1" y="1824"/>
                    <a:pt x="101" y="4259"/>
                    <a:pt x="1202" y="5726"/>
                  </a:cubicBezTo>
                  <a:cubicBezTo>
                    <a:pt x="1413" y="6005"/>
                    <a:pt x="1652" y="6126"/>
                    <a:pt x="1902" y="6126"/>
                  </a:cubicBezTo>
                  <a:cubicBezTo>
                    <a:pt x="3148" y="6126"/>
                    <a:pt x="4649" y="3097"/>
                    <a:pt x="4204" y="1457"/>
                  </a:cubicBezTo>
                  <a:cubicBezTo>
                    <a:pt x="3999" y="532"/>
                    <a:pt x="3199" y="0"/>
                    <a:pt x="238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1848;p51">
              <a:extLst>
                <a:ext uri="{FF2B5EF4-FFF2-40B4-BE49-F238E27FC236}">
                  <a16:creationId xmlns:a16="http://schemas.microsoft.com/office/drawing/2014/main" id="{4FDECE4D-2BE5-DAA4-782D-6047571DA0EA}"/>
                </a:ext>
              </a:extLst>
            </p:cNvPr>
            <p:cNvSpPr/>
            <p:nvPr/>
          </p:nvSpPr>
          <p:spPr>
            <a:xfrm>
              <a:off x="4127525" y="2332825"/>
              <a:ext cx="309425" cy="150325"/>
            </a:xfrm>
            <a:custGeom>
              <a:avLst/>
              <a:gdLst/>
              <a:ahLst/>
              <a:cxnLst/>
              <a:rect l="l" t="t" r="r" b="b"/>
              <a:pathLst>
                <a:path w="12377" h="6013" extrusionOk="0">
                  <a:moveTo>
                    <a:pt x="6412" y="1"/>
                  </a:moveTo>
                  <a:cubicBezTo>
                    <a:pt x="5913" y="1"/>
                    <a:pt x="5417" y="65"/>
                    <a:pt x="4938" y="208"/>
                  </a:cubicBezTo>
                  <a:cubicBezTo>
                    <a:pt x="2169" y="1009"/>
                    <a:pt x="1" y="2910"/>
                    <a:pt x="935" y="3477"/>
                  </a:cubicBezTo>
                  <a:cubicBezTo>
                    <a:pt x="2836" y="4611"/>
                    <a:pt x="10642" y="5612"/>
                    <a:pt x="10642" y="5612"/>
                  </a:cubicBezTo>
                  <a:cubicBezTo>
                    <a:pt x="10875" y="4911"/>
                    <a:pt x="12376" y="6012"/>
                    <a:pt x="12176" y="3777"/>
                  </a:cubicBezTo>
                  <a:cubicBezTo>
                    <a:pt x="12007" y="1997"/>
                    <a:pt x="9179" y="1"/>
                    <a:pt x="6412" y="1"/>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1849;p51">
              <a:extLst>
                <a:ext uri="{FF2B5EF4-FFF2-40B4-BE49-F238E27FC236}">
                  <a16:creationId xmlns:a16="http://schemas.microsoft.com/office/drawing/2014/main" id="{6343D8D3-1713-52DD-AE3E-F7E86DEB8B60}"/>
                </a:ext>
              </a:extLst>
            </p:cNvPr>
            <p:cNvSpPr/>
            <p:nvPr/>
          </p:nvSpPr>
          <p:spPr>
            <a:xfrm>
              <a:off x="4127525" y="2407900"/>
              <a:ext cx="275825" cy="97275"/>
            </a:xfrm>
            <a:custGeom>
              <a:avLst/>
              <a:gdLst/>
              <a:ahLst/>
              <a:cxnLst/>
              <a:rect l="l" t="t" r="r" b="b"/>
              <a:pathLst>
                <a:path w="11033" h="3891" extrusionOk="0">
                  <a:moveTo>
                    <a:pt x="580" y="0"/>
                  </a:moveTo>
                  <a:cubicBezTo>
                    <a:pt x="554" y="0"/>
                    <a:pt x="539" y="2"/>
                    <a:pt x="535" y="7"/>
                  </a:cubicBezTo>
                  <a:cubicBezTo>
                    <a:pt x="234" y="374"/>
                    <a:pt x="34" y="774"/>
                    <a:pt x="1" y="1241"/>
                  </a:cubicBezTo>
                  <a:cubicBezTo>
                    <a:pt x="34" y="1575"/>
                    <a:pt x="9241" y="2676"/>
                    <a:pt x="10275" y="3876"/>
                  </a:cubicBezTo>
                  <a:cubicBezTo>
                    <a:pt x="10283" y="3886"/>
                    <a:pt x="10292" y="3891"/>
                    <a:pt x="10303" y="3891"/>
                  </a:cubicBezTo>
                  <a:cubicBezTo>
                    <a:pt x="10480" y="3891"/>
                    <a:pt x="11032" y="2701"/>
                    <a:pt x="10875" y="2576"/>
                  </a:cubicBezTo>
                  <a:cubicBezTo>
                    <a:pt x="9941" y="1770"/>
                    <a:pt x="1291" y="0"/>
                    <a:pt x="580" y="0"/>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1850;p51">
              <a:extLst>
                <a:ext uri="{FF2B5EF4-FFF2-40B4-BE49-F238E27FC236}">
                  <a16:creationId xmlns:a16="http://schemas.microsoft.com/office/drawing/2014/main" id="{266A6D63-3C98-20EB-8E2F-501A279A191D}"/>
                </a:ext>
              </a:extLst>
            </p:cNvPr>
            <p:cNvSpPr/>
            <p:nvPr/>
          </p:nvSpPr>
          <p:spPr>
            <a:xfrm>
              <a:off x="4127525" y="2407900"/>
              <a:ext cx="275825" cy="97275"/>
            </a:xfrm>
            <a:custGeom>
              <a:avLst/>
              <a:gdLst/>
              <a:ahLst/>
              <a:cxnLst/>
              <a:rect l="l" t="t" r="r" b="b"/>
              <a:pathLst>
                <a:path w="11033" h="3891" extrusionOk="0">
                  <a:moveTo>
                    <a:pt x="580" y="0"/>
                  </a:moveTo>
                  <a:cubicBezTo>
                    <a:pt x="554" y="0"/>
                    <a:pt x="539" y="2"/>
                    <a:pt x="535" y="7"/>
                  </a:cubicBezTo>
                  <a:cubicBezTo>
                    <a:pt x="234" y="374"/>
                    <a:pt x="34" y="774"/>
                    <a:pt x="1" y="1241"/>
                  </a:cubicBezTo>
                  <a:cubicBezTo>
                    <a:pt x="34" y="1575"/>
                    <a:pt x="9241" y="2676"/>
                    <a:pt x="10275" y="3876"/>
                  </a:cubicBezTo>
                  <a:cubicBezTo>
                    <a:pt x="10283" y="3886"/>
                    <a:pt x="10292" y="3891"/>
                    <a:pt x="10303" y="3891"/>
                  </a:cubicBezTo>
                  <a:cubicBezTo>
                    <a:pt x="10480" y="3891"/>
                    <a:pt x="11032" y="2701"/>
                    <a:pt x="10875" y="2576"/>
                  </a:cubicBezTo>
                  <a:cubicBezTo>
                    <a:pt x="9941" y="1770"/>
                    <a:pt x="1291" y="0"/>
                    <a:pt x="58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1851;p51">
              <a:extLst>
                <a:ext uri="{FF2B5EF4-FFF2-40B4-BE49-F238E27FC236}">
                  <a16:creationId xmlns:a16="http://schemas.microsoft.com/office/drawing/2014/main" id="{7F2FB695-079D-BD0E-023B-DDAB443C5BFB}"/>
                </a:ext>
              </a:extLst>
            </p:cNvPr>
            <p:cNvSpPr/>
            <p:nvPr/>
          </p:nvSpPr>
          <p:spPr>
            <a:xfrm>
              <a:off x="4108350" y="2490425"/>
              <a:ext cx="266875" cy="32250"/>
            </a:xfrm>
            <a:custGeom>
              <a:avLst/>
              <a:gdLst/>
              <a:ahLst/>
              <a:cxnLst/>
              <a:rect l="l" t="t" r="r" b="b"/>
              <a:pathLst>
                <a:path w="10675" h="1290" extrusionOk="0">
                  <a:moveTo>
                    <a:pt x="5836" y="0"/>
                  </a:moveTo>
                  <a:cubicBezTo>
                    <a:pt x="4914" y="0"/>
                    <a:pt x="3992" y="74"/>
                    <a:pt x="3070" y="242"/>
                  </a:cubicBezTo>
                  <a:cubicBezTo>
                    <a:pt x="2964" y="202"/>
                    <a:pt x="2854" y="184"/>
                    <a:pt x="2742" y="184"/>
                  </a:cubicBezTo>
                  <a:cubicBezTo>
                    <a:pt x="2571" y="184"/>
                    <a:pt x="2397" y="228"/>
                    <a:pt x="2236" y="309"/>
                  </a:cubicBezTo>
                  <a:cubicBezTo>
                    <a:pt x="1535" y="309"/>
                    <a:pt x="801" y="375"/>
                    <a:pt x="101" y="542"/>
                  </a:cubicBezTo>
                  <a:cubicBezTo>
                    <a:pt x="67" y="542"/>
                    <a:pt x="1" y="609"/>
                    <a:pt x="34" y="642"/>
                  </a:cubicBezTo>
                  <a:cubicBezTo>
                    <a:pt x="34" y="709"/>
                    <a:pt x="101" y="742"/>
                    <a:pt x="167" y="742"/>
                  </a:cubicBezTo>
                  <a:cubicBezTo>
                    <a:pt x="723" y="603"/>
                    <a:pt x="1326" y="534"/>
                    <a:pt x="1916" y="534"/>
                  </a:cubicBezTo>
                  <a:cubicBezTo>
                    <a:pt x="2035" y="534"/>
                    <a:pt x="2152" y="537"/>
                    <a:pt x="2269" y="542"/>
                  </a:cubicBezTo>
                  <a:lnTo>
                    <a:pt x="2336" y="542"/>
                  </a:lnTo>
                  <a:cubicBezTo>
                    <a:pt x="2469" y="453"/>
                    <a:pt x="2617" y="409"/>
                    <a:pt x="2771" y="409"/>
                  </a:cubicBezTo>
                  <a:cubicBezTo>
                    <a:pt x="2847" y="409"/>
                    <a:pt x="2925" y="420"/>
                    <a:pt x="3003" y="442"/>
                  </a:cubicBezTo>
                  <a:lnTo>
                    <a:pt x="3070" y="442"/>
                  </a:lnTo>
                  <a:cubicBezTo>
                    <a:pt x="3870" y="292"/>
                    <a:pt x="4689" y="217"/>
                    <a:pt x="5513" y="217"/>
                  </a:cubicBezTo>
                  <a:cubicBezTo>
                    <a:pt x="5788" y="217"/>
                    <a:pt x="6063" y="225"/>
                    <a:pt x="6339" y="242"/>
                  </a:cubicBezTo>
                  <a:cubicBezTo>
                    <a:pt x="7373" y="309"/>
                    <a:pt x="10075" y="642"/>
                    <a:pt x="10441" y="1243"/>
                  </a:cubicBezTo>
                  <a:cubicBezTo>
                    <a:pt x="10465" y="1266"/>
                    <a:pt x="10505" y="1290"/>
                    <a:pt x="10539" y="1290"/>
                  </a:cubicBezTo>
                  <a:cubicBezTo>
                    <a:pt x="10553" y="1290"/>
                    <a:pt x="10565" y="1286"/>
                    <a:pt x="10575" y="1276"/>
                  </a:cubicBezTo>
                  <a:lnTo>
                    <a:pt x="10608" y="1276"/>
                  </a:lnTo>
                  <a:cubicBezTo>
                    <a:pt x="10675" y="1243"/>
                    <a:pt x="10675" y="1176"/>
                    <a:pt x="10642" y="1143"/>
                  </a:cubicBezTo>
                  <a:cubicBezTo>
                    <a:pt x="10141" y="342"/>
                    <a:pt x="6739" y="42"/>
                    <a:pt x="6372" y="8"/>
                  </a:cubicBezTo>
                  <a:cubicBezTo>
                    <a:pt x="6193" y="3"/>
                    <a:pt x="6015" y="0"/>
                    <a:pt x="583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1852;p51">
              <a:extLst>
                <a:ext uri="{FF2B5EF4-FFF2-40B4-BE49-F238E27FC236}">
                  <a16:creationId xmlns:a16="http://schemas.microsoft.com/office/drawing/2014/main" id="{1FBE8BCA-B23D-D6A6-A72E-9BE69EB662E2}"/>
                </a:ext>
              </a:extLst>
            </p:cNvPr>
            <p:cNvSpPr/>
            <p:nvPr/>
          </p:nvSpPr>
          <p:spPr>
            <a:xfrm>
              <a:off x="4185075" y="2492300"/>
              <a:ext cx="90100" cy="70500"/>
            </a:xfrm>
            <a:custGeom>
              <a:avLst/>
              <a:gdLst/>
              <a:ahLst/>
              <a:cxnLst/>
              <a:rect l="l" t="t" r="r" b="b"/>
              <a:pathLst>
                <a:path w="3604" h="2820" extrusionOk="0">
                  <a:moveTo>
                    <a:pt x="3169" y="0"/>
                  </a:moveTo>
                  <a:cubicBezTo>
                    <a:pt x="3136" y="0"/>
                    <a:pt x="3136" y="33"/>
                    <a:pt x="3136" y="67"/>
                  </a:cubicBezTo>
                  <a:cubicBezTo>
                    <a:pt x="3136" y="67"/>
                    <a:pt x="3503" y="1334"/>
                    <a:pt x="2969" y="2102"/>
                  </a:cubicBezTo>
                  <a:cubicBezTo>
                    <a:pt x="2769" y="2435"/>
                    <a:pt x="2402" y="2669"/>
                    <a:pt x="2002" y="2702"/>
                  </a:cubicBezTo>
                  <a:cubicBezTo>
                    <a:pt x="1927" y="2716"/>
                    <a:pt x="1851" y="2722"/>
                    <a:pt x="1774" y="2722"/>
                  </a:cubicBezTo>
                  <a:cubicBezTo>
                    <a:pt x="1476" y="2722"/>
                    <a:pt x="1173" y="2621"/>
                    <a:pt x="935" y="2435"/>
                  </a:cubicBezTo>
                  <a:cubicBezTo>
                    <a:pt x="167" y="1768"/>
                    <a:pt x="101" y="267"/>
                    <a:pt x="101" y="267"/>
                  </a:cubicBezTo>
                  <a:cubicBezTo>
                    <a:pt x="101" y="234"/>
                    <a:pt x="67" y="200"/>
                    <a:pt x="34" y="200"/>
                  </a:cubicBezTo>
                  <a:cubicBezTo>
                    <a:pt x="34" y="200"/>
                    <a:pt x="1" y="234"/>
                    <a:pt x="1" y="267"/>
                  </a:cubicBezTo>
                  <a:cubicBezTo>
                    <a:pt x="1" y="334"/>
                    <a:pt x="34" y="1835"/>
                    <a:pt x="868" y="2502"/>
                  </a:cubicBezTo>
                  <a:cubicBezTo>
                    <a:pt x="1116" y="2695"/>
                    <a:pt x="1409" y="2819"/>
                    <a:pt x="1729" y="2819"/>
                  </a:cubicBezTo>
                  <a:cubicBezTo>
                    <a:pt x="1797" y="2819"/>
                    <a:pt x="1866" y="2814"/>
                    <a:pt x="1935" y="2802"/>
                  </a:cubicBezTo>
                  <a:lnTo>
                    <a:pt x="2035" y="2802"/>
                  </a:lnTo>
                  <a:cubicBezTo>
                    <a:pt x="2436" y="2769"/>
                    <a:pt x="2836" y="2535"/>
                    <a:pt x="3069" y="2168"/>
                  </a:cubicBezTo>
                  <a:cubicBezTo>
                    <a:pt x="3603" y="1368"/>
                    <a:pt x="3236" y="100"/>
                    <a:pt x="3236" y="33"/>
                  </a:cubicBezTo>
                  <a:cubicBezTo>
                    <a:pt x="3236" y="0"/>
                    <a:pt x="3203" y="0"/>
                    <a:pt x="316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1853;p51">
              <a:extLst>
                <a:ext uri="{FF2B5EF4-FFF2-40B4-BE49-F238E27FC236}">
                  <a16:creationId xmlns:a16="http://schemas.microsoft.com/office/drawing/2014/main" id="{050E2F3A-A748-F8C6-A871-067B4F1A72FF}"/>
                </a:ext>
              </a:extLst>
            </p:cNvPr>
            <p:cNvSpPr/>
            <p:nvPr/>
          </p:nvSpPr>
          <p:spPr>
            <a:xfrm>
              <a:off x="4107525" y="2501875"/>
              <a:ext cx="68400" cy="68150"/>
            </a:xfrm>
            <a:custGeom>
              <a:avLst/>
              <a:gdLst/>
              <a:ahLst/>
              <a:cxnLst/>
              <a:rect l="l" t="t" r="r" b="b"/>
              <a:pathLst>
                <a:path w="2736" h="2726" extrusionOk="0">
                  <a:moveTo>
                    <a:pt x="2306" y="1"/>
                  </a:moveTo>
                  <a:cubicBezTo>
                    <a:pt x="2285" y="1"/>
                    <a:pt x="2269" y="17"/>
                    <a:pt x="2269" y="51"/>
                  </a:cubicBezTo>
                  <a:cubicBezTo>
                    <a:pt x="2269" y="51"/>
                    <a:pt x="2602" y="1485"/>
                    <a:pt x="2068" y="2219"/>
                  </a:cubicBezTo>
                  <a:cubicBezTo>
                    <a:pt x="1902" y="2486"/>
                    <a:pt x="1568" y="2619"/>
                    <a:pt x="1235" y="2619"/>
                  </a:cubicBezTo>
                  <a:cubicBezTo>
                    <a:pt x="1209" y="2624"/>
                    <a:pt x="1182" y="2626"/>
                    <a:pt x="1156" y="2626"/>
                  </a:cubicBezTo>
                  <a:cubicBezTo>
                    <a:pt x="976" y="2626"/>
                    <a:pt x="784" y="2531"/>
                    <a:pt x="667" y="2386"/>
                  </a:cubicBezTo>
                  <a:cubicBezTo>
                    <a:pt x="100" y="1785"/>
                    <a:pt x="334" y="184"/>
                    <a:pt x="334" y="184"/>
                  </a:cubicBezTo>
                  <a:cubicBezTo>
                    <a:pt x="334" y="151"/>
                    <a:pt x="301" y="117"/>
                    <a:pt x="267" y="117"/>
                  </a:cubicBezTo>
                  <a:cubicBezTo>
                    <a:pt x="234" y="117"/>
                    <a:pt x="234" y="151"/>
                    <a:pt x="234" y="151"/>
                  </a:cubicBezTo>
                  <a:cubicBezTo>
                    <a:pt x="234" y="218"/>
                    <a:pt x="0" y="1819"/>
                    <a:pt x="601" y="2452"/>
                  </a:cubicBezTo>
                  <a:cubicBezTo>
                    <a:pt x="746" y="2627"/>
                    <a:pt x="943" y="2726"/>
                    <a:pt x="1168" y="2726"/>
                  </a:cubicBezTo>
                  <a:cubicBezTo>
                    <a:pt x="1201" y="2726"/>
                    <a:pt x="1234" y="2724"/>
                    <a:pt x="1268" y="2719"/>
                  </a:cubicBezTo>
                  <a:lnTo>
                    <a:pt x="1335" y="2686"/>
                  </a:lnTo>
                  <a:cubicBezTo>
                    <a:pt x="1668" y="2686"/>
                    <a:pt x="1968" y="2519"/>
                    <a:pt x="2169" y="2286"/>
                  </a:cubicBezTo>
                  <a:cubicBezTo>
                    <a:pt x="2736" y="1518"/>
                    <a:pt x="2369" y="84"/>
                    <a:pt x="2369" y="51"/>
                  </a:cubicBezTo>
                  <a:cubicBezTo>
                    <a:pt x="2352" y="17"/>
                    <a:pt x="2327" y="1"/>
                    <a:pt x="230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1854;p51">
              <a:extLst>
                <a:ext uri="{FF2B5EF4-FFF2-40B4-BE49-F238E27FC236}">
                  <a16:creationId xmlns:a16="http://schemas.microsoft.com/office/drawing/2014/main" id="{DE7A52DC-62CB-4628-F03B-FF6581A26F68}"/>
                </a:ext>
              </a:extLst>
            </p:cNvPr>
            <p:cNvSpPr/>
            <p:nvPr/>
          </p:nvSpPr>
          <p:spPr>
            <a:xfrm>
              <a:off x="4310900" y="2503125"/>
              <a:ext cx="72675" cy="77200"/>
            </a:xfrm>
            <a:custGeom>
              <a:avLst/>
              <a:gdLst/>
              <a:ahLst/>
              <a:cxnLst/>
              <a:rect l="l" t="t" r="r" b="b"/>
              <a:pathLst>
                <a:path w="2907" h="3088" extrusionOk="0">
                  <a:moveTo>
                    <a:pt x="1772" y="1"/>
                  </a:moveTo>
                  <a:cubicBezTo>
                    <a:pt x="972" y="1"/>
                    <a:pt x="338" y="1068"/>
                    <a:pt x="138" y="1802"/>
                  </a:cubicBezTo>
                  <a:cubicBezTo>
                    <a:pt x="0" y="2490"/>
                    <a:pt x="249" y="3088"/>
                    <a:pt x="790" y="3088"/>
                  </a:cubicBezTo>
                  <a:cubicBezTo>
                    <a:pt x="905" y="3088"/>
                    <a:pt x="1032" y="3061"/>
                    <a:pt x="1172" y="3003"/>
                  </a:cubicBezTo>
                  <a:cubicBezTo>
                    <a:pt x="1772" y="2736"/>
                    <a:pt x="2273" y="2236"/>
                    <a:pt x="2573" y="1635"/>
                  </a:cubicBezTo>
                  <a:cubicBezTo>
                    <a:pt x="2907" y="868"/>
                    <a:pt x="2573" y="34"/>
                    <a:pt x="1772" y="1"/>
                  </a:cubicBezTo>
                  <a:close/>
                </a:path>
              </a:pathLst>
            </a:custGeom>
            <a:solidFill>
              <a:srgbClr val="FFB5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1855;p51">
              <a:extLst>
                <a:ext uri="{FF2B5EF4-FFF2-40B4-BE49-F238E27FC236}">
                  <a16:creationId xmlns:a16="http://schemas.microsoft.com/office/drawing/2014/main" id="{5BF1CB2F-B82B-0507-8B9F-C6C97B4950EA}"/>
                </a:ext>
              </a:extLst>
            </p:cNvPr>
            <p:cNvSpPr/>
            <p:nvPr/>
          </p:nvSpPr>
          <p:spPr>
            <a:xfrm>
              <a:off x="4208425" y="2503125"/>
              <a:ext cx="15025" cy="22650"/>
            </a:xfrm>
            <a:custGeom>
              <a:avLst/>
              <a:gdLst/>
              <a:ahLst/>
              <a:cxnLst/>
              <a:rect l="l" t="t" r="r" b="b"/>
              <a:pathLst>
                <a:path w="601" h="906" extrusionOk="0">
                  <a:moveTo>
                    <a:pt x="301" y="1"/>
                  </a:moveTo>
                  <a:cubicBezTo>
                    <a:pt x="134" y="34"/>
                    <a:pt x="1" y="234"/>
                    <a:pt x="34" y="501"/>
                  </a:cubicBezTo>
                  <a:cubicBezTo>
                    <a:pt x="34" y="717"/>
                    <a:pt x="177" y="905"/>
                    <a:pt x="304" y="905"/>
                  </a:cubicBezTo>
                  <a:cubicBezTo>
                    <a:pt x="314" y="905"/>
                    <a:pt x="324" y="904"/>
                    <a:pt x="334" y="901"/>
                  </a:cubicBezTo>
                  <a:cubicBezTo>
                    <a:pt x="501" y="901"/>
                    <a:pt x="601" y="668"/>
                    <a:pt x="601" y="434"/>
                  </a:cubicBezTo>
                  <a:cubicBezTo>
                    <a:pt x="601" y="168"/>
                    <a:pt x="434" y="1"/>
                    <a:pt x="30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1856;p51">
              <a:extLst>
                <a:ext uri="{FF2B5EF4-FFF2-40B4-BE49-F238E27FC236}">
                  <a16:creationId xmlns:a16="http://schemas.microsoft.com/office/drawing/2014/main" id="{AC59560C-15CF-B5F1-1E98-8566C37FD18D}"/>
                </a:ext>
              </a:extLst>
            </p:cNvPr>
            <p:cNvSpPr/>
            <p:nvPr/>
          </p:nvSpPr>
          <p:spPr>
            <a:xfrm>
              <a:off x="4138375" y="2510625"/>
              <a:ext cx="15025" cy="22650"/>
            </a:xfrm>
            <a:custGeom>
              <a:avLst/>
              <a:gdLst/>
              <a:ahLst/>
              <a:cxnLst/>
              <a:rect l="l" t="t" r="r" b="b"/>
              <a:pathLst>
                <a:path w="601" h="906" extrusionOk="0">
                  <a:moveTo>
                    <a:pt x="301" y="1"/>
                  </a:moveTo>
                  <a:cubicBezTo>
                    <a:pt x="134" y="34"/>
                    <a:pt x="1" y="234"/>
                    <a:pt x="34" y="501"/>
                  </a:cubicBezTo>
                  <a:cubicBezTo>
                    <a:pt x="34" y="718"/>
                    <a:pt x="177" y="905"/>
                    <a:pt x="304" y="905"/>
                  </a:cubicBezTo>
                  <a:cubicBezTo>
                    <a:pt x="314" y="905"/>
                    <a:pt x="324" y="904"/>
                    <a:pt x="334" y="902"/>
                  </a:cubicBezTo>
                  <a:cubicBezTo>
                    <a:pt x="501" y="902"/>
                    <a:pt x="601" y="668"/>
                    <a:pt x="601" y="435"/>
                  </a:cubicBezTo>
                  <a:cubicBezTo>
                    <a:pt x="601" y="168"/>
                    <a:pt x="434" y="1"/>
                    <a:pt x="30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1857;p51">
              <a:extLst>
                <a:ext uri="{FF2B5EF4-FFF2-40B4-BE49-F238E27FC236}">
                  <a16:creationId xmlns:a16="http://schemas.microsoft.com/office/drawing/2014/main" id="{619B4535-9AC6-E368-4AC3-F2D69F98C753}"/>
                </a:ext>
              </a:extLst>
            </p:cNvPr>
            <p:cNvSpPr/>
            <p:nvPr/>
          </p:nvSpPr>
          <p:spPr>
            <a:xfrm>
              <a:off x="4155050" y="2524825"/>
              <a:ext cx="30050" cy="61125"/>
            </a:xfrm>
            <a:custGeom>
              <a:avLst/>
              <a:gdLst/>
              <a:ahLst/>
              <a:cxnLst/>
              <a:rect l="l" t="t" r="r" b="b"/>
              <a:pathLst>
                <a:path w="1202" h="2445" extrusionOk="0">
                  <a:moveTo>
                    <a:pt x="868" y="0"/>
                  </a:moveTo>
                  <a:cubicBezTo>
                    <a:pt x="668" y="801"/>
                    <a:pt x="368" y="1568"/>
                    <a:pt x="1" y="2302"/>
                  </a:cubicBezTo>
                  <a:cubicBezTo>
                    <a:pt x="202" y="2393"/>
                    <a:pt x="424" y="2445"/>
                    <a:pt x="649" y="2445"/>
                  </a:cubicBezTo>
                  <a:cubicBezTo>
                    <a:pt x="834" y="2445"/>
                    <a:pt x="1021" y="2410"/>
                    <a:pt x="1202" y="2335"/>
                  </a:cubicBezTo>
                  <a:lnTo>
                    <a:pt x="868" y="0"/>
                  </a:lnTo>
                  <a:close/>
                </a:path>
              </a:pathLst>
            </a:custGeom>
            <a:solidFill>
              <a:srgbClr val="ED89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1858;p51">
              <a:extLst>
                <a:ext uri="{FF2B5EF4-FFF2-40B4-BE49-F238E27FC236}">
                  <a16:creationId xmlns:a16="http://schemas.microsoft.com/office/drawing/2014/main" id="{839E3CD5-F308-8610-4DC2-948402BA2790}"/>
                </a:ext>
              </a:extLst>
            </p:cNvPr>
            <p:cNvSpPr/>
            <p:nvPr/>
          </p:nvSpPr>
          <p:spPr>
            <a:xfrm>
              <a:off x="4207600" y="2566175"/>
              <a:ext cx="44225" cy="28225"/>
            </a:xfrm>
            <a:custGeom>
              <a:avLst/>
              <a:gdLst/>
              <a:ahLst/>
              <a:cxnLst/>
              <a:rect l="l" t="t" r="r" b="b"/>
              <a:pathLst>
                <a:path w="1769" h="1129" extrusionOk="0">
                  <a:moveTo>
                    <a:pt x="1672" y="0"/>
                  </a:moveTo>
                  <a:cubicBezTo>
                    <a:pt x="1649" y="0"/>
                    <a:pt x="1625" y="24"/>
                    <a:pt x="1601" y="47"/>
                  </a:cubicBezTo>
                  <a:cubicBezTo>
                    <a:pt x="1268" y="581"/>
                    <a:pt x="701" y="915"/>
                    <a:pt x="67" y="981"/>
                  </a:cubicBezTo>
                  <a:cubicBezTo>
                    <a:pt x="34" y="981"/>
                    <a:pt x="0" y="1015"/>
                    <a:pt x="0" y="1081"/>
                  </a:cubicBezTo>
                  <a:cubicBezTo>
                    <a:pt x="0" y="1105"/>
                    <a:pt x="17" y="1129"/>
                    <a:pt x="38" y="1129"/>
                  </a:cubicBezTo>
                  <a:cubicBezTo>
                    <a:pt x="47" y="1129"/>
                    <a:pt x="57" y="1124"/>
                    <a:pt x="67" y="1115"/>
                  </a:cubicBezTo>
                  <a:cubicBezTo>
                    <a:pt x="167" y="1115"/>
                    <a:pt x="267" y="1115"/>
                    <a:pt x="367" y="1081"/>
                  </a:cubicBezTo>
                  <a:cubicBezTo>
                    <a:pt x="934" y="948"/>
                    <a:pt x="1435" y="614"/>
                    <a:pt x="1735" y="114"/>
                  </a:cubicBezTo>
                  <a:cubicBezTo>
                    <a:pt x="1768" y="81"/>
                    <a:pt x="1735" y="47"/>
                    <a:pt x="1701" y="14"/>
                  </a:cubicBezTo>
                  <a:cubicBezTo>
                    <a:pt x="1692" y="4"/>
                    <a:pt x="1682" y="0"/>
                    <a:pt x="167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1859;p51">
              <a:extLst>
                <a:ext uri="{FF2B5EF4-FFF2-40B4-BE49-F238E27FC236}">
                  <a16:creationId xmlns:a16="http://schemas.microsoft.com/office/drawing/2014/main" id="{BA071A67-DF15-AE1F-9CEE-1980D30EFF5A}"/>
                </a:ext>
              </a:extLst>
            </p:cNvPr>
            <p:cNvSpPr/>
            <p:nvPr/>
          </p:nvSpPr>
          <p:spPr>
            <a:xfrm>
              <a:off x="4220100" y="2470600"/>
              <a:ext cx="38375" cy="13725"/>
            </a:xfrm>
            <a:custGeom>
              <a:avLst/>
              <a:gdLst/>
              <a:ahLst/>
              <a:cxnLst/>
              <a:rect l="l" t="t" r="r" b="b"/>
              <a:pathLst>
                <a:path w="1535" h="549" extrusionOk="0">
                  <a:moveTo>
                    <a:pt x="582" y="1"/>
                  </a:moveTo>
                  <a:cubicBezTo>
                    <a:pt x="430" y="1"/>
                    <a:pt x="279" y="23"/>
                    <a:pt x="134" y="68"/>
                  </a:cubicBezTo>
                  <a:cubicBezTo>
                    <a:pt x="34" y="101"/>
                    <a:pt x="1" y="201"/>
                    <a:pt x="34" y="268"/>
                  </a:cubicBezTo>
                  <a:cubicBezTo>
                    <a:pt x="58" y="317"/>
                    <a:pt x="119" y="347"/>
                    <a:pt x="175" y="347"/>
                  </a:cubicBezTo>
                  <a:cubicBezTo>
                    <a:pt x="196" y="347"/>
                    <a:pt x="216" y="343"/>
                    <a:pt x="234" y="334"/>
                  </a:cubicBezTo>
                  <a:cubicBezTo>
                    <a:pt x="348" y="303"/>
                    <a:pt x="461" y="288"/>
                    <a:pt x="573" y="288"/>
                  </a:cubicBezTo>
                  <a:cubicBezTo>
                    <a:pt x="822" y="288"/>
                    <a:pt x="1061" y="363"/>
                    <a:pt x="1268" y="501"/>
                  </a:cubicBezTo>
                  <a:cubicBezTo>
                    <a:pt x="1292" y="525"/>
                    <a:pt x="1332" y="548"/>
                    <a:pt x="1365" y="548"/>
                  </a:cubicBezTo>
                  <a:cubicBezTo>
                    <a:pt x="1379" y="548"/>
                    <a:pt x="1392" y="544"/>
                    <a:pt x="1402" y="535"/>
                  </a:cubicBezTo>
                  <a:cubicBezTo>
                    <a:pt x="1502" y="468"/>
                    <a:pt x="1535" y="334"/>
                    <a:pt x="1435" y="268"/>
                  </a:cubicBezTo>
                  <a:cubicBezTo>
                    <a:pt x="1190" y="90"/>
                    <a:pt x="886" y="1"/>
                    <a:pt x="58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1860;p51">
              <a:extLst>
                <a:ext uri="{FF2B5EF4-FFF2-40B4-BE49-F238E27FC236}">
                  <a16:creationId xmlns:a16="http://schemas.microsoft.com/office/drawing/2014/main" id="{AE31E11E-F1E9-BCF4-DF72-917CEA72E2C3}"/>
                </a:ext>
              </a:extLst>
            </p:cNvPr>
            <p:cNvSpPr/>
            <p:nvPr/>
          </p:nvSpPr>
          <p:spPr>
            <a:xfrm>
              <a:off x="4118350" y="2474775"/>
              <a:ext cx="35050" cy="21700"/>
            </a:xfrm>
            <a:custGeom>
              <a:avLst/>
              <a:gdLst/>
              <a:ahLst/>
              <a:cxnLst/>
              <a:rect l="l" t="t" r="r" b="b"/>
              <a:pathLst>
                <a:path w="1402" h="868" extrusionOk="0">
                  <a:moveTo>
                    <a:pt x="1269" y="1"/>
                  </a:moveTo>
                  <a:cubicBezTo>
                    <a:pt x="768" y="1"/>
                    <a:pt x="335" y="234"/>
                    <a:pt x="68" y="634"/>
                  </a:cubicBezTo>
                  <a:cubicBezTo>
                    <a:pt x="1" y="701"/>
                    <a:pt x="1" y="768"/>
                    <a:pt x="101" y="835"/>
                  </a:cubicBezTo>
                  <a:cubicBezTo>
                    <a:pt x="101" y="835"/>
                    <a:pt x="134" y="868"/>
                    <a:pt x="168" y="868"/>
                  </a:cubicBezTo>
                  <a:cubicBezTo>
                    <a:pt x="201" y="868"/>
                    <a:pt x="268" y="835"/>
                    <a:pt x="301" y="801"/>
                  </a:cubicBezTo>
                  <a:cubicBezTo>
                    <a:pt x="501" y="501"/>
                    <a:pt x="868" y="301"/>
                    <a:pt x="1235" y="301"/>
                  </a:cubicBezTo>
                  <a:cubicBezTo>
                    <a:pt x="1335" y="301"/>
                    <a:pt x="1402" y="234"/>
                    <a:pt x="1402" y="167"/>
                  </a:cubicBezTo>
                  <a:cubicBezTo>
                    <a:pt x="1402" y="67"/>
                    <a:pt x="1335" y="1"/>
                    <a:pt x="126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1861;p51">
              <a:extLst>
                <a:ext uri="{FF2B5EF4-FFF2-40B4-BE49-F238E27FC236}">
                  <a16:creationId xmlns:a16="http://schemas.microsoft.com/office/drawing/2014/main" id="{DE70135B-08D5-5431-6EC6-5E42370F3604}"/>
                </a:ext>
              </a:extLst>
            </p:cNvPr>
            <p:cNvSpPr/>
            <p:nvPr/>
          </p:nvSpPr>
          <p:spPr>
            <a:xfrm>
              <a:off x="4184250" y="3297875"/>
              <a:ext cx="75900" cy="95600"/>
            </a:xfrm>
            <a:custGeom>
              <a:avLst/>
              <a:gdLst/>
              <a:ahLst/>
              <a:cxnLst/>
              <a:rect l="l" t="t" r="r" b="b"/>
              <a:pathLst>
                <a:path w="3036" h="3824" extrusionOk="0">
                  <a:moveTo>
                    <a:pt x="100" y="0"/>
                  </a:moveTo>
                  <a:lnTo>
                    <a:pt x="0" y="3336"/>
                  </a:lnTo>
                  <a:cubicBezTo>
                    <a:pt x="0" y="3336"/>
                    <a:pt x="1029" y="3823"/>
                    <a:pt x="1906" y="3823"/>
                  </a:cubicBezTo>
                  <a:cubicBezTo>
                    <a:pt x="2405" y="3823"/>
                    <a:pt x="2854" y="3665"/>
                    <a:pt x="3036" y="3169"/>
                  </a:cubicBezTo>
                  <a:lnTo>
                    <a:pt x="2669" y="1268"/>
                  </a:lnTo>
                  <a:lnTo>
                    <a:pt x="100" y="0"/>
                  </a:lnTo>
                  <a:close/>
                </a:path>
              </a:pathLst>
            </a:custGeom>
            <a:solidFill>
              <a:srgbClr val="FFB5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1862;p51">
              <a:extLst>
                <a:ext uri="{FF2B5EF4-FFF2-40B4-BE49-F238E27FC236}">
                  <a16:creationId xmlns:a16="http://schemas.microsoft.com/office/drawing/2014/main" id="{90D5EEF5-3311-61D9-0D66-AC24887D787F}"/>
                </a:ext>
              </a:extLst>
            </p:cNvPr>
            <p:cNvSpPr/>
            <p:nvPr/>
          </p:nvSpPr>
          <p:spPr>
            <a:xfrm>
              <a:off x="4104175" y="3297025"/>
              <a:ext cx="82600" cy="87600"/>
            </a:xfrm>
            <a:custGeom>
              <a:avLst/>
              <a:gdLst/>
              <a:ahLst/>
              <a:cxnLst/>
              <a:rect l="l" t="t" r="r" b="b"/>
              <a:pathLst>
                <a:path w="3304" h="3504" extrusionOk="0">
                  <a:moveTo>
                    <a:pt x="3303" y="1"/>
                  </a:moveTo>
                  <a:lnTo>
                    <a:pt x="1" y="568"/>
                  </a:lnTo>
                  <a:lnTo>
                    <a:pt x="34" y="3503"/>
                  </a:lnTo>
                  <a:lnTo>
                    <a:pt x="3203" y="3337"/>
                  </a:lnTo>
                  <a:lnTo>
                    <a:pt x="3303" y="1"/>
                  </a:lnTo>
                  <a:close/>
                </a:path>
              </a:pathLst>
            </a:custGeom>
            <a:solidFill>
              <a:srgbClr val="FFB5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1863;p51">
              <a:extLst>
                <a:ext uri="{FF2B5EF4-FFF2-40B4-BE49-F238E27FC236}">
                  <a16:creationId xmlns:a16="http://schemas.microsoft.com/office/drawing/2014/main" id="{860403CC-25F1-F4A5-5CA2-D75DFE151A5C}"/>
                </a:ext>
              </a:extLst>
            </p:cNvPr>
            <p:cNvSpPr/>
            <p:nvPr/>
          </p:nvSpPr>
          <p:spPr>
            <a:xfrm>
              <a:off x="1676625" y="3347900"/>
              <a:ext cx="2807025" cy="1349325"/>
            </a:xfrm>
            <a:custGeom>
              <a:avLst/>
              <a:gdLst/>
              <a:ahLst/>
              <a:cxnLst/>
              <a:rect l="l" t="t" r="r" b="b"/>
              <a:pathLst>
                <a:path w="112281" h="53973" extrusionOk="0">
                  <a:moveTo>
                    <a:pt x="6238" y="1"/>
                  </a:moveTo>
                  <a:cubicBezTo>
                    <a:pt x="2802" y="1"/>
                    <a:pt x="0" y="2803"/>
                    <a:pt x="0" y="6272"/>
                  </a:cubicBezTo>
                  <a:lnTo>
                    <a:pt x="0" y="53973"/>
                  </a:lnTo>
                  <a:lnTo>
                    <a:pt x="2502" y="53973"/>
                  </a:lnTo>
                  <a:lnTo>
                    <a:pt x="2502" y="6272"/>
                  </a:lnTo>
                  <a:cubicBezTo>
                    <a:pt x="2502" y="4204"/>
                    <a:pt x="4170" y="2502"/>
                    <a:pt x="6238" y="2502"/>
                  </a:cubicBezTo>
                  <a:lnTo>
                    <a:pt x="106009" y="2502"/>
                  </a:lnTo>
                  <a:cubicBezTo>
                    <a:pt x="108077" y="2502"/>
                    <a:pt x="109779" y="4204"/>
                    <a:pt x="109779" y="6272"/>
                  </a:cubicBezTo>
                  <a:lnTo>
                    <a:pt x="109779" y="53973"/>
                  </a:lnTo>
                  <a:lnTo>
                    <a:pt x="112280" y="53973"/>
                  </a:lnTo>
                  <a:lnTo>
                    <a:pt x="112280" y="6272"/>
                  </a:lnTo>
                  <a:cubicBezTo>
                    <a:pt x="112280" y="2803"/>
                    <a:pt x="109478" y="1"/>
                    <a:pt x="1060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1864;p51">
              <a:extLst>
                <a:ext uri="{FF2B5EF4-FFF2-40B4-BE49-F238E27FC236}">
                  <a16:creationId xmlns:a16="http://schemas.microsoft.com/office/drawing/2014/main" id="{2D2A6D3A-6004-DE2C-7466-B420A4F95E57}"/>
                </a:ext>
              </a:extLst>
            </p:cNvPr>
            <p:cNvSpPr/>
            <p:nvPr/>
          </p:nvSpPr>
          <p:spPr>
            <a:xfrm>
              <a:off x="1452300" y="3347900"/>
              <a:ext cx="2806175" cy="1349325"/>
            </a:xfrm>
            <a:custGeom>
              <a:avLst/>
              <a:gdLst/>
              <a:ahLst/>
              <a:cxnLst/>
              <a:rect l="l" t="t" r="r" b="b"/>
              <a:pathLst>
                <a:path w="112247" h="53973" extrusionOk="0">
                  <a:moveTo>
                    <a:pt x="6238" y="1"/>
                  </a:moveTo>
                  <a:cubicBezTo>
                    <a:pt x="2769" y="1"/>
                    <a:pt x="0" y="2803"/>
                    <a:pt x="0" y="6272"/>
                  </a:cubicBezTo>
                  <a:lnTo>
                    <a:pt x="0" y="53973"/>
                  </a:lnTo>
                  <a:lnTo>
                    <a:pt x="2502" y="53973"/>
                  </a:lnTo>
                  <a:lnTo>
                    <a:pt x="2502" y="6272"/>
                  </a:lnTo>
                  <a:cubicBezTo>
                    <a:pt x="2502" y="4204"/>
                    <a:pt x="4170" y="2502"/>
                    <a:pt x="6238" y="2502"/>
                  </a:cubicBezTo>
                  <a:lnTo>
                    <a:pt x="106009" y="2502"/>
                  </a:lnTo>
                  <a:cubicBezTo>
                    <a:pt x="108077" y="2502"/>
                    <a:pt x="109745" y="4204"/>
                    <a:pt x="109745" y="6272"/>
                  </a:cubicBezTo>
                  <a:lnTo>
                    <a:pt x="109745" y="53973"/>
                  </a:lnTo>
                  <a:lnTo>
                    <a:pt x="112247" y="53973"/>
                  </a:lnTo>
                  <a:lnTo>
                    <a:pt x="112247" y="6272"/>
                  </a:lnTo>
                  <a:cubicBezTo>
                    <a:pt x="112247" y="2803"/>
                    <a:pt x="109445" y="1"/>
                    <a:pt x="1060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1865;p51">
              <a:extLst>
                <a:ext uri="{FF2B5EF4-FFF2-40B4-BE49-F238E27FC236}">
                  <a16:creationId xmlns:a16="http://schemas.microsoft.com/office/drawing/2014/main" id="{AA125620-A4B2-B64D-F934-E4403BA77802}"/>
                </a:ext>
              </a:extLst>
            </p:cNvPr>
            <p:cNvSpPr/>
            <p:nvPr/>
          </p:nvSpPr>
          <p:spPr>
            <a:xfrm>
              <a:off x="2288800" y="2929225"/>
              <a:ext cx="633725" cy="393675"/>
            </a:xfrm>
            <a:custGeom>
              <a:avLst/>
              <a:gdLst/>
              <a:ahLst/>
              <a:cxnLst/>
              <a:rect l="l" t="t" r="r" b="b"/>
              <a:pathLst>
                <a:path w="25349" h="15747" extrusionOk="0">
                  <a:moveTo>
                    <a:pt x="1045" y="1"/>
                  </a:moveTo>
                  <a:cubicBezTo>
                    <a:pt x="468" y="1"/>
                    <a:pt x="0" y="521"/>
                    <a:pt x="97" y="1103"/>
                  </a:cubicBezTo>
                  <a:lnTo>
                    <a:pt x="1532" y="14646"/>
                  </a:lnTo>
                  <a:cubicBezTo>
                    <a:pt x="1599" y="15280"/>
                    <a:pt x="2132" y="15747"/>
                    <a:pt x="2766" y="15747"/>
                  </a:cubicBezTo>
                  <a:lnTo>
                    <a:pt x="24281" y="15747"/>
                  </a:lnTo>
                  <a:cubicBezTo>
                    <a:pt x="24882" y="15747"/>
                    <a:pt x="25349" y="15247"/>
                    <a:pt x="25249" y="14646"/>
                  </a:cubicBezTo>
                  <a:lnTo>
                    <a:pt x="23814" y="1103"/>
                  </a:lnTo>
                  <a:cubicBezTo>
                    <a:pt x="23748" y="469"/>
                    <a:pt x="23214" y="2"/>
                    <a:pt x="22580" y="2"/>
                  </a:cubicBezTo>
                  <a:lnTo>
                    <a:pt x="1098" y="2"/>
                  </a:lnTo>
                  <a:cubicBezTo>
                    <a:pt x="1080" y="1"/>
                    <a:pt x="1062" y="1"/>
                    <a:pt x="1045" y="1"/>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1866;p51">
              <a:extLst>
                <a:ext uri="{FF2B5EF4-FFF2-40B4-BE49-F238E27FC236}">
                  <a16:creationId xmlns:a16="http://schemas.microsoft.com/office/drawing/2014/main" id="{752E9B8B-A596-450C-76AB-12F3470EB059}"/>
                </a:ext>
              </a:extLst>
            </p:cNvPr>
            <p:cNvSpPr/>
            <p:nvPr/>
          </p:nvSpPr>
          <p:spPr>
            <a:xfrm>
              <a:off x="2288800" y="2929225"/>
              <a:ext cx="633725" cy="393675"/>
            </a:xfrm>
            <a:custGeom>
              <a:avLst/>
              <a:gdLst/>
              <a:ahLst/>
              <a:cxnLst/>
              <a:rect l="l" t="t" r="r" b="b"/>
              <a:pathLst>
                <a:path w="25349" h="15747" extrusionOk="0">
                  <a:moveTo>
                    <a:pt x="1045" y="1"/>
                  </a:moveTo>
                  <a:cubicBezTo>
                    <a:pt x="468" y="1"/>
                    <a:pt x="0" y="521"/>
                    <a:pt x="97" y="1103"/>
                  </a:cubicBezTo>
                  <a:lnTo>
                    <a:pt x="1532" y="14646"/>
                  </a:lnTo>
                  <a:cubicBezTo>
                    <a:pt x="1599" y="15280"/>
                    <a:pt x="2132" y="15747"/>
                    <a:pt x="2766" y="15747"/>
                  </a:cubicBezTo>
                  <a:lnTo>
                    <a:pt x="24281" y="15747"/>
                  </a:lnTo>
                  <a:cubicBezTo>
                    <a:pt x="24882" y="15747"/>
                    <a:pt x="25349" y="15247"/>
                    <a:pt x="25249" y="14646"/>
                  </a:cubicBezTo>
                  <a:lnTo>
                    <a:pt x="23814" y="1103"/>
                  </a:lnTo>
                  <a:cubicBezTo>
                    <a:pt x="23748" y="469"/>
                    <a:pt x="23214" y="2"/>
                    <a:pt x="22580" y="2"/>
                  </a:cubicBezTo>
                  <a:lnTo>
                    <a:pt x="1098" y="2"/>
                  </a:lnTo>
                  <a:cubicBezTo>
                    <a:pt x="1080" y="1"/>
                    <a:pt x="1062" y="1"/>
                    <a:pt x="104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1867;p51">
              <a:extLst>
                <a:ext uri="{FF2B5EF4-FFF2-40B4-BE49-F238E27FC236}">
                  <a16:creationId xmlns:a16="http://schemas.microsoft.com/office/drawing/2014/main" id="{3C4087CA-6B2B-F947-F1B7-66188035DDB9}"/>
                </a:ext>
              </a:extLst>
            </p:cNvPr>
            <p:cNvSpPr/>
            <p:nvPr/>
          </p:nvSpPr>
          <p:spPr>
            <a:xfrm>
              <a:off x="2494700" y="2892575"/>
              <a:ext cx="43400" cy="10025"/>
            </a:xfrm>
            <a:custGeom>
              <a:avLst/>
              <a:gdLst/>
              <a:ahLst/>
              <a:cxnLst/>
              <a:rect l="l" t="t" r="r" b="b"/>
              <a:pathLst>
                <a:path w="1736" h="401" extrusionOk="0">
                  <a:moveTo>
                    <a:pt x="1" y="1"/>
                  </a:moveTo>
                  <a:lnTo>
                    <a:pt x="1" y="401"/>
                  </a:lnTo>
                  <a:lnTo>
                    <a:pt x="1735" y="401"/>
                  </a:lnTo>
                  <a:lnTo>
                    <a:pt x="1735" y="1"/>
                  </a:ln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1868;p51">
              <a:extLst>
                <a:ext uri="{FF2B5EF4-FFF2-40B4-BE49-F238E27FC236}">
                  <a16:creationId xmlns:a16="http://schemas.microsoft.com/office/drawing/2014/main" id="{C3E3C18A-F206-B23D-DF5E-9D7C755D95E1}"/>
                </a:ext>
              </a:extLst>
            </p:cNvPr>
            <p:cNvSpPr/>
            <p:nvPr/>
          </p:nvSpPr>
          <p:spPr>
            <a:xfrm>
              <a:off x="2356275" y="2892575"/>
              <a:ext cx="100925" cy="10025"/>
            </a:xfrm>
            <a:custGeom>
              <a:avLst/>
              <a:gdLst/>
              <a:ahLst/>
              <a:cxnLst/>
              <a:rect l="l" t="t" r="r" b="b"/>
              <a:pathLst>
                <a:path w="4037" h="401" extrusionOk="0">
                  <a:moveTo>
                    <a:pt x="0" y="1"/>
                  </a:moveTo>
                  <a:lnTo>
                    <a:pt x="0" y="401"/>
                  </a:lnTo>
                  <a:lnTo>
                    <a:pt x="4037" y="401"/>
                  </a:lnTo>
                  <a:lnTo>
                    <a:pt x="4037" y="1"/>
                  </a:ln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1869;p51">
              <a:extLst>
                <a:ext uri="{FF2B5EF4-FFF2-40B4-BE49-F238E27FC236}">
                  <a16:creationId xmlns:a16="http://schemas.microsoft.com/office/drawing/2014/main" id="{D35966A7-3CBD-ED9E-019D-8219EDE22986}"/>
                </a:ext>
              </a:extLst>
            </p:cNvPr>
            <p:cNvSpPr/>
            <p:nvPr/>
          </p:nvSpPr>
          <p:spPr>
            <a:xfrm>
              <a:off x="2274600" y="2929225"/>
              <a:ext cx="632925" cy="393675"/>
            </a:xfrm>
            <a:custGeom>
              <a:avLst/>
              <a:gdLst/>
              <a:ahLst/>
              <a:cxnLst/>
              <a:rect l="l" t="t" r="r" b="b"/>
              <a:pathLst>
                <a:path w="25317" h="15747" extrusionOk="0">
                  <a:moveTo>
                    <a:pt x="1012" y="1"/>
                  </a:moveTo>
                  <a:cubicBezTo>
                    <a:pt x="438" y="1"/>
                    <a:pt x="0" y="521"/>
                    <a:pt x="65" y="1103"/>
                  </a:cubicBezTo>
                  <a:lnTo>
                    <a:pt x="1499" y="14646"/>
                  </a:lnTo>
                  <a:cubicBezTo>
                    <a:pt x="1566" y="15280"/>
                    <a:pt x="2100" y="15747"/>
                    <a:pt x="2767" y="15747"/>
                  </a:cubicBezTo>
                  <a:lnTo>
                    <a:pt x="24249" y="15747"/>
                  </a:lnTo>
                  <a:cubicBezTo>
                    <a:pt x="24849" y="15747"/>
                    <a:pt x="25316" y="15247"/>
                    <a:pt x="25250" y="14646"/>
                  </a:cubicBezTo>
                  <a:lnTo>
                    <a:pt x="23815" y="1103"/>
                  </a:lnTo>
                  <a:cubicBezTo>
                    <a:pt x="23715" y="469"/>
                    <a:pt x="23182" y="2"/>
                    <a:pt x="22548" y="2"/>
                  </a:cubicBezTo>
                  <a:lnTo>
                    <a:pt x="1066" y="2"/>
                  </a:lnTo>
                  <a:cubicBezTo>
                    <a:pt x="1048" y="1"/>
                    <a:pt x="1030" y="1"/>
                    <a:pt x="1012" y="1"/>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1870;p51">
              <a:extLst>
                <a:ext uri="{FF2B5EF4-FFF2-40B4-BE49-F238E27FC236}">
                  <a16:creationId xmlns:a16="http://schemas.microsoft.com/office/drawing/2014/main" id="{B6550806-C768-9CFB-4985-466A25C4F5FC}"/>
                </a:ext>
              </a:extLst>
            </p:cNvPr>
            <p:cNvSpPr/>
            <p:nvPr/>
          </p:nvSpPr>
          <p:spPr>
            <a:xfrm>
              <a:off x="2340425" y="3320375"/>
              <a:ext cx="592950" cy="28375"/>
            </a:xfrm>
            <a:custGeom>
              <a:avLst/>
              <a:gdLst/>
              <a:ahLst/>
              <a:cxnLst/>
              <a:rect l="l" t="t" r="r" b="b"/>
              <a:pathLst>
                <a:path w="23718" h="1135" extrusionOk="0">
                  <a:moveTo>
                    <a:pt x="1101" y="1"/>
                  </a:moveTo>
                  <a:cubicBezTo>
                    <a:pt x="501" y="1"/>
                    <a:pt x="1" y="501"/>
                    <a:pt x="1" y="1135"/>
                  </a:cubicBezTo>
                  <a:lnTo>
                    <a:pt x="23717" y="1135"/>
                  </a:lnTo>
                  <a:cubicBezTo>
                    <a:pt x="23717" y="501"/>
                    <a:pt x="23217" y="1"/>
                    <a:pt x="22583" y="1"/>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1871;p51">
              <a:extLst>
                <a:ext uri="{FF2B5EF4-FFF2-40B4-BE49-F238E27FC236}">
                  <a16:creationId xmlns:a16="http://schemas.microsoft.com/office/drawing/2014/main" id="{25177877-FF28-4B6D-F971-9B08A574F810}"/>
                </a:ext>
              </a:extLst>
            </p:cNvPr>
            <p:cNvSpPr/>
            <p:nvPr/>
          </p:nvSpPr>
          <p:spPr>
            <a:xfrm>
              <a:off x="2869125" y="3320375"/>
              <a:ext cx="247725" cy="28375"/>
            </a:xfrm>
            <a:custGeom>
              <a:avLst/>
              <a:gdLst/>
              <a:ahLst/>
              <a:cxnLst/>
              <a:rect l="l" t="t" r="r" b="b"/>
              <a:pathLst>
                <a:path w="9909" h="1135" extrusionOk="0">
                  <a:moveTo>
                    <a:pt x="1135" y="1"/>
                  </a:moveTo>
                  <a:cubicBezTo>
                    <a:pt x="501" y="1"/>
                    <a:pt x="1" y="501"/>
                    <a:pt x="1" y="1135"/>
                  </a:cubicBezTo>
                  <a:lnTo>
                    <a:pt x="9908" y="1135"/>
                  </a:lnTo>
                  <a:cubicBezTo>
                    <a:pt x="9908" y="501"/>
                    <a:pt x="9408" y="1"/>
                    <a:pt x="8807" y="1"/>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1872;p51">
              <a:extLst>
                <a:ext uri="{FF2B5EF4-FFF2-40B4-BE49-F238E27FC236}">
                  <a16:creationId xmlns:a16="http://schemas.microsoft.com/office/drawing/2014/main" id="{C6576893-ADAB-1900-8611-E8640434CFDE}"/>
                </a:ext>
              </a:extLst>
            </p:cNvPr>
            <p:cNvSpPr/>
            <p:nvPr/>
          </p:nvSpPr>
          <p:spPr>
            <a:xfrm>
              <a:off x="2869125" y="3320375"/>
              <a:ext cx="247725" cy="28375"/>
            </a:xfrm>
            <a:custGeom>
              <a:avLst/>
              <a:gdLst/>
              <a:ahLst/>
              <a:cxnLst/>
              <a:rect l="l" t="t" r="r" b="b"/>
              <a:pathLst>
                <a:path w="9909" h="1135" extrusionOk="0">
                  <a:moveTo>
                    <a:pt x="1135" y="1"/>
                  </a:moveTo>
                  <a:cubicBezTo>
                    <a:pt x="501" y="1"/>
                    <a:pt x="1" y="501"/>
                    <a:pt x="1" y="1135"/>
                  </a:cubicBezTo>
                  <a:lnTo>
                    <a:pt x="9908" y="1135"/>
                  </a:lnTo>
                  <a:cubicBezTo>
                    <a:pt x="9908" y="501"/>
                    <a:pt x="9408" y="1"/>
                    <a:pt x="880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TextBox 2">
            <a:extLst>
              <a:ext uri="{FF2B5EF4-FFF2-40B4-BE49-F238E27FC236}">
                <a16:creationId xmlns:a16="http://schemas.microsoft.com/office/drawing/2014/main" id="{DB0FA046-882B-8A63-8EFA-4546C05E47BF}"/>
              </a:ext>
            </a:extLst>
          </p:cNvPr>
          <p:cNvSpPr txBox="1"/>
          <p:nvPr/>
        </p:nvSpPr>
        <p:spPr>
          <a:xfrm>
            <a:off x="48491" y="4842164"/>
            <a:ext cx="346364" cy="253916"/>
          </a:xfrm>
          <a:prstGeom prst="rect">
            <a:avLst/>
          </a:prstGeom>
          <a:noFill/>
        </p:spPr>
        <p:txBody>
          <a:bodyPr wrap="square" rtlCol="0">
            <a:spAutoFit/>
          </a:bodyPr>
          <a:lstStyle/>
          <a:p>
            <a:r>
              <a:rPr lang="en-US" sz="1000" dirty="0">
                <a:solidFill>
                  <a:schemeClr val="bg1"/>
                </a:solidFill>
              </a:rPr>
              <a:t>42</a:t>
            </a:r>
          </a:p>
        </p:txBody>
      </p:sp>
    </p:spTree>
    <p:extLst>
      <p:ext uri="{BB962C8B-B14F-4D97-AF65-F5344CB8AC3E}">
        <p14:creationId xmlns:p14="http://schemas.microsoft.com/office/powerpoint/2010/main" val="428484774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908"/>
        <p:cNvGrpSpPr/>
        <p:nvPr/>
      </p:nvGrpSpPr>
      <p:grpSpPr>
        <a:xfrm>
          <a:off x="0" y="0"/>
          <a:ext cx="0" cy="0"/>
          <a:chOff x="0" y="0"/>
          <a:chExt cx="0" cy="0"/>
        </a:xfrm>
      </p:grpSpPr>
      <p:sp>
        <p:nvSpPr>
          <p:cNvPr id="1909" name="Google Shape;1909;p54"/>
          <p:cNvSpPr txBox="1">
            <a:spLocks noGrp="1"/>
          </p:cNvSpPr>
          <p:nvPr>
            <p:ph type="title" idx="4"/>
          </p:nvPr>
        </p:nvSpPr>
        <p:spPr>
          <a:xfrm>
            <a:off x="713225" y="359300"/>
            <a:ext cx="7736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rgbClr val="FF8B7B"/>
                </a:solidFill>
              </a:rPr>
              <a:t>Customer Retention </a:t>
            </a:r>
            <a:endParaRPr dirty="0">
              <a:solidFill>
                <a:srgbClr val="FF8B7B"/>
              </a:solidFill>
            </a:endParaRPr>
          </a:p>
        </p:txBody>
      </p:sp>
      <p:grpSp>
        <p:nvGrpSpPr>
          <p:cNvPr id="2007" name="Google Shape;2007;p54"/>
          <p:cNvGrpSpPr/>
          <p:nvPr/>
        </p:nvGrpSpPr>
        <p:grpSpPr>
          <a:xfrm>
            <a:off x="3882543" y="4460754"/>
            <a:ext cx="6547578" cy="389156"/>
            <a:chOff x="868332" y="4224300"/>
            <a:chExt cx="5510502" cy="327517"/>
          </a:xfrm>
        </p:grpSpPr>
        <p:sp>
          <p:nvSpPr>
            <p:cNvPr id="2008" name="Google Shape;2008;p54"/>
            <p:cNvSpPr/>
            <p:nvPr/>
          </p:nvSpPr>
          <p:spPr>
            <a:xfrm>
              <a:off x="1166759" y="4224300"/>
              <a:ext cx="5212075" cy="2525"/>
            </a:xfrm>
            <a:custGeom>
              <a:avLst/>
              <a:gdLst/>
              <a:ahLst/>
              <a:cxnLst/>
              <a:rect l="l" t="t" r="r" b="b"/>
              <a:pathLst>
                <a:path w="208483" h="101" extrusionOk="0">
                  <a:moveTo>
                    <a:pt x="0" y="0"/>
                  </a:moveTo>
                  <a:lnTo>
                    <a:pt x="0" y="101"/>
                  </a:lnTo>
                  <a:lnTo>
                    <a:pt x="208482" y="101"/>
                  </a:lnTo>
                  <a:lnTo>
                    <a:pt x="208482"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54"/>
            <p:cNvSpPr/>
            <p:nvPr/>
          </p:nvSpPr>
          <p:spPr>
            <a:xfrm>
              <a:off x="3140101" y="4474959"/>
              <a:ext cx="408650" cy="2525"/>
            </a:xfrm>
            <a:custGeom>
              <a:avLst/>
              <a:gdLst/>
              <a:ahLst/>
              <a:cxnLst/>
              <a:rect l="l" t="t" r="r" b="b"/>
              <a:pathLst>
                <a:path w="16346" h="101" extrusionOk="0">
                  <a:moveTo>
                    <a:pt x="1" y="0"/>
                  </a:moveTo>
                  <a:lnTo>
                    <a:pt x="1" y="100"/>
                  </a:lnTo>
                  <a:lnTo>
                    <a:pt x="16346" y="100"/>
                  </a:lnTo>
                  <a:lnTo>
                    <a:pt x="16346"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54"/>
            <p:cNvSpPr/>
            <p:nvPr/>
          </p:nvSpPr>
          <p:spPr>
            <a:xfrm>
              <a:off x="4891278" y="4474943"/>
              <a:ext cx="593800" cy="2525"/>
            </a:xfrm>
            <a:custGeom>
              <a:avLst/>
              <a:gdLst/>
              <a:ahLst/>
              <a:cxnLst/>
              <a:rect l="l" t="t" r="r" b="b"/>
              <a:pathLst>
                <a:path w="23752" h="101" extrusionOk="0">
                  <a:moveTo>
                    <a:pt x="1" y="1"/>
                  </a:moveTo>
                  <a:lnTo>
                    <a:pt x="1" y="101"/>
                  </a:lnTo>
                  <a:lnTo>
                    <a:pt x="23751" y="101"/>
                  </a:lnTo>
                  <a:lnTo>
                    <a:pt x="23751"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54"/>
            <p:cNvSpPr/>
            <p:nvPr/>
          </p:nvSpPr>
          <p:spPr>
            <a:xfrm>
              <a:off x="868332" y="4549292"/>
              <a:ext cx="1321825" cy="2525"/>
            </a:xfrm>
            <a:custGeom>
              <a:avLst/>
              <a:gdLst/>
              <a:ahLst/>
              <a:cxnLst/>
              <a:rect l="l" t="t" r="r" b="b"/>
              <a:pathLst>
                <a:path w="52873" h="101" extrusionOk="0">
                  <a:moveTo>
                    <a:pt x="1" y="0"/>
                  </a:moveTo>
                  <a:lnTo>
                    <a:pt x="1" y="100"/>
                  </a:lnTo>
                  <a:lnTo>
                    <a:pt x="52872" y="100"/>
                  </a:lnTo>
                  <a:lnTo>
                    <a:pt x="52872"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12" name="Google Shape;2012;p54"/>
          <p:cNvGrpSpPr/>
          <p:nvPr/>
        </p:nvGrpSpPr>
        <p:grpSpPr>
          <a:xfrm>
            <a:off x="-1983414" y="4460754"/>
            <a:ext cx="6192988" cy="235858"/>
            <a:chOff x="1190200" y="4224300"/>
            <a:chExt cx="5212075" cy="198500"/>
          </a:xfrm>
        </p:grpSpPr>
        <p:sp>
          <p:nvSpPr>
            <p:cNvPr id="2013" name="Google Shape;2013;p54"/>
            <p:cNvSpPr/>
            <p:nvPr/>
          </p:nvSpPr>
          <p:spPr>
            <a:xfrm>
              <a:off x="1190200" y="4224300"/>
              <a:ext cx="5212075" cy="2525"/>
            </a:xfrm>
            <a:custGeom>
              <a:avLst/>
              <a:gdLst/>
              <a:ahLst/>
              <a:cxnLst/>
              <a:rect l="l" t="t" r="r" b="b"/>
              <a:pathLst>
                <a:path w="208483" h="101" extrusionOk="0">
                  <a:moveTo>
                    <a:pt x="0" y="0"/>
                  </a:moveTo>
                  <a:lnTo>
                    <a:pt x="0" y="101"/>
                  </a:lnTo>
                  <a:lnTo>
                    <a:pt x="208482" y="101"/>
                  </a:lnTo>
                  <a:lnTo>
                    <a:pt x="208482"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54"/>
            <p:cNvSpPr/>
            <p:nvPr/>
          </p:nvSpPr>
          <p:spPr>
            <a:xfrm>
              <a:off x="5534950" y="4391925"/>
              <a:ext cx="345275" cy="2525"/>
            </a:xfrm>
            <a:custGeom>
              <a:avLst/>
              <a:gdLst/>
              <a:ahLst/>
              <a:cxnLst/>
              <a:rect l="l" t="t" r="r" b="b"/>
              <a:pathLst>
                <a:path w="13811" h="101" extrusionOk="0">
                  <a:moveTo>
                    <a:pt x="1" y="0"/>
                  </a:moveTo>
                  <a:lnTo>
                    <a:pt x="1" y="100"/>
                  </a:lnTo>
                  <a:lnTo>
                    <a:pt x="13811" y="100"/>
                  </a:lnTo>
                  <a:lnTo>
                    <a:pt x="13811"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54"/>
            <p:cNvSpPr/>
            <p:nvPr/>
          </p:nvSpPr>
          <p:spPr>
            <a:xfrm>
              <a:off x="4234025" y="4420275"/>
              <a:ext cx="408650" cy="2525"/>
            </a:xfrm>
            <a:custGeom>
              <a:avLst/>
              <a:gdLst/>
              <a:ahLst/>
              <a:cxnLst/>
              <a:rect l="l" t="t" r="r" b="b"/>
              <a:pathLst>
                <a:path w="16346" h="101" extrusionOk="0">
                  <a:moveTo>
                    <a:pt x="1" y="0"/>
                  </a:moveTo>
                  <a:lnTo>
                    <a:pt x="1" y="100"/>
                  </a:lnTo>
                  <a:lnTo>
                    <a:pt x="16346" y="100"/>
                  </a:lnTo>
                  <a:lnTo>
                    <a:pt x="16346"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54"/>
            <p:cNvSpPr/>
            <p:nvPr/>
          </p:nvSpPr>
          <p:spPr>
            <a:xfrm>
              <a:off x="4930350" y="4295175"/>
              <a:ext cx="593800" cy="2525"/>
            </a:xfrm>
            <a:custGeom>
              <a:avLst/>
              <a:gdLst/>
              <a:ahLst/>
              <a:cxnLst/>
              <a:rect l="l" t="t" r="r" b="b"/>
              <a:pathLst>
                <a:path w="23752" h="101" extrusionOk="0">
                  <a:moveTo>
                    <a:pt x="1" y="1"/>
                  </a:moveTo>
                  <a:lnTo>
                    <a:pt x="1" y="101"/>
                  </a:lnTo>
                  <a:lnTo>
                    <a:pt x="23751" y="101"/>
                  </a:lnTo>
                  <a:lnTo>
                    <a:pt x="23751"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54"/>
            <p:cNvSpPr/>
            <p:nvPr/>
          </p:nvSpPr>
          <p:spPr>
            <a:xfrm>
              <a:off x="3008975" y="4312700"/>
              <a:ext cx="715550" cy="2525"/>
            </a:xfrm>
            <a:custGeom>
              <a:avLst/>
              <a:gdLst/>
              <a:ahLst/>
              <a:cxnLst/>
              <a:rect l="l" t="t" r="r" b="b"/>
              <a:pathLst>
                <a:path w="28622" h="101" extrusionOk="0">
                  <a:moveTo>
                    <a:pt x="1" y="0"/>
                  </a:moveTo>
                  <a:lnTo>
                    <a:pt x="1" y="100"/>
                  </a:lnTo>
                  <a:lnTo>
                    <a:pt x="28621" y="100"/>
                  </a:lnTo>
                  <a:lnTo>
                    <a:pt x="28621"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Text Placeholder 2">
            <a:extLst>
              <a:ext uri="{FF2B5EF4-FFF2-40B4-BE49-F238E27FC236}">
                <a16:creationId xmlns:a16="http://schemas.microsoft.com/office/drawing/2014/main" id="{04544E17-7539-1E72-01EF-D02CD407C064}"/>
              </a:ext>
            </a:extLst>
          </p:cNvPr>
          <p:cNvSpPr>
            <a:spLocks noGrp="1"/>
          </p:cNvSpPr>
          <p:nvPr>
            <p:ph type="body" idx="1"/>
          </p:nvPr>
        </p:nvSpPr>
        <p:spPr>
          <a:xfrm>
            <a:off x="451165" y="1583921"/>
            <a:ext cx="4867276" cy="1939254"/>
          </a:xfrm>
        </p:spPr>
        <p:txBody>
          <a:bodyPr/>
          <a:lstStyle/>
          <a:p>
            <a:pPr marL="139700" indent="0" algn="l" fontAlgn="base">
              <a:buNone/>
            </a:pPr>
            <a:r>
              <a:rPr lang="en-US" sz="1400" dirty="0">
                <a:solidFill>
                  <a:schemeClr val="tx1"/>
                </a:solidFill>
                <a:latin typeface="Calibri" panose="020F0502020204030204" pitchFamily="34" charset="0"/>
                <a:cs typeface="Calibri" panose="020F0502020204030204" pitchFamily="34" charset="0"/>
              </a:rPr>
              <a:t>We observed a decrease in sales volume with the increase in oil prices (due to an increase in logistics costs).</a:t>
            </a:r>
          </a:p>
          <a:p>
            <a:pPr marL="139700" indent="0" algn="l" fontAlgn="base">
              <a:buNone/>
            </a:pPr>
            <a:r>
              <a:rPr lang="en-US" sz="1400" dirty="0">
                <a:solidFill>
                  <a:schemeClr val="tx1"/>
                </a:solidFill>
                <a:latin typeface="Calibri" panose="020F0502020204030204" pitchFamily="34" charset="0"/>
                <a:cs typeface="Calibri" panose="020F0502020204030204" pitchFamily="34" charset="0"/>
              </a:rPr>
              <a:t>During such times of inflation, we would recommend stores to start loyalty or rewards programs through membership as this would motivate customers to make repeated purchases. Showing customers this appreciation can go a long way toward customer retention</a:t>
            </a:r>
            <a:r>
              <a:rPr lang="en-US" altLang="zh-CN" sz="1400" dirty="0">
                <a:solidFill>
                  <a:schemeClr val="tx1"/>
                </a:solidFill>
                <a:latin typeface="Calibri" panose="020F0502020204030204" pitchFamily="34" charset="0"/>
                <a:cs typeface="Calibri" panose="020F0502020204030204" pitchFamily="34" charset="0"/>
              </a:rPr>
              <a:t>.</a:t>
            </a:r>
            <a:endParaRPr lang="en-US" sz="1400" b="0" i="0" dirty="0">
              <a:solidFill>
                <a:schemeClr val="tx1"/>
              </a:solidFill>
              <a:effectLst/>
              <a:latin typeface="Calibri" panose="020F0502020204030204" pitchFamily="34" charset="0"/>
              <a:cs typeface="Calibri" panose="020F0502020204030204" pitchFamily="34" charset="0"/>
            </a:endParaRPr>
          </a:p>
          <a:p>
            <a:pPr algn="l" fontAlgn="base"/>
            <a:endParaRPr lang="en-US" sz="1400" dirty="0">
              <a:solidFill>
                <a:schemeClr val="tx1"/>
              </a:solidFill>
              <a:latin typeface="Calibri" panose="020F0502020204030204" pitchFamily="34" charset="0"/>
              <a:cs typeface="Calibri" panose="020F0502020204030204" pitchFamily="34" charset="0"/>
            </a:endParaRPr>
          </a:p>
          <a:p>
            <a:pPr marL="139700" indent="0">
              <a:buNone/>
            </a:pPr>
            <a:endParaRPr lang="en-US" sz="1400" dirty="0">
              <a:solidFill>
                <a:schemeClr val="tx1"/>
              </a:solidFill>
              <a:latin typeface="Calibri" panose="020F0502020204030204" pitchFamily="34" charset="0"/>
              <a:cs typeface="Calibri" panose="020F0502020204030204" pitchFamily="34" charset="0"/>
            </a:endParaRPr>
          </a:p>
        </p:txBody>
      </p:sp>
      <p:pic>
        <p:nvPicPr>
          <p:cNvPr id="4" name="Graphic 3" descr="Handshake with solid fill">
            <a:extLst>
              <a:ext uri="{FF2B5EF4-FFF2-40B4-BE49-F238E27FC236}">
                <a16:creationId xmlns:a16="http://schemas.microsoft.com/office/drawing/2014/main" id="{650D1DFE-D923-30B4-7611-50A1E50B489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858608" y="1383658"/>
            <a:ext cx="2591317" cy="2591317"/>
          </a:xfrm>
          <a:prstGeom prst="rect">
            <a:avLst/>
          </a:prstGeom>
        </p:spPr>
      </p:pic>
      <p:sp>
        <p:nvSpPr>
          <p:cNvPr id="5" name="TextBox 4">
            <a:extLst>
              <a:ext uri="{FF2B5EF4-FFF2-40B4-BE49-F238E27FC236}">
                <a16:creationId xmlns:a16="http://schemas.microsoft.com/office/drawing/2014/main" id="{E3E30C26-2928-E357-1CCD-8599EF222856}"/>
              </a:ext>
            </a:extLst>
          </p:cNvPr>
          <p:cNvSpPr txBox="1"/>
          <p:nvPr/>
        </p:nvSpPr>
        <p:spPr>
          <a:xfrm>
            <a:off x="48491" y="4842164"/>
            <a:ext cx="346364" cy="253916"/>
          </a:xfrm>
          <a:prstGeom prst="rect">
            <a:avLst/>
          </a:prstGeom>
          <a:noFill/>
        </p:spPr>
        <p:txBody>
          <a:bodyPr wrap="square" rtlCol="0">
            <a:spAutoFit/>
          </a:bodyPr>
          <a:lstStyle/>
          <a:p>
            <a:r>
              <a:rPr lang="en-US" sz="1000" dirty="0">
                <a:solidFill>
                  <a:schemeClr val="bg1"/>
                </a:solidFill>
              </a:rPr>
              <a:t>43</a:t>
            </a:r>
          </a:p>
        </p:txBody>
      </p:sp>
    </p:spTree>
    <p:extLst>
      <p:ext uri="{BB962C8B-B14F-4D97-AF65-F5344CB8AC3E}">
        <p14:creationId xmlns:p14="http://schemas.microsoft.com/office/powerpoint/2010/main" val="365866164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908"/>
        <p:cNvGrpSpPr/>
        <p:nvPr/>
      </p:nvGrpSpPr>
      <p:grpSpPr>
        <a:xfrm>
          <a:off x="0" y="0"/>
          <a:ext cx="0" cy="0"/>
          <a:chOff x="0" y="0"/>
          <a:chExt cx="0" cy="0"/>
        </a:xfrm>
      </p:grpSpPr>
      <p:sp>
        <p:nvSpPr>
          <p:cNvPr id="1909" name="Google Shape;1909;p54"/>
          <p:cNvSpPr txBox="1">
            <a:spLocks noGrp="1"/>
          </p:cNvSpPr>
          <p:nvPr>
            <p:ph type="title" idx="4"/>
          </p:nvPr>
        </p:nvSpPr>
        <p:spPr>
          <a:xfrm>
            <a:off x="713225" y="359300"/>
            <a:ext cx="7736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ltLang="zh-CN" dirty="0">
                <a:solidFill>
                  <a:srgbClr val="FF8B7B"/>
                </a:solidFill>
              </a:rPr>
              <a:t>CONCLUSIONS &amp; FUTURE WORK</a:t>
            </a:r>
            <a:endParaRPr dirty="0">
              <a:solidFill>
                <a:srgbClr val="FF8B7B"/>
              </a:solidFill>
            </a:endParaRPr>
          </a:p>
        </p:txBody>
      </p:sp>
      <p:sp>
        <p:nvSpPr>
          <p:cNvPr id="1910" name="Google Shape;1910;p54"/>
          <p:cNvSpPr txBox="1">
            <a:spLocks noGrp="1"/>
          </p:cNvSpPr>
          <p:nvPr>
            <p:ph type="body" idx="1"/>
          </p:nvPr>
        </p:nvSpPr>
        <p:spPr>
          <a:xfrm>
            <a:off x="329596" y="1013432"/>
            <a:ext cx="5168763" cy="2876550"/>
          </a:xfrm>
          <a:prstGeom prst="rect">
            <a:avLst/>
          </a:prstGeom>
        </p:spPr>
        <p:txBody>
          <a:bodyPr spcFirstLastPara="1" wrap="square" lIns="91425" tIns="91425" rIns="91425" bIns="91425" anchor="t" anchorCtr="0">
            <a:noAutofit/>
          </a:bodyPr>
          <a:lstStyle/>
          <a:p>
            <a:pPr marL="285750" indent="-285750">
              <a:buClr>
                <a:schemeClr val="accent6">
                  <a:lumMod val="50000"/>
                </a:schemeClr>
              </a:buClr>
              <a:buSzPts val="1100"/>
              <a:buFont typeface="Wingdings" panose="05000000000000000000" pitchFamily="2" charset="2"/>
              <a:buChar char="Ø"/>
            </a:pPr>
            <a:r>
              <a:rPr lang="en-US" dirty="0">
                <a:latin typeface="Calibri" panose="020F0502020204030204" pitchFamily="34" charset="0"/>
                <a:cs typeface="Calibri" panose="020F0502020204030204" pitchFamily="34" charset="0"/>
              </a:rPr>
              <a:t> When comparing results at the store level our best model achieved the lowest RMSE than most of the submissions on the Kaggle competition.</a:t>
            </a:r>
          </a:p>
          <a:p>
            <a:pPr marL="285750" indent="-285750">
              <a:buClr>
                <a:schemeClr val="accent6">
                  <a:lumMod val="50000"/>
                </a:schemeClr>
              </a:buClr>
              <a:buSzPts val="1100"/>
              <a:buFont typeface="Wingdings" panose="05000000000000000000" pitchFamily="2" charset="2"/>
              <a:buChar char="Ø"/>
            </a:pPr>
            <a:r>
              <a:rPr lang="en-US" dirty="0">
                <a:latin typeface="Calibri" panose="020F0502020204030204" pitchFamily="34" charset="0"/>
                <a:cs typeface="Calibri" panose="020F0502020204030204" pitchFamily="34" charset="0"/>
              </a:rPr>
              <a:t> With </a:t>
            </a:r>
            <a:r>
              <a:rPr lang="en-US">
                <a:latin typeface="Calibri" panose="020F0502020204030204" pitchFamily="34" charset="0"/>
                <a:cs typeface="Calibri" panose="020F0502020204030204" pitchFamily="34" charset="0"/>
              </a:rPr>
              <a:t>advanced computational </a:t>
            </a:r>
            <a:r>
              <a:rPr lang="en-US" dirty="0">
                <a:latin typeface="Calibri" panose="020F0502020204030204" pitchFamily="34" charset="0"/>
                <a:cs typeface="Calibri" panose="020F0502020204030204" pitchFamily="34" charset="0"/>
              </a:rPr>
              <a:t>power, we can explore advanced models like Recurrent Neural Networks, and Seasonal-ANN to get more accurate forecasting.</a:t>
            </a:r>
          </a:p>
        </p:txBody>
      </p:sp>
      <p:grpSp>
        <p:nvGrpSpPr>
          <p:cNvPr id="2007" name="Google Shape;2007;p54"/>
          <p:cNvGrpSpPr/>
          <p:nvPr/>
        </p:nvGrpSpPr>
        <p:grpSpPr>
          <a:xfrm>
            <a:off x="3882543" y="4460754"/>
            <a:ext cx="6547578" cy="389156"/>
            <a:chOff x="868332" y="4224300"/>
            <a:chExt cx="5510502" cy="327517"/>
          </a:xfrm>
        </p:grpSpPr>
        <p:sp>
          <p:nvSpPr>
            <p:cNvPr id="2008" name="Google Shape;2008;p54"/>
            <p:cNvSpPr/>
            <p:nvPr/>
          </p:nvSpPr>
          <p:spPr>
            <a:xfrm>
              <a:off x="1166759" y="4224300"/>
              <a:ext cx="5212075" cy="2525"/>
            </a:xfrm>
            <a:custGeom>
              <a:avLst/>
              <a:gdLst/>
              <a:ahLst/>
              <a:cxnLst/>
              <a:rect l="l" t="t" r="r" b="b"/>
              <a:pathLst>
                <a:path w="208483" h="101" extrusionOk="0">
                  <a:moveTo>
                    <a:pt x="0" y="0"/>
                  </a:moveTo>
                  <a:lnTo>
                    <a:pt x="0" y="101"/>
                  </a:lnTo>
                  <a:lnTo>
                    <a:pt x="208482" y="101"/>
                  </a:lnTo>
                  <a:lnTo>
                    <a:pt x="208482"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54"/>
            <p:cNvSpPr/>
            <p:nvPr/>
          </p:nvSpPr>
          <p:spPr>
            <a:xfrm>
              <a:off x="3140101" y="4474959"/>
              <a:ext cx="408650" cy="2525"/>
            </a:xfrm>
            <a:custGeom>
              <a:avLst/>
              <a:gdLst/>
              <a:ahLst/>
              <a:cxnLst/>
              <a:rect l="l" t="t" r="r" b="b"/>
              <a:pathLst>
                <a:path w="16346" h="101" extrusionOk="0">
                  <a:moveTo>
                    <a:pt x="1" y="0"/>
                  </a:moveTo>
                  <a:lnTo>
                    <a:pt x="1" y="100"/>
                  </a:lnTo>
                  <a:lnTo>
                    <a:pt x="16346" y="100"/>
                  </a:lnTo>
                  <a:lnTo>
                    <a:pt x="16346"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54"/>
            <p:cNvSpPr/>
            <p:nvPr/>
          </p:nvSpPr>
          <p:spPr>
            <a:xfrm>
              <a:off x="4891278" y="4474943"/>
              <a:ext cx="593800" cy="2525"/>
            </a:xfrm>
            <a:custGeom>
              <a:avLst/>
              <a:gdLst/>
              <a:ahLst/>
              <a:cxnLst/>
              <a:rect l="l" t="t" r="r" b="b"/>
              <a:pathLst>
                <a:path w="23752" h="101" extrusionOk="0">
                  <a:moveTo>
                    <a:pt x="1" y="1"/>
                  </a:moveTo>
                  <a:lnTo>
                    <a:pt x="1" y="101"/>
                  </a:lnTo>
                  <a:lnTo>
                    <a:pt x="23751" y="101"/>
                  </a:lnTo>
                  <a:lnTo>
                    <a:pt x="23751"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54"/>
            <p:cNvSpPr/>
            <p:nvPr/>
          </p:nvSpPr>
          <p:spPr>
            <a:xfrm>
              <a:off x="868332" y="4549292"/>
              <a:ext cx="1321825" cy="2525"/>
            </a:xfrm>
            <a:custGeom>
              <a:avLst/>
              <a:gdLst/>
              <a:ahLst/>
              <a:cxnLst/>
              <a:rect l="l" t="t" r="r" b="b"/>
              <a:pathLst>
                <a:path w="52873" h="101" extrusionOk="0">
                  <a:moveTo>
                    <a:pt x="1" y="0"/>
                  </a:moveTo>
                  <a:lnTo>
                    <a:pt x="1" y="100"/>
                  </a:lnTo>
                  <a:lnTo>
                    <a:pt x="52872" y="100"/>
                  </a:lnTo>
                  <a:lnTo>
                    <a:pt x="52872"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12" name="Google Shape;2012;p54"/>
          <p:cNvGrpSpPr/>
          <p:nvPr/>
        </p:nvGrpSpPr>
        <p:grpSpPr>
          <a:xfrm>
            <a:off x="-1983414" y="4460754"/>
            <a:ext cx="6192988" cy="235858"/>
            <a:chOff x="1190200" y="4224300"/>
            <a:chExt cx="5212075" cy="198500"/>
          </a:xfrm>
        </p:grpSpPr>
        <p:sp>
          <p:nvSpPr>
            <p:cNvPr id="2013" name="Google Shape;2013;p54"/>
            <p:cNvSpPr/>
            <p:nvPr/>
          </p:nvSpPr>
          <p:spPr>
            <a:xfrm>
              <a:off x="1190200" y="4224300"/>
              <a:ext cx="5212075" cy="2525"/>
            </a:xfrm>
            <a:custGeom>
              <a:avLst/>
              <a:gdLst/>
              <a:ahLst/>
              <a:cxnLst/>
              <a:rect l="l" t="t" r="r" b="b"/>
              <a:pathLst>
                <a:path w="208483" h="101" extrusionOk="0">
                  <a:moveTo>
                    <a:pt x="0" y="0"/>
                  </a:moveTo>
                  <a:lnTo>
                    <a:pt x="0" y="101"/>
                  </a:lnTo>
                  <a:lnTo>
                    <a:pt x="208482" y="101"/>
                  </a:lnTo>
                  <a:lnTo>
                    <a:pt x="208482"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54"/>
            <p:cNvSpPr/>
            <p:nvPr/>
          </p:nvSpPr>
          <p:spPr>
            <a:xfrm>
              <a:off x="5534950" y="4391925"/>
              <a:ext cx="345275" cy="2525"/>
            </a:xfrm>
            <a:custGeom>
              <a:avLst/>
              <a:gdLst/>
              <a:ahLst/>
              <a:cxnLst/>
              <a:rect l="l" t="t" r="r" b="b"/>
              <a:pathLst>
                <a:path w="13811" h="101" extrusionOk="0">
                  <a:moveTo>
                    <a:pt x="1" y="0"/>
                  </a:moveTo>
                  <a:lnTo>
                    <a:pt x="1" y="100"/>
                  </a:lnTo>
                  <a:lnTo>
                    <a:pt x="13811" y="100"/>
                  </a:lnTo>
                  <a:lnTo>
                    <a:pt x="13811"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54"/>
            <p:cNvSpPr/>
            <p:nvPr/>
          </p:nvSpPr>
          <p:spPr>
            <a:xfrm>
              <a:off x="4234025" y="4420275"/>
              <a:ext cx="408650" cy="2525"/>
            </a:xfrm>
            <a:custGeom>
              <a:avLst/>
              <a:gdLst/>
              <a:ahLst/>
              <a:cxnLst/>
              <a:rect l="l" t="t" r="r" b="b"/>
              <a:pathLst>
                <a:path w="16346" h="101" extrusionOk="0">
                  <a:moveTo>
                    <a:pt x="1" y="0"/>
                  </a:moveTo>
                  <a:lnTo>
                    <a:pt x="1" y="100"/>
                  </a:lnTo>
                  <a:lnTo>
                    <a:pt x="16346" y="100"/>
                  </a:lnTo>
                  <a:lnTo>
                    <a:pt x="16346"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54"/>
            <p:cNvSpPr/>
            <p:nvPr/>
          </p:nvSpPr>
          <p:spPr>
            <a:xfrm>
              <a:off x="4930350" y="4295175"/>
              <a:ext cx="593800" cy="2525"/>
            </a:xfrm>
            <a:custGeom>
              <a:avLst/>
              <a:gdLst/>
              <a:ahLst/>
              <a:cxnLst/>
              <a:rect l="l" t="t" r="r" b="b"/>
              <a:pathLst>
                <a:path w="23752" h="101" extrusionOk="0">
                  <a:moveTo>
                    <a:pt x="1" y="1"/>
                  </a:moveTo>
                  <a:lnTo>
                    <a:pt x="1" y="101"/>
                  </a:lnTo>
                  <a:lnTo>
                    <a:pt x="23751" y="101"/>
                  </a:lnTo>
                  <a:lnTo>
                    <a:pt x="23751"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54"/>
            <p:cNvSpPr/>
            <p:nvPr/>
          </p:nvSpPr>
          <p:spPr>
            <a:xfrm>
              <a:off x="3008975" y="4312700"/>
              <a:ext cx="715550" cy="2525"/>
            </a:xfrm>
            <a:custGeom>
              <a:avLst/>
              <a:gdLst/>
              <a:ahLst/>
              <a:cxnLst/>
              <a:rect l="l" t="t" r="r" b="b"/>
              <a:pathLst>
                <a:path w="28622" h="101" extrusionOk="0">
                  <a:moveTo>
                    <a:pt x="1" y="0"/>
                  </a:moveTo>
                  <a:lnTo>
                    <a:pt x="1" y="100"/>
                  </a:lnTo>
                  <a:lnTo>
                    <a:pt x="28621" y="100"/>
                  </a:lnTo>
                  <a:lnTo>
                    <a:pt x="28621"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 name="Google Shape;2079;p56">
            <a:extLst>
              <a:ext uri="{FF2B5EF4-FFF2-40B4-BE49-F238E27FC236}">
                <a16:creationId xmlns:a16="http://schemas.microsoft.com/office/drawing/2014/main" id="{A9E92FE2-966E-51C6-65B2-A8E916227144}"/>
              </a:ext>
            </a:extLst>
          </p:cNvPr>
          <p:cNvGrpSpPr/>
          <p:nvPr/>
        </p:nvGrpSpPr>
        <p:grpSpPr>
          <a:xfrm>
            <a:off x="6490768" y="1080521"/>
            <a:ext cx="3643789" cy="3463117"/>
            <a:chOff x="6490768" y="1080521"/>
            <a:chExt cx="3643789" cy="3463117"/>
          </a:xfrm>
        </p:grpSpPr>
        <p:sp>
          <p:nvSpPr>
            <p:cNvPr id="3" name="Google Shape;2080;p56">
              <a:extLst>
                <a:ext uri="{FF2B5EF4-FFF2-40B4-BE49-F238E27FC236}">
                  <a16:creationId xmlns:a16="http://schemas.microsoft.com/office/drawing/2014/main" id="{8405BFB4-4DC6-5835-E59E-13077DA822BE}"/>
                </a:ext>
              </a:extLst>
            </p:cNvPr>
            <p:cNvSpPr/>
            <p:nvPr/>
          </p:nvSpPr>
          <p:spPr>
            <a:xfrm flipH="1">
              <a:off x="6490768" y="4165803"/>
              <a:ext cx="190531" cy="2444"/>
            </a:xfrm>
            <a:custGeom>
              <a:avLst/>
              <a:gdLst/>
              <a:ahLst/>
              <a:cxnLst/>
              <a:rect l="l" t="t" r="r" b="b"/>
              <a:pathLst>
                <a:path w="7874" h="101" extrusionOk="0">
                  <a:moveTo>
                    <a:pt x="1" y="1"/>
                  </a:moveTo>
                  <a:lnTo>
                    <a:pt x="1" y="101"/>
                  </a:lnTo>
                  <a:lnTo>
                    <a:pt x="7873" y="101"/>
                  </a:lnTo>
                  <a:lnTo>
                    <a:pt x="7873" y="1"/>
                  </a:lnTo>
                  <a:close/>
                </a:path>
              </a:pathLst>
            </a:custGeom>
            <a:solidFill>
              <a:srgbClr val="EBEBEB"/>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2081;p56">
              <a:extLst>
                <a:ext uri="{FF2B5EF4-FFF2-40B4-BE49-F238E27FC236}">
                  <a16:creationId xmlns:a16="http://schemas.microsoft.com/office/drawing/2014/main" id="{111EC054-A7A0-B84B-D589-5A007947A664}"/>
                </a:ext>
              </a:extLst>
            </p:cNvPr>
            <p:cNvSpPr/>
            <p:nvPr/>
          </p:nvSpPr>
          <p:spPr>
            <a:xfrm flipH="1">
              <a:off x="7632914" y="4148064"/>
              <a:ext cx="297049" cy="2444"/>
            </a:xfrm>
            <a:custGeom>
              <a:avLst/>
              <a:gdLst/>
              <a:ahLst/>
              <a:cxnLst/>
              <a:rect l="l" t="t" r="r" b="b"/>
              <a:pathLst>
                <a:path w="12276" h="101" extrusionOk="0">
                  <a:moveTo>
                    <a:pt x="0" y="0"/>
                  </a:moveTo>
                  <a:lnTo>
                    <a:pt x="0" y="100"/>
                  </a:lnTo>
                  <a:lnTo>
                    <a:pt x="12276" y="100"/>
                  </a:lnTo>
                  <a:lnTo>
                    <a:pt x="12276"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082;p56">
              <a:extLst>
                <a:ext uri="{FF2B5EF4-FFF2-40B4-BE49-F238E27FC236}">
                  <a16:creationId xmlns:a16="http://schemas.microsoft.com/office/drawing/2014/main" id="{E4E3A12A-F762-09E0-C80F-DC6E7FFED006}"/>
                </a:ext>
              </a:extLst>
            </p:cNvPr>
            <p:cNvSpPr/>
            <p:nvPr/>
          </p:nvSpPr>
          <p:spPr>
            <a:xfrm flipH="1">
              <a:off x="6691752" y="4072173"/>
              <a:ext cx="475457" cy="2444"/>
            </a:xfrm>
            <a:custGeom>
              <a:avLst/>
              <a:gdLst/>
              <a:ahLst/>
              <a:cxnLst/>
              <a:rect l="l" t="t" r="r" b="b"/>
              <a:pathLst>
                <a:path w="19649" h="101" extrusionOk="0">
                  <a:moveTo>
                    <a:pt x="1" y="0"/>
                  </a:moveTo>
                  <a:lnTo>
                    <a:pt x="1" y="100"/>
                  </a:lnTo>
                  <a:lnTo>
                    <a:pt x="19648" y="100"/>
                  </a:lnTo>
                  <a:lnTo>
                    <a:pt x="19648" y="0"/>
                  </a:lnTo>
                  <a:close/>
                </a:path>
              </a:pathLst>
            </a:custGeom>
            <a:solidFill>
              <a:srgbClr val="EBEBEB"/>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083;p56">
              <a:extLst>
                <a:ext uri="{FF2B5EF4-FFF2-40B4-BE49-F238E27FC236}">
                  <a16:creationId xmlns:a16="http://schemas.microsoft.com/office/drawing/2014/main" id="{19B24B92-4285-34F2-6B39-F069D2C4C6D7}"/>
                </a:ext>
              </a:extLst>
            </p:cNvPr>
            <p:cNvSpPr/>
            <p:nvPr/>
          </p:nvSpPr>
          <p:spPr>
            <a:xfrm flipH="1">
              <a:off x="8615211" y="4131899"/>
              <a:ext cx="545678" cy="2444"/>
            </a:xfrm>
            <a:custGeom>
              <a:avLst/>
              <a:gdLst/>
              <a:ahLst/>
              <a:cxnLst/>
              <a:rect l="l" t="t" r="r" b="b"/>
              <a:pathLst>
                <a:path w="22551" h="101" extrusionOk="0">
                  <a:moveTo>
                    <a:pt x="1" y="1"/>
                  </a:moveTo>
                  <a:lnTo>
                    <a:pt x="1" y="101"/>
                  </a:lnTo>
                  <a:lnTo>
                    <a:pt x="22550" y="101"/>
                  </a:lnTo>
                  <a:lnTo>
                    <a:pt x="22550"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084;p56">
              <a:extLst>
                <a:ext uri="{FF2B5EF4-FFF2-40B4-BE49-F238E27FC236}">
                  <a16:creationId xmlns:a16="http://schemas.microsoft.com/office/drawing/2014/main" id="{ABC95F6E-0365-5261-CBEE-9C9C1B7F97ED}"/>
                </a:ext>
              </a:extLst>
            </p:cNvPr>
            <p:cNvSpPr/>
            <p:nvPr/>
          </p:nvSpPr>
          <p:spPr>
            <a:xfrm flipH="1">
              <a:off x="6490768" y="4165803"/>
              <a:ext cx="190531" cy="2444"/>
            </a:xfrm>
            <a:custGeom>
              <a:avLst/>
              <a:gdLst/>
              <a:ahLst/>
              <a:cxnLst/>
              <a:rect l="l" t="t" r="r" b="b"/>
              <a:pathLst>
                <a:path w="7874" h="101" extrusionOk="0">
                  <a:moveTo>
                    <a:pt x="1" y="1"/>
                  </a:moveTo>
                  <a:lnTo>
                    <a:pt x="1" y="101"/>
                  </a:lnTo>
                  <a:lnTo>
                    <a:pt x="7873" y="101"/>
                  </a:lnTo>
                  <a:lnTo>
                    <a:pt x="7873" y="1"/>
                  </a:lnTo>
                  <a:close/>
                </a:path>
              </a:pathLst>
            </a:custGeom>
            <a:solidFill>
              <a:srgbClr val="EBEBEB"/>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085;p56">
              <a:extLst>
                <a:ext uri="{FF2B5EF4-FFF2-40B4-BE49-F238E27FC236}">
                  <a16:creationId xmlns:a16="http://schemas.microsoft.com/office/drawing/2014/main" id="{A483F1F8-0860-702C-9F4C-BF9EB2411030}"/>
                </a:ext>
              </a:extLst>
            </p:cNvPr>
            <p:cNvSpPr/>
            <p:nvPr/>
          </p:nvSpPr>
          <p:spPr>
            <a:xfrm flipH="1">
              <a:off x="7632914" y="4148064"/>
              <a:ext cx="297049" cy="2444"/>
            </a:xfrm>
            <a:custGeom>
              <a:avLst/>
              <a:gdLst/>
              <a:ahLst/>
              <a:cxnLst/>
              <a:rect l="l" t="t" r="r" b="b"/>
              <a:pathLst>
                <a:path w="12276" h="101" extrusionOk="0">
                  <a:moveTo>
                    <a:pt x="0" y="0"/>
                  </a:moveTo>
                  <a:lnTo>
                    <a:pt x="0" y="100"/>
                  </a:lnTo>
                  <a:lnTo>
                    <a:pt x="12276" y="100"/>
                  </a:lnTo>
                  <a:lnTo>
                    <a:pt x="12276"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086;p56">
              <a:extLst>
                <a:ext uri="{FF2B5EF4-FFF2-40B4-BE49-F238E27FC236}">
                  <a16:creationId xmlns:a16="http://schemas.microsoft.com/office/drawing/2014/main" id="{C1CAE790-8AD2-5CD8-5C11-EF7AE3390E9C}"/>
                </a:ext>
              </a:extLst>
            </p:cNvPr>
            <p:cNvSpPr/>
            <p:nvPr/>
          </p:nvSpPr>
          <p:spPr>
            <a:xfrm flipH="1">
              <a:off x="6691752" y="4072173"/>
              <a:ext cx="475457" cy="2444"/>
            </a:xfrm>
            <a:custGeom>
              <a:avLst/>
              <a:gdLst/>
              <a:ahLst/>
              <a:cxnLst/>
              <a:rect l="l" t="t" r="r" b="b"/>
              <a:pathLst>
                <a:path w="19649" h="101" extrusionOk="0">
                  <a:moveTo>
                    <a:pt x="1" y="0"/>
                  </a:moveTo>
                  <a:lnTo>
                    <a:pt x="1" y="100"/>
                  </a:lnTo>
                  <a:lnTo>
                    <a:pt x="19648" y="100"/>
                  </a:lnTo>
                  <a:lnTo>
                    <a:pt x="19648" y="0"/>
                  </a:lnTo>
                  <a:close/>
                </a:path>
              </a:pathLst>
            </a:custGeom>
            <a:solidFill>
              <a:srgbClr val="EBEBEB"/>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087;p56">
              <a:extLst>
                <a:ext uri="{FF2B5EF4-FFF2-40B4-BE49-F238E27FC236}">
                  <a16:creationId xmlns:a16="http://schemas.microsoft.com/office/drawing/2014/main" id="{EA7AF0FD-8D5E-558D-D3B1-9EC4AB9A7909}"/>
                </a:ext>
              </a:extLst>
            </p:cNvPr>
            <p:cNvSpPr/>
            <p:nvPr/>
          </p:nvSpPr>
          <p:spPr>
            <a:xfrm flipH="1">
              <a:off x="8615211" y="4131899"/>
              <a:ext cx="545678" cy="2444"/>
            </a:xfrm>
            <a:custGeom>
              <a:avLst/>
              <a:gdLst/>
              <a:ahLst/>
              <a:cxnLst/>
              <a:rect l="l" t="t" r="r" b="b"/>
              <a:pathLst>
                <a:path w="22551" h="101" extrusionOk="0">
                  <a:moveTo>
                    <a:pt x="1" y="1"/>
                  </a:moveTo>
                  <a:lnTo>
                    <a:pt x="1" y="101"/>
                  </a:lnTo>
                  <a:lnTo>
                    <a:pt x="22550" y="101"/>
                  </a:lnTo>
                  <a:lnTo>
                    <a:pt x="22550" y="1"/>
                  </a:lnTo>
                  <a:close/>
                </a:path>
              </a:pathLst>
            </a:custGeom>
            <a:solidFill>
              <a:srgbClr val="EBEBEB"/>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088;p56">
              <a:extLst>
                <a:ext uri="{FF2B5EF4-FFF2-40B4-BE49-F238E27FC236}">
                  <a16:creationId xmlns:a16="http://schemas.microsoft.com/office/drawing/2014/main" id="{751781BF-E7E2-2D68-ECAB-D197522260A8}"/>
                </a:ext>
              </a:extLst>
            </p:cNvPr>
            <p:cNvSpPr/>
            <p:nvPr/>
          </p:nvSpPr>
          <p:spPr>
            <a:xfrm flipH="1">
              <a:off x="7560273" y="3881671"/>
              <a:ext cx="135627" cy="135641"/>
            </a:xfrm>
            <a:custGeom>
              <a:avLst/>
              <a:gdLst/>
              <a:ahLst/>
              <a:cxnLst/>
              <a:rect l="l" t="t" r="r" b="b"/>
              <a:pathLst>
                <a:path w="5605" h="5605" extrusionOk="0">
                  <a:moveTo>
                    <a:pt x="2803" y="0"/>
                  </a:moveTo>
                  <a:cubicBezTo>
                    <a:pt x="1268" y="0"/>
                    <a:pt x="1" y="1268"/>
                    <a:pt x="1" y="2802"/>
                  </a:cubicBezTo>
                  <a:cubicBezTo>
                    <a:pt x="1" y="4370"/>
                    <a:pt x="1268" y="5604"/>
                    <a:pt x="2803" y="5604"/>
                  </a:cubicBezTo>
                  <a:cubicBezTo>
                    <a:pt x="4371" y="5604"/>
                    <a:pt x="5605" y="4370"/>
                    <a:pt x="5605" y="2802"/>
                  </a:cubicBezTo>
                  <a:cubicBezTo>
                    <a:pt x="5605" y="1268"/>
                    <a:pt x="4371" y="0"/>
                    <a:pt x="2803"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089;p56">
              <a:extLst>
                <a:ext uri="{FF2B5EF4-FFF2-40B4-BE49-F238E27FC236}">
                  <a16:creationId xmlns:a16="http://schemas.microsoft.com/office/drawing/2014/main" id="{9923497C-58B2-C7DB-7093-68E187C1F229}"/>
                </a:ext>
              </a:extLst>
            </p:cNvPr>
            <p:cNvSpPr/>
            <p:nvPr/>
          </p:nvSpPr>
          <p:spPr>
            <a:xfrm flipH="1">
              <a:off x="6802335" y="4291740"/>
              <a:ext cx="3217372" cy="251898"/>
            </a:xfrm>
            <a:custGeom>
              <a:avLst/>
              <a:gdLst/>
              <a:ahLst/>
              <a:cxnLst/>
              <a:rect l="l" t="t" r="r" b="b"/>
              <a:pathLst>
                <a:path w="132963" h="10409" extrusionOk="0">
                  <a:moveTo>
                    <a:pt x="66481" y="1"/>
                  </a:moveTo>
                  <a:cubicBezTo>
                    <a:pt x="29755" y="1"/>
                    <a:pt x="1" y="2336"/>
                    <a:pt x="1" y="5204"/>
                  </a:cubicBezTo>
                  <a:cubicBezTo>
                    <a:pt x="1" y="8073"/>
                    <a:pt x="29755" y="10408"/>
                    <a:pt x="66481" y="10408"/>
                  </a:cubicBezTo>
                  <a:cubicBezTo>
                    <a:pt x="103208" y="10408"/>
                    <a:pt x="132962" y="8073"/>
                    <a:pt x="132962" y="5204"/>
                  </a:cubicBezTo>
                  <a:cubicBezTo>
                    <a:pt x="132962" y="2336"/>
                    <a:pt x="103208" y="1"/>
                    <a:pt x="66481"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090;p56">
              <a:extLst>
                <a:ext uri="{FF2B5EF4-FFF2-40B4-BE49-F238E27FC236}">
                  <a16:creationId xmlns:a16="http://schemas.microsoft.com/office/drawing/2014/main" id="{660338F5-711B-01CB-A161-D3F4BC4867D9}"/>
                </a:ext>
              </a:extLst>
            </p:cNvPr>
            <p:cNvSpPr/>
            <p:nvPr/>
          </p:nvSpPr>
          <p:spPr>
            <a:xfrm flipH="1">
              <a:off x="6842486" y="1346512"/>
              <a:ext cx="3292070" cy="2020966"/>
            </a:xfrm>
            <a:custGeom>
              <a:avLst/>
              <a:gdLst/>
              <a:ahLst/>
              <a:cxnLst/>
              <a:rect l="l" t="t" r="r" b="b"/>
              <a:pathLst>
                <a:path w="136050" h="83511" extrusionOk="0">
                  <a:moveTo>
                    <a:pt x="133809" y="0"/>
                  </a:moveTo>
                  <a:cubicBezTo>
                    <a:pt x="133663" y="0"/>
                    <a:pt x="133514" y="17"/>
                    <a:pt x="133363" y="51"/>
                  </a:cubicBezTo>
                  <a:lnTo>
                    <a:pt x="104242" y="6789"/>
                  </a:lnTo>
                  <a:cubicBezTo>
                    <a:pt x="102774" y="7123"/>
                    <a:pt x="102240" y="8924"/>
                    <a:pt x="103274" y="10025"/>
                  </a:cubicBezTo>
                  <a:lnTo>
                    <a:pt x="107844" y="14762"/>
                  </a:lnTo>
                  <a:cubicBezTo>
                    <a:pt x="108578" y="15529"/>
                    <a:pt x="108545" y="16796"/>
                    <a:pt x="107744" y="17530"/>
                  </a:cubicBezTo>
                  <a:lnTo>
                    <a:pt x="77289" y="45150"/>
                  </a:lnTo>
                  <a:cubicBezTo>
                    <a:pt x="76930" y="45492"/>
                    <a:pt x="76474" y="45659"/>
                    <a:pt x="76016" y="45659"/>
                  </a:cubicBezTo>
                  <a:cubicBezTo>
                    <a:pt x="75581" y="45659"/>
                    <a:pt x="75145" y="45509"/>
                    <a:pt x="74787" y="45217"/>
                  </a:cubicBezTo>
                  <a:lnTo>
                    <a:pt x="50370" y="24902"/>
                  </a:lnTo>
                  <a:cubicBezTo>
                    <a:pt x="50013" y="24594"/>
                    <a:pt x="49576" y="24443"/>
                    <a:pt x="49142" y="24443"/>
                  </a:cubicBezTo>
                  <a:cubicBezTo>
                    <a:pt x="48684" y="24443"/>
                    <a:pt x="48228" y="24610"/>
                    <a:pt x="47868" y="24936"/>
                  </a:cubicBezTo>
                  <a:lnTo>
                    <a:pt x="2469" y="65164"/>
                  </a:lnTo>
                  <a:cubicBezTo>
                    <a:pt x="2102" y="65498"/>
                    <a:pt x="1869" y="65932"/>
                    <a:pt x="1835" y="66432"/>
                  </a:cubicBezTo>
                  <a:lnTo>
                    <a:pt x="1" y="83511"/>
                  </a:lnTo>
                  <a:lnTo>
                    <a:pt x="48135" y="40880"/>
                  </a:lnTo>
                  <a:cubicBezTo>
                    <a:pt x="48499" y="40551"/>
                    <a:pt x="48963" y="40383"/>
                    <a:pt x="49428" y="40383"/>
                  </a:cubicBezTo>
                  <a:cubicBezTo>
                    <a:pt x="49856" y="40383"/>
                    <a:pt x="50285" y="40526"/>
                    <a:pt x="50637" y="40814"/>
                  </a:cubicBezTo>
                  <a:lnTo>
                    <a:pt x="75121" y="61195"/>
                  </a:lnTo>
                  <a:cubicBezTo>
                    <a:pt x="75478" y="61487"/>
                    <a:pt x="75915" y="61637"/>
                    <a:pt x="76353" y="61637"/>
                  </a:cubicBezTo>
                  <a:cubicBezTo>
                    <a:pt x="76815" y="61637"/>
                    <a:pt x="77280" y="61471"/>
                    <a:pt x="77656" y="61128"/>
                  </a:cubicBezTo>
                  <a:lnTo>
                    <a:pt x="116217" y="26103"/>
                  </a:lnTo>
                  <a:cubicBezTo>
                    <a:pt x="116594" y="25773"/>
                    <a:pt x="117053" y="25613"/>
                    <a:pt x="117509" y="25613"/>
                  </a:cubicBezTo>
                  <a:cubicBezTo>
                    <a:pt x="118021" y="25613"/>
                    <a:pt x="118531" y="25815"/>
                    <a:pt x="118919" y="26203"/>
                  </a:cubicBezTo>
                  <a:lnTo>
                    <a:pt x="123522" y="30973"/>
                  </a:lnTo>
                  <a:cubicBezTo>
                    <a:pt x="123923" y="31387"/>
                    <a:pt x="124434" y="31580"/>
                    <a:pt x="124935" y="31580"/>
                  </a:cubicBezTo>
                  <a:cubicBezTo>
                    <a:pt x="125726" y="31580"/>
                    <a:pt x="126492" y="31097"/>
                    <a:pt x="126758" y="30239"/>
                  </a:cubicBezTo>
                  <a:lnTo>
                    <a:pt x="135631" y="2520"/>
                  </a:lnTo>
                  <a:cubicBezTo>
                    <a:pt x="136050" y="1233"/>
                    <a:pt x="135073" y="0"/>
                    <a:pt x="133809" y="0"/>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091;p56">
              <a:extLst>
                <a:ext uri="{FF2B5EF4-FFF2-40B4-BE49-F238E27FC236}">
                  <a16:creationId xmlns:a16="http://schemas.microsoft.com/office/drawing/2014/main" id="{E1883B38-85B9-3DC3-F40A-7BE2395F258F}"/>
                </a:ext>
              </a:extLst>
            </p:cNvPr>
            <p:cNvSpPr/>
            <p:nvPr/>
          </p:nvSpPr>
          <p:spPr>
            <a:xfrm flipH="1">
              <a:off x="8098643" y="4126260"/>
              <a:ext cx="860463" cy="195367"/>
            </a:xfrm>
            <a:custGeom>
              <a:avLst/>
              <a:gdLst/>
              <a:ahLst/>
              <a:cxnLst/>
              <a:rect l="l" t="t" r="r" b="b"/>
              <a:pathLst>
                <a:path w="35560" h="8073" extrusionOk="0">
                  <a:moveTo>
                    <a:pt x="1" y="0"/>
                  </a:moveTo>
                  <a:lnTo>
                    <a:pt x="1" y="8073"/>
                  </a:lnTo>
                  <a:lnTo>
                    <a:pt x="35560" y="8073"/>
                  </a:lnTo>
                  <a:lnTo>
                    <a:pt x="35560" y="0"/>
                  </a:ln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092;p56">
              <a:extLst>
                <a:ext uri="{FF2B5EF4-FFF2-40B4-BE49-F238E27FC236}">
                  <a16:creationId xmlns:a16="http://schemas.microsoft.com/office/drawing/2014/main" id="{52ECF151-9C80-6170-43FE-EF76E5F272C2}"/>
                </a:ext>
              </a:extLst>
            </p:cNvPr>
            <p:cNvSpPr/>
            <p:nvPr/>
          </p:nvSpPr>
          <p:spPr>
            <a:xfrm flipH="1">
              <a:off x="8850096" y="4126260"/>
              <a:ext cx="23447" cy="195367"/>
            </a:xfrm>
            <a:custGeom>
              <a:avLst/>
              <a:gdLst/>
              <a:ahLst/>
              <a:cxnLst/>
              <a:rect l="l" t="t" r="r" b="b"/>
              <a:pathLst>
                <a:path w="969" h="8073" extrusionOk="0">
                  <a:moveTo>
                    <a:pt x="1" y="0"/>
                  </a:moveTo>
                  <a:lnTo>
                    <a:pt x="1" y="8073"/>
                  </a:lnTo>
                  <a:lnTo>
                    <a:pt x="968" y="8073"/>
                  </a:lnTo>
                  <a:lnTo>
                    <a:pt x="968" y="0"/>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093;p56">
              <a:extLst>
                <a:ext uri="{FF2B5EF4-FFF2-40B4-BE49-F238E27FC236}">
                  <a16:creationId xmlns:a16="http://schemas.microsoft.com/office/drawing/2014/main" id="{E83FF001-3AC8-3A66-53D1-B3CCD0C31B12}"/>
                </a:ext>
              </a:extLst>
            </p:cNvPr>
            <p:cNvSpPr/>
            <p:nvPr/>
          </p:nvSpPr>
          <p:spPr>
            <a:xfrm flipH="1">
              <a:off x="8730658" y="4126260"/>
              <a:ext cx="23423" cy="195367"/>
            </a:xfrm>
            <a:custGeom>
              <a:avLst/>
              <a:gdLst/>
              <a:ahLst/>
              <a:cxnLst/>
              <a:rect l="l" t="t" r="r" b="b"/>
              <a:pathLst>
                <a:path w="968" h="8073" extrusionOk="0">
                  <a:moveTo>
                    <a:pt x="1" y="0"/>
                  </a:moveTo>
                  <a:lnTo>
                    <a:pt x="1" y="8073"/>
                  </a:lnTo>
                  <a:lnTo>
                    <a:pt x="968" y="8073"/>
                  </a:lnTo>
                  <a:lnTo>
                    <a:pt x="968" y="0"/>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094;p56">
              <a:extLst>
                <a:ext uri="{FF2B5EF4-FFF2-40B4-BE49-F238E27FC236}">
                  <a16:creationId xmlns:a16="http://schemas.microsoft.com/office/drawing/2014/main" id="{AAE18DAD-84C2-A8BD-B115-AD57ADB23892}"/>
                </a:ext>
              </a:extLst>
            </p:cNvPr>
            <p:cNvSpPr/>
            <p:nvPr/>
          </p:nvSpPr>
          <p:spPr>
            <a:xfrm flipH="1">
              <a:off x="8611195" y="4126260"/>
              <a:ext cx="23423" cy="195367"/>
            </a:xfrm>
            <a:custGeom>
              <a:avLst/>
              <a:gdLst/>
              <a:ahLst/>
              <a:cxnLst/>
              <a:rect l="l" t="t" r="r" b="b"/>
              <a:pathLst>
                <a:path w="968" h="8073" extrusionOk="0">
                  <a:moveTo>
                    <a:pt x="0" y="0"/>
                  </a:moveTo>
                  <a:lnTo>
                    <a:pt x="0" y="8073"/>
                  </a:lnTo>
                  <a:lnTo>
                    <a:pt x="968" y="8073"/>
                  </a:lnTo>
                  <a:lnTo>
                    <a:pt x="968" y="134"/>
                  </a:lnTo>
                  <a:lnTo>
                    <a:pt x="0"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095;p56">
              <a:extLst>
                <a:ext uri="{FF2B5EF4-FFF2-40B4-BE49-F238E27FC236}">
                  <a16:creationId xmlns:a16="http://schemas.microsoft.com/office/drawing/2014/main" id="{8845D7DF-5C72-A2BF-2C5C-2CBE33828D6E}"/>
                </a:ext>
              </a:extLst>
            </p:cNvPr>
            <p:cNvSpPr/>
            <p:nvPr/>
          </p:nvSpPr>
          <p:spPr>
            <a:xfrm flipH="1">
              <a:off x="8491731" y="4126260"/>
              <a:ext cx="22625" cy="195367"/>
            </a:xfrm>
            <a:custGeom>
              <a:avLst/>
              <a:gdLst/>
              <a:ahLst/>
              <a:cxnLst/>
              <a:rect l="l" t="t" r="r" b="b"/>
              <a:pathLst>
                <a:path w="935" h="8073" extrusionOk="0">
                  <a:moveTo>
                    <a:pt x="1" y="0"/>
                  </a:moveTo>
                  <a:lnTo>
                    <a:pt x="1" y="8073"/>
                  </a:lnTo>
                  <a:lnTo>
                    <a:pt x="935" y="8073"/>
                  </a:lnTo>
                  <a:lnTo>
                    <a:pt x="935" y="0"/>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096;p56">
              <a:extLst>
                <a:ext uri="{FF2B5EF4-FFF2-40B4-BE49-F238E27FC236}">
                  <a16:creationId xmlns:a16="http://schemas.microsoft.com/office/drawing/2014/main" id="{47166E80-F3D3-C6EB-BF90-3EF7946F0F38}"/>
                </a:ext>
              </a:extLst>
            </p:cNvPr>
            <p:cNvSpPr/>
            <p:nvPr/>
          </p:nvSpPr>
          <p:spPr>
            <a:xfrm flipH="1">
              <a:off x="8371470" y="4126260"/>
              <a:ext cx="23423" cy="195367"/>
            </a:xfrm>
            <a:custGeom>
              <a:avLst/>
              <a:gdLst/>
              <a:ahLst/>
              <a:cxnLst/>
              <a:rect l="l" t="t" r="r" b="b"/>
              <a:pathLst>
                <a:path w="968" h="8073" extrusionOk="0">
                  <a:moveTo>
                    <a:pt x="1" y="0"/>
                  </a:moveTo>
                  <a:lnTo>
                    <a:pt x="1" y="8073"/>
                  </a:lnTo>
                  <a:lnTo>
                    <a:pt x="968" y="8073"/>
                  </a:lnTo>
                  <a:lnTo>
                    <a:pt x="968" y="0"/>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97;p56">
              <a:extLst>
                <a:ext uri="{FF2B5EF4-FFF2-40B4-BE49-F238E27FC236}">
                  <a16:creationId xmlns:a16="http://schemas.microsoft.com/office/drawing/2014/main" id="{6B41D410-4663-45BA-E0B7-F957C99983A4}"/>
                </a:ext>
              </a:extLst>
            </p:cNvPr>
            <p:cNvSpPr/>
            <p:nvPr/>
          </p:nvSpPr>
          <p:spPr>
            <a:xfrm flipH="1">
              <a:off x="8252007" y="4126260"/>
              <a:ext cx="23423" cy="195367"/>
            </a:xfrm>
            <a:custGeom>
              <a:avLst/>
              <a:gdLst/>
              <a:ahLst/>
              <a:cxnLst/>
              <a:rect l="l" t="t" r="r" b="b"/>
              <a:pathLst>
                <a:path w="968" h="8073" extrusionOk="0">
                  <a:moveTo>
                    <a:pt x="0" y="0"/>
                  </a:moveTo>
                  <a:lnTo>
                    <a:pt x="0" y="8073"/>
                  </a:lnTo>
                  <a:lnTo>
                    <a:pt x="968" y="8073"/>
                  </a:lnTo>
                  <a:lnTo>
                    <a:pt x="968" y="0"/>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098;p56">
              <a:extLst>
                <a:ext uri="{FF2B5EF4-FFF2-40B4-BE49-F238E27FC236}">
                  <a16:creationId xmlns:a16="http://schemas.microsoft.com/office/drawing/2014/main" id="{782E2845-9E63-884E-2DEB-1ED6D8298DD5}"/>
                </a:ext>
              </a:extLst>
            </p:cNvPr>
            <p:cNvSpPr/>
            <p:nvPr/>
          </p:nvSpPr>
          <p:spPr>
            <a:xfrm flipH="1">
              <a:off x="8131745" y="4126260"/>
              <a:ext cx="23423" cy="195367"/>
            </a:xfrm>
            <a:custGeom>
              <a:avLst/>
              <a:gdLst/>
              <a:ahLst/>
              <a:cxnLst/>
              <a:rect l="l" t="t" r="r" b="b"/>
              <a:pathLst>
                <a:path w="968" h="8073" extrusionOk="0">
                  <a:moveTo>
                    <a:pt x="1" y="0"/>
                  </a:moveTo>
                  <a:lnTo>
                    <a:pt x="1" y="8073"/>
                  </a:lnTo>
                  <a:lnTo>
                    <a:pt x="968" y="8073"/>
                  </a:lnTo>
                  <a:lnTo>
                    <a:pt x="968" y="0"/>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099;p56">
              <a:extLst>
                <a:ext uri="{FF2B5EF4-FFF2-40B4-BE49-F238E27FC236}">
                  <a16:creationId xmlns:a16="http://schemas.microsoft.com/office/drawing/2014/main" id="{F3B077E8-DF38-F6D1-8993-06C600915822}"/>
                </a:ext>
              </a:extLst>
            </p:cNvPr>
            <p:cNvSpPr/>
            <p:nvPr/>
          </p:nvSpPr>
          <p:spPr>
            <a:xfrm flipH="1">
              <a:off x="8098643" y="4126260"/>
              <a:ext cx="860463" cy="40390"/>
            </a:xfrm>
            <a:custGeom>
              <a:avLst/>
              <a:gdLst/>
              <a:ahLst/>
              <a:cxnLst/>
              <a:rect l="l" t="t" r="r" b="b"/>
              <a:pathLst>
                <a:path w="35560" h="1669" extrusionOk="0">
                  <a:moveTo>
                    <a:pt x="1" y="0"/>
                  </a:moveTo>
                  <a:lnTo>
                    <a:pt x="1" y="1668"/>
                  </a:lnTo>
                  <a:lnTo>
                    <a:pt x="35560" y="1668"/>
                  </a:lnTo>
                  <a:lnTo>
                    <a:pt x="35560" y="0"/>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100;p56">
              <a:extLst>
                <a:ext uri="{FF2B5EF4-FFF2-40B4-BE49-F238E27FC236}">
                  <a16:creationId xmlns:a16="http://schemas.microsoft.com/office/drawing/2014/main" id="{F12E8C36-457A-D4EB-5712-D834845B5475}"/>
                </a:ext>
              </a:extLst>
            </p:cNvPr>
            <p:cNvSpPr/>
            <p:nvPr/>
          </p:nvSpPr>
          <p:spPr>
            <a:xfrm flipH="1">
              <a:off x="7964661" y="3930894"/>
              <a:ext cx="860439" cy="195391"/>
            </a:xfrm>
            <a:custGeom>
              <a:avLst/>
              <a:gdLst/>
              <a:ahLst/>
              <a:cxnLst/>
              <a:rect l="l" t="t" r="r" b="b"/>
              <a:pathLst>
                <a:path w="35559" h="8074" extrusionOk="0">
                  <a:moveTo>
                    <a:pt x="0" y="1"/>
                  </a:moveTo>
                  <a:lnTo>
                    <a:pt x="0" y="8073"/>
                  </a:lnTo>
                  <a:lnTo>
                    <a:pt x="35559" y="8073"/>
                  </a:lnTo>
                  <a:lnTo>
                    <a:pt x="35559" y="1"/>
                  </a:ln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101;p56">
              <a:extLst>
                <a:ext uri="{FF2B5EF4-FFF2-40B4-BE49-F238E27FC236}">
                  <a16:creationId xmlns:a16="http://schemas.microsoft.com/office/drawing/2014/main" id="{190623E4-D543-AC7B-F6B3-54FB5FCE142B}"/>
                </a:ext>
              </a:extLst>
            </p:cNvPr>
            <p:cNvSpPr/>
            <p:nvPr/>
          </p:nvSpPr>
          <p:spPr>
            <a:xfrm flipH="1">
              <a:off x="8716115" y="3930894"/>
              <a:ext cx="23423" cy="195391"/>
            </a:xfrm>
            <a:custGeom>
              <a:avLst/>
              <a:gdLst/>
              <a:ahLst/>
              <a:cxnLst/>
              <a:rect l="l" t="t" r="r" b="b"/>
              <a:pathLst>
                <a:path w="968" h="8074" extrusionOk="0">
                  <a:moveTo>
                    <a:pt x="0" y="1"/>
                  </a:moveTo>
                  <a:lnTo>
                    <a:pt x="0" y="8073"/>
                  </a:lnTo>
                  <a:lnTo>
                    <a:pt x="967" y="8073"/>
                  </a:lnTo>
                  <a:lnTo>
                    <a:pt x="967" y="1"/>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102;p56">
              <a:extLst>
                <a:ext uri="{FF2B5EF4-FFF2-40B4-BE49-F238E27FC236}">
                  <a16:creationId xmlns:a16="http://schemas.microsoft.com/office/drawing/2014/main" id="{8393A6FE-77AB-A429-11CF-398B18A0F44D}"/>
                </a:ext>
              </a:extLst>
            </p:cNvPr>
            <p:cNvSpPr/>
            <p:nvPr/>
          </p:nvSpPr>
          <p:spPr>
            <a:xfrm flipH="1">
              <a:off x="8596652" y="3930894"/>
              <a:ext cx="23447" cy="195391"/>
            </a:xfrm>
            <a:custGeom>
              <a:avLst/>
              <a:gdLst/>
              <a:ahLst/>
              <a:cxnLst/>
              <a:rect l="l" t="t" r="r" b="b"/>
              <a:pathLst>
                <a:path w="969" h="8074" extrusionOk="0">
                  <a:moveTo>
                    <a:pt x="1" y="1"/>
                  </a:moveTo>
                  <a:lnTo>
                    <a:pt x="1" y="8073"/>
                  </a:lnTo>
                  <a:lnTo>
                    <a:pt x="968" y="8073"/>
                  </a:lnTo>
                  <a:lnTo>
                    <a:pt x="968"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103;p56">
              <a:extLst>
                <a:ext uri="{FF2B5EF4-FFF2-40B4-BE49-F238E27FC236}">
                  <a16:creationId xmlns:a16="http://schemas.microsoft.com/office/drawing/2014/main" id="{A3B11573-F8D1-C61D-0F15-567532EDBDCC}"/>
                </a:ext>
              </a:extLst>
            </p:cNvPr>
            <p:cNvSpPr/>
            <p:nvPr/>
          </p:nvSpPr>
          <p:spPr>
            <a:xfrm flipH="1">
              <a:off x="8477189" y="3930894"/>
              <a:ext cx="22625" cy="195391"/>
            </a:xfrm>
            <a:custGeom>
              <a:avLst/>
              <a:gdLst/>
              <a:ahLst/>
              <a:cxnLst/>
              <a:rect l="l" t="t" r="r" b="b"/>
              <a:pathLst>
                <a:path w="935" h="8074" extrusionOk="0">
                  <a:moveTo>
                    <a:pt x="0" y="1"/>
                  </a:moveTo>
                  <a:lnTo>
                    <a:pt x="0" y="8073"/>
                  </a:lnTo>
                  <a:lnTo>
                    <a:pt x="934" y="8073"/>
                  </a:lnTo>
                  <a:lnTo>
                    <a:pt x="934" y="1"/>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104;p56">
              <a:extLst>
                <a:ext uri="{FF2B5EF4-FFF2-40B4-BE49-F238E27FC236}">
                  <a16:creationId xmlns:a16="http://schemas.microsoft.com/office/drawing/2014/main" id="{0A4AC536-54CF-2624-044D-15AC1F6DC81B}"/>
                </a:ext>
              </a:extLst>
            </p:cNvPr>
            <p:cNvSpPr/>
            <p:nvPr/>
          </p:nvSpPr>
          <p:spPr>
            <a:xfrm flipH="1">
              <a:off x="8356927" y="3930894"/>
              <a:ext cx="23447" cy="195391"/>
            </a:xfrm>
            <a:custGeom>
              <a:avLst/>
              <a:gdLst/>
              <a:ahLst/>
              <a:cxnLst/>
              <a:rect l="l" t="t" r="r" b="b"/>
              <a:pathLst>
                <a:path w="969" h="8074" extrusionOk="0">
                  <a:moveTo>
                    <a:pt x="1" y="1"/>
                  </a:moveTo>
                  <a:lnTo>
                    <a:pt x="1" y="8073"/>
                  </a:lnTo>
                  <a:lnTo>
                    <a:pt x="968" y="8073"/>
                  </a:lnTo>
                  <a:lnTo>
                    <a:pt x="968" y="1"/>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105;p56">
              <a:extLst>
                <a:ext uri="{FF2B5EF4-FFF2-40B4-BE49-F238E27FC236}">
                  <a16:creationId xmlns:a16="http://schemas.microsoft.com/office/drawing/2014/main" id="{444FD833-D1E8-10CD-09CD-32766CDF6A1E}"/>
                </a:ext>
              </a:extLst>
            </p:cNvPr>
            <p:cNvSpPr/>
            <p:nvPr/>
          </p:nvSpPr>
          <p:spPr>
            <a:xfrm flipH="1">
              <a:off x="8237464" y="3930894"/>
              <a:ext cx="23447" cy="195391"/>
            </a:xfrm>
            <a:custGeom>
              <a:avLst/>
              <a:gdLst/>
              <a:ahLst/>
              <a:cxnLst/>
              <a:rect l="l" t="t" r="r" b="b"/>
              <a:pathLst>
                <a:path w="969" h="8074" extrusionOk="0">
                  <a:moveTo>
                    <a:pt x="1" y="1"/>
                  </a:moveTo>
                  <a:lnTo>
                    <a:pt x="1" y="8073"/>
                  </a:lnTo>
                  <a:lnTo>
                    <a:pt x="968" y="8073"/>
                  </a:lnTo>
                  <a:lnTo>
                    <a:pt x="968" y="1"/>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106;p56">
              <a:extLst>
                <a:ext uri="{FF2B5EF4-FFF2-40B4-BE49-F238E27FC236}">
                  <a16:creationId xmlns:a16="http://schemas.microsoft.com/office/drawing/2014/main" id="{434016CC-8A7F-C388-5FF5-FB3EC780A03F}"/>
                </a:ext>
              </a:extLst>
            </p:cNvPr>
            <p:cNvSpPr/>
            <p:nvPr/>
          </p:nvSpPr>
          <p:spPr>
            <a:xfrm flipH="1">
              <a:off x="8118001" y="3930894"/>
              <a:ext cx="23447" cy="195391"/>
            </a:xfrm>
            <a:custGeom>
              <a:avLst/>
              <a:gdLst/>
              <a:ahLst/>
              <a:cxnLst/>
              <a:rect l="l" t="t" r="r" b="b"/>
              <a:pathLst>
                <a:path w="969" h="8074" extrusionOk="0">
                  <a:moveTo>
                    <a:pt x="1" y="1"/>
                  </a:moveTo>
                  <a:lnTo>
                    <a:pt x="1" y="8073"/>
                  </a:lnTo>
                  <a:lnTo>
                    <a:pt x="968" y="8073"/>
                  </a:lnTo>
                  <a:lnTo>
                    <a:pt x="968" y="1"/>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107;p56">
              <a:extLst>
                <a:ext uri="{FF2B5EF4-FFF2-40B4-BE49-F238E27FC236}">
                  <a16:creationId xmlns:a16="http://schemas.microsoft.com/office/drawing/2014/main" id="{25066CBD-5D34-CD4E-BEDE-E29E72E63558}"/>
                </a:ext>
              </a:extLst>
            </p:cNvPr>
            <p:cNvSpPr/>
            <p:nvPr/>
          </p:nvSpPr>
          <p:spPr>
            <a:xfrm flipH="1">
              <a:off x="7997739" y="3930894"/>
              <a:ext cx="23447" cy="195391"/>
            </a:xfrm>
            <a:custGeom>
              <a:avLst/>
              <a:gdLst/>
              <a:ahLst/>
              <a:cxnLst/>
              <a:rect l="l" t="t" r="r" b="b"/>
              <a:pathLst>
                <a:path w="969" h="8074" extrusionOk="0">
                  <a:moveTo>
                    <a:pt x="1" y="1"/>
                  </a:moveTo>
                  <a:lnTo>
                    <a:pt x="1" y="8073"/>
                  </a:lnTo>
                  <a:lnTo>
                    <a:pt x="968" y="8073"/>
                  </a:lnTo>
                  <a:lnTo>
                    <a:pt x="968" y="1"/>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108;p56">
              <a:extLst>
                <a:ext uri="{FF2B5EF4-FFF2-40B4-BE49-F238E27FC236}">
                  <a16:creationId xmlns:a16="http://schemas.microsoft.com/office/drawing/2014/main" id="{CF5B2CD3-C94E-B51E-1CCA-155CD68D154C}"/>
                </a:ext>
              </a:extLst>
            </p:cNvPr>
            <p:cNvSpPr/>
            <p:nvPr/>
          </p:nvSpPr>
          <p:spPr>
            <a:xfrm flipH="1">
              <a:off x="7964661" y="3930894"/>
              <a:ext cx="860439" cy="40390"/>
            </a:xfrm>
            <a:custGeom>
              <a:avLst/>
              <a:gdLst/>
              <a:ahLst/>
              <a:cxnLst/>
              <a:rect l="l" t="t" r="r" b="b"/>
              <a:pathLst>
                <a:path w="35559" h="1669" extrusionOk="0">
                  <a:moveTo>
                    <a:pt x="0" y="1"/>
                  </a:moveTo>
                  <a:lnTo>
                    <a:pt x="0" y="1669"/>
                  </a:lnTo>
                  <a:lnTo>
                    <a:pt x="35559" y="1669"/>
                  </a:lnTo>
                  <a:lnTo>
                    <a:pt x="35559" y="1"/>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109;p56">
              <a:extLst>
                <a:ext uri="{FF2B5EF4-FFF2-40B4-BE49-F238E27FC236}">
                  <a16:creationId xmlns:a16="http://schemas.microsoft.com/office/drawing/2014/main" id="{1ADD7FB4-F104-57B3-1394-0951E6EE6A88}"/>
                </a:ext>
              </a:extLst>
            </p:cNvPr>
            <p:cNvSpPr/>
            <p:nvPr/>
          </p:nvSpPr>
          <p:spPr>
            <a:xfrm flipH="1">
              <a:off x="8084100" y="3735551"/>
              <a:ext cx="860463" cy="195367"/>
            </a:xfrm>
            <a:custGeom>
              <a:avLst/>
              <a:gdLst/>
              <a:ahLst/>
              <a:cxnLst/>
              <a:rect l="l" t="t" r="r" b="b"/>
              <a:pathLst>
                <a:path w="35560" h="8073" extrusionOk="0">
                  <a:moveTo>
                    <a:pt x="0" y="0"/>
                  </a:moveTo>
                  <a:lnTo>
                    <a:pt x="0" y="8073"/>
                  </a:lnTo>
                  <a:lnTo>
                    <a:pt x="35559" y="8073"/>
                  </a:lnTo>
                  <a:lnTo>
                    <a:pt x="35559" y="0"/>
                  </a:ln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110;p56">
              <a:extLst>
                <a:ext uri="{FF2B5EF4-FFF2-40B4-BE49-F238E27FC236}">
                  <a16:creationId xmlns:a16="http://schemas.microsoft.com/office/drawing/2014/main" id="{7B1D2E99-3079-6CBB-6F2F-EB1B1DA5252F}"/>
                </a:ext>
              </a:extLst>
            </p:cNvPr>
            <p:cNvSpPr/>
            <p:nvPr/>
          </p:nvSpPr>
          <p:spPr>
            <a:xfrm flipH="1">
              <a:off x="8836376" y="3735551"/>
              <a:ext cx="22625" cy="195367"/>
            </a:xfrm>
            <a:custGeom>
              <a:avLst/>
              <a:gdLst/>
              <a:ahLst/>
              <a:cxnLst/>
              <a:rect l="l" t="t" r="r" b="b"/>
              <a:pathLst>
                <a:path w="935" h="8073" extrusionOk="0">
                  <a:moveTo>
                    <a:pt x="0" y="0"/>
                  </a:moveTo>
                  <a:lnTo>
                    <a:pt x="0" y="8073"/>
                  </a:lnTo>
                  <a:lnTo>
                    <a:pt x="934" y="8073"/>
                  </a:lnTo>
                  <a:lnTo>
                    <a:pt x="934" y="0"/>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111;p56">
              <a:extLst>
                <a:ext uri="{FF2B5EF4-FFF2-40B4-BE49-F238E27FC236}">
                  <a16:creationId xmlns:a16="http://schemas.microsoft.com/office/drawing/2014/main" id="{D0B7E7FB-90F9-4B19-25E2-E84BDDB37B2E}"/>
                </a:ext>
              </a:extLst>
            </p:cNvPr>
            <p:cNvSpPr/>
            <p:nvPr/>
          </p:nvSpPr>
          <p:spPr>
            <a:xfrm flipH="1">
              <a:off x="8716115" y="3735551"/>
              <a:ext cx="23423" cy="195367"/>
            </a:xfrm>
            <a:custGeom>
              <a:avLst/>
              <a:gdLst/>
              <a:ahLst/>
              <a:cxnLst/>
              <a:rect l="l" t="t" r="r" b="b"/>
              <a:pathLst>
                <a:path w="968" h="8073" extrusionOk="0">
                  <a:moveTo>
                    <a:pt x="0" y="0"/>
                  </a:moveTo>
                  <a:lnTo>
                    <a:pt x="0" y="8073"/>
                  </a:lnTo>
                  <a:lnTo>
                    <a:pt x="967" y="8073"/>
                  </a:lnTo>
                  <a:lnTo>
                    <a:pt x="967" y="0"/>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112;p56">
              <a:extLst>
                <a:ext uri="{FF2B5EF4-FFF2-40B4-BE49-F238E27FC236}">
                  <a16:creationId xmlns:a16="http://schemas.microsoft.com/office/drawing/2014/main" id="{17A71F09-B965-F025-4D37-A4BF159B712C}"/>
                </a:ext>
              </a:extLst>
            </p:cNvPr>
            <p:cNvSpPr/>
            <p:nvPr/>
          </p:nvSpPr>
          <p:spPr>
            <a:xfrm flipH="1">
              <a:off x="8596652" y="3735551"/>
              <a:ext cx="23447" cy="195367"/>
            </a:xfrm>
            <a:custGeom>
              <a:avLst/>
              <a:gdLst/>
              <a:ahLst/>
              <a:cxnLst/>
              <a:rect l="l" t="t" r="r" b="b"/>
              <a:pathLst>
                <a:path w="969" h="8073" extrusionOk="0">
                  <a:moveTo>
                    <a:pt x="1" y="0"/>
                  </a:moveTo>
                  <a:lnTo>
                    <a:pt x="1" y="8073"/>
                  </a:lnTo>
                  <a:lnTo>
                    <a:pt x="968" y="8073"/>
                  </a:lnTo>
                  <a:lnTo>
                    <a:pt x="968"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113;p56">
              <a:extLst>
                <a:ext uri="{FF2B5EF4-FFF2-40B4-BE49-F238E27FC236}">
                  <a16:creationId xmlns:a16="http://schemas.microsoft.com/office/drawing/2014/main" id="{6950B211-7477-1ECE-D940-14FABB4AA009}"/>
                </a:ext>
              </a:extLst>
            </p:cNvPr>
            <p:cNvSpPr/>
            <p:nvPr/>
          </p:nvSpPr>
          <p:spPr>
            <a:xfrm flipH="1">
              <a:off x="8477189" y="3735551"/>
              <a:ext cx="22625" cy="195367"/>
            </a:xfrm>
            <a:custGeom>
              <a:avLst/>
              <a:gdLst/>
              <a:ahLst/>
              <a:cxnLst/>
              <a:rect l="l" t="t" r="r" b="b"/>
              <a:pathLst>
                <a:path w="935" h="8073" extrusionOk="0">
                  <a:moveTo>
                    <a:pt x="0" y="0"/>
                  </a:moveTo>
                  <a:lnTo>
                    <a:pt x="0" y="8073"/>
                  </a:lnTo>
                  <a:lnTo>
                    <a:pt x="934" y="8073"/>
                  </a:lnTo>
                  <a:lnTo>
                    <a:pt x="934" y="0"/>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114;p56">
              <a:extLst>
                <a:ext uri="{FF2B5EF4-FFF2-40B4-BE49-F238E27FC236}">
                  <a16:creationId xmlns:a16="http://schemas.microsoft.com/office/drawing/2014/main" id="{757A40C6-7226-5171-71DA-78F1F6284503}"/>
                </a:ext>
              </a:extLst>
            </p:cNvPr>
            <p:cNvSpPr/>
            <p:nvPr/>
          </p:nvSpPr>
          <p:spPr>
            <a:xfrm flipH="1">
              <a:off x="8356927" y="3735551"/>
              <a:ext cx="23447" cy="195367"/>
            </a:xfrm>
            <a:custGeom>
              <a:avLst/>
              <a:gdLst/>
              <a:ahLst/>
              <a:cxnLst/>
              <a:rect l="l" t="t" r="r" b="b"/>
              <a:pathLst>
                <a:path w="969" h="8073" extrusionOk="0">
                  <a:moveTo>
                    <a:pt x="1" y="0"/>
                  </a:moveTo>
                  <a:lnTo>
                    <a:pt x="1" y="8073"/>
                  </a:lnTo>
                  <a:lnTo>
                    <a:pt x="968" y="8073"/>
                  </a:lnTo>
                  <a:lnTo>
                    <a:pt x="968" y="0"/>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115;p56">
              <a:extLst>
                <a:ext uri="{FF2B5EF4-FFF2-40B4-BE49-F238E27FC236}">
                  <a16:creationId xmlns:a16="http://schemas.microsoft.com/office/drawing/2014/main" id="{D0F100AF-E454-B6E4-994E-CC06BA144B74}"/>
                </a:ext>
              </a:extLst>
            </p:cNvPr>
            <p:cNvSpPr/>
            <p:nvPr/>
          </p:nvSpPr>
          <p:spPr>
            <a:xfrm flipH="1">
              <a:off x="8237464" y="3735551"/>
              <a:ext cx="23447" cy="195367"/>
            </a:xfrm>
            <a:custGeom>
              <a:avLst/>
              <a:gdLst/>
              <a:ahLst/>
              <a:cxnLst/>
              <a:rect l="l" t="t" r="r" b="b"/>
              <a:pathLst>
                <a:path w="969" h="8073" extrusionOk="0">
                  <a:moveTo>
                    <a:pt x="1" y="0"/>
                  </a:moveTo>
                  <a:lnTo>
                    <a:pt x="1" y="8073"/>
                  </a:lnTo>
                  <a:lnTo>
                    <a:pt x="968" y="8073"/>
                  </a:lnTo>
                  <a:lnTo>
                    <a:pt x="968" y="0"/>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116;p56">
              <a:extLst>
                <a:ext uri="{FF2B5EF4-FFF2-40B4-BE49-F238E27FC236}">
                  <a16:creationId xmlns:a16="http://schemas.microsoft.com/office/drawing/2014/main" id="{45F34DB7-26A3-323B-2920-1F17F89AF537}"/>
                </a:ext>
              </a:extLst>
            </p:cNvPr>
            <p:cNvSpPr/>
            <p:nvPr/>
          </p:nvSpPr>
          <p:spPr>
            <a:xfrm flipH="1">
              <a:off x="8118001" y="3735551"/>
              <a:ext cx="23447" cy="195367"/>
            </a:xfrm>
            <a:custGeom>
              <a:avLst/>
              <a:gdLst/>
              <a:ahLst/>
              <a:cxnLst/>
              <a:rect l="l" t="t" r="r" b="b"/>
              <a:pathLst>
                <a:path w="969" h="8073" extrusionOk="0">
                  <a:moveTo>
                    <a:pt x="1" y="0"/>
                  </a:moveTo>
                  <a:lnTo>
                    <a:pt x="1" y="8073"/>
                  </a:lnTo>
                  <a:lnTo>
                    <a:pt x="968" y="8073"/>
                  </a:lnTo>
                  <a:lnTo>
                    <a:pt x="968" y="0"/>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117;p56">
              <a:extLst>
                <a:ext uri="{FF2B5EF4-FFF2-40B4-BE49-F238E27FC236}">
                  <a16:creationId xmlns:a16="http://schemas.microsoft.com/office/drawing/2014/main" id="{B90ADA88-C244-38C0-5AAB-96EF116D9448}"/>
                </a:ext>
              </a:extLst>
            </p:cNvPr>
            <p:cNvSpPr/>
            <p:nvPr/>
          </p:nvSpPr>
          <p:spPr>
            <a:xfrm flipH="1">
              <a:off x="8084100" y="3735551"/>
              <a:ext cx="860463" cy="47650"/>
            </a:xfrm>
            <a:custGeom>
              <a:avLst/>
              <a:gdLst/>
              <a:ahLst/>
              <a:cxnLst/>
              <a:rect l="l" t="t" r="r" b="b"/>
              <a:pathLst>
                <a:path w="35560" h="1969" extrusionOk="0">
                  <a:moveTo>
                    <a:pt x="0" y="0"/>
                  </a:moveTo>
                  <a:lnTo>
                    <a:pt x="0" y="1969"/>
                  </a:lnTo>
                  <a:lnTo>
                    <a:pt x="35559" y="1969"/>
                  </a:lnTo>
                  <a:lnTo>
                    <a:pt x="35559" y="0"/>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118;p56">
              <a:extLst>
                <a:ext uri="{FF2B5EF4-FFF2-40B4-BE49-F238E27FC236}">
                  <a16:creationId xmlns:a16="http://schemas.microsoft.com/office/drawing/2014/main" id="{4E6C0EE0-EF09-7231-B4E0-4FB78F77DE03}"/>
                </a:ext>
              </a:extLst>
            </p:cNvPr>
            <p:cNvSpPr/>
            <p:nvPr/>
          </p:nvSpPr>
          <p:spPr>
            <a:xfrm flipH="1">
              <a:off x="7964661" y="3540209"/>
              <a:ext cx="860439" cy="195367"/>
            </a:xfrm>
            <a:custGeom>
              <a:avLst/>
              <a:gdLst/>
              <a:ahLst/>
              <a:cxnLst/>
              <a:rect l="l" t="t" r="r" b="b"/>
              <a:pathLst>
                <a:path w="35559" h="8073" extrusionOk="0">
                  <a:moveTo>
                    <a:pt x="0" y="0"/>
                  </a:moveTo>
                  <a:lnTo>
                    <a:pt x="0" y="8072"/>
                  </a:lnTo>
                  <a:lnTo>
                    <a:pt x="35559" y="8072"/>
                  </a:lnTo>
                  <a:lnTo>
                    <a:pt x="35559" y="0"/>
                  </a:ln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119;p56">
              <a:extLst>
                <a:ext uri="{FF2B5EF4-FFF2-40B4-BE49-F238E27FC236}">
                  <a16:creationId xmlns:a16="http://schemas.microsoft.com/office/drawing/2014/main" id="{85A8ACB1-B101-869C-8AC7-159FC9BC870D}"/>
                </a:ext>
              </a:extLst>
            </p:cNvPr>
            <p:cNvSpPr/>
            <p:nvPr/>
          </p:nvSpPr>
          <p:spPr>
            <a:xfrm flipH="1">
              <a:off x="8716115" y="3540209"/>
              <a:ext cx="23423" cy="195367"/>
            </a:xfrm>
            <a:custGeom>
              <a:avLst/>
              <a:gdLst/>
              <a:ahLst/>
              <a:cxnLst/>
              <a:rect l="l" t="t" r="r" b="b"/>
              <a:pathLst>
                <a:path w="968" h="8073" extrusionOk="0">
                  <a:moveTo>
                    <a:pt x="0" y="0"/>
                  </a:moveTo>
                  <a:lnTo>
                    <a:pt x="0" y="8072"/>
                  </a:lnTo>
                  <a:lnTo>
                    <a:pt x="967" y="8072"/>
                  </a:lnTo>
                  <a:lnTo>
                    <a:pt x="967"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120;p56">
              <a:extLst>
                <a:ext uri="{FF2B5EF4-FFF2-40B4-BE49-F238E27FC236}">
                  <a16:creationId xmlns:a16="http://schemas.microsoft.com/office/drawing/2014/main" id="{1DB63FDB-6F03-F9E4-73CD-29876806B4F3}"/>
                </a:ext>
              </a:extLst>
            </p:cNvPr>
            <p:cNvSpPr/>
            <p:nvPr/>
          </p:nvSpPr>
          <p:spPr>
            <a:xfrm flipH="1">
              <a:off x="8596652" y="3540209"/>
              <a:ext cx="23447" cy="195367"/>
            </a:xfrm>
            <a:custGeom>
              <a:avLst/>
              <a:gdLst/>
              <a:ahLst/>
              <a:cxnLst/>
              <a:rect l="l" t="t" r="r" b="b"/>
              <a:pathLst>
                <a:path w="969" h="8073" extrusionOk="0">
                  <a:moveTo>
                    <a:pt x="1" y="0"/>
                  </a:moveTo>
                  <a:lnTo>
                    <a:pt x="1" y="8072"/>
                  </a:lnTo>
                  <a:lnTo>
                    <a:pt x="968" y="8072"/>
                  </a:lnTo>
                  <a:lnTo>
                    <a:pt x="968"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2121;p56">
              <a:extLst>
                <a:ext uri="{FF2B5EF4-FFF2-40B4-BE49-F238E27FC236}">
                  <a16:creationId xmlns:a16="http://schemas.microsoft.com/office/drawing/2014/main" id="{8D6A97AB-BDA4-2525-42E5-8D692C2BE6EF}"/>
                </a:ext>
              </a:extLst>
            </p:cNvPr>
            <p:cNvSpPr/>
            <p:nvPr/>
          </p:nvSpPr>
          <p:spPr>
            <a:xfrm flipH="1">
              <a:off x="8477189" y="3540209"/>
              <a:ext cx="22625" cy="195367"/>
            </a:xfrm>
            <a:custGeom>
              <a:avLst/>
              <a:gdLst/>
              <a:ahLst/>
              <a:cxnLst/>
              <a:rect l="l" t="t" r="r" b="b"/>
              <a:pathLst>
                <a:path w="935" h="8073" extrusionOk="0">
                  <a:moveTo>
                    <a:pt x="0" y="0"/>
                  </a:moveTo>
                  <a:lnTo>
                    <a:pt x="0" y="8072"/>
                  </a:lnTo>
                  <a:lnTo>
                    <a:pt x="934" y="8072"/>
                  </a:lnTo>
                  <a:lnTo>
                    <a:pt x="934" y="0"/>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122;p56">
              <a:extLst>
                <a:ext uri="{FF2B5EF4-FFF2-40B4-BE49-F238E27FC236}">
                  <a16:creationId xmlns:a16="http://schemas.microsoft.com/office/drawing/2014/main" id="{E0157AFA-B421-73F2-C60C-DDB2D7B5F950}"/>
                </a:ext>
              </a:extLst>
            </p:cNvPr>
            <p:cNvSpPr/>
            <p:nvPr/>
          </p:nvSpPr>
          <p:spPr>
            <a:xfrm flipH="1">
              <a:off x="8356927" y="3540209"/>
              <a:ext cx="23447" cy="195367"/>
            </a:xfrm>
            <a:custGeom>
              <a:avLst/>
              <a:gdLst/>
              <a:ahLst/>
              <a:cxnLst/>
              <a:rect l="l" t="t" r="r" b="b"/>
              <a:pathLst>
                <a:path w="969" h="8073" extrusionOk="0">
                  <a:moveTo>
                    <a:pt x="1" y="0"/>
                  </a:moveTo>
                  <a:lnTo>
                    <a:pt x="1" y="8072"/>
                  </a:lnTo>
                  <a:lnTo>
                    <a:pt x="968" y="8072"/>
                  </a:lnTo>
                  <a:lnTo>
                    <a:pt x="968" y="0"/>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123;p56">
              <a:extLst>
                <a:ext uri="{FF2B5EF4-FFF2-40B4-BE49-F238E27FC236}">
                  <a16:creationId xmlns:a16="http://schemas.microsoft.com/office/drawing/2014/main" id="{6812E378-4715-E5CC-3115-E6772C7F7601}"/>
                </a:ext>
              </a:extLst>
            </p:cNvPr>
            <p:cNvSpPr/>
            <p:nvPr/>
          </p:nvSpPr>
          <p:spPr>
            <a:xfrm flipH="1">
              <a:off x="8237464" y="3540209"/>
              <a:ext cx="23447" cy="195367"/>
            </a:xfrm>
            <a:custGeom>
              <a:avLst/>
              <a:gdLst/>
              <a:ahLst/>
              <a:cxnLst/>
              <a:rect l="l" t="t" r="r" b="b"/>
              <a:pathLst>
                <a:path w="969" h="8073" extrusionOk="0">
                  <a:moveTo>
                    <a:pt x="1" y="0"/>
                  </a:moveTo>
                  <a:lnTo>
                    <a:pt x="1" y="8072"/>
                  </a:lnTo>
                  <a:lnTo>
                    <a:pt x="968" y="8072"/>
                  </a:lnTo>
                  <a:lnTo>
                    <a:pt x="968" y="0"/>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124;p56">
              <a:extLst>
                <a:ext uri="{FF2B5EF4-FFF2-40B4-BE49-F238E27FC236}">
                  <a16:creationId xmlns:a16="http://schemas.microsoft.com/office/drawing/2014/main" id="{E316E310-5BE3-FBF4-90CC-39B05B04A043}"/>
                </a:ext>
              </a:extLst>
            </p:cNvPr>
            <p:cNvSpPr/>
            <p:nvPr/>
          </p:nvSpPr>
          <p:spPr>
            <a:xfrm flipH="1">
              <a:off x="8118001" y="3540209"/>
              <a:ext cx="22625" cy="195367"/>
            </a:xfrm>
            <a:custGeom>
              <a:avLst/>
              <a:gdLst/>
              <a:ahLst/>
              <a:cxnLst/>
              <a:rect l="l" t="t" r="r" b="b"/>
              <a:pathLst>
                <a:path w="935" h="8073" extrusionOk="0">
                  <a:moveTo>
                    <a:pt x="0" y="0"/>
                  </a:moveTo>
                  <a:lnTo>
                    <a:pt x="0" y="8072"/>
                  </a:lnTo>
                  <a:lnTo>
                    <a:pt x="934" y="8072"/>
                  </a:lnTo>
                  <a:lnTo>
                    <a:pt x="934" y="133"/>
                  </a:lnTo>
                  <a:lnTo>
                    <a:pt x="0" y="0"/>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125;p56">
              <a:extLst>
                <a:ext uri="{FF2B5EF4-FFF2-40B4-BE49-F238E27FC236}">
                  <a16:creationId xmlns:a16="http://schemas.microsoft.com/office/drawing/2014/main" id="{DB30D458-B7F3-5D18-9ECA-C6D4A3D7A4AF}"/>
                </a:ext>
              </a:extLst>
            </p:cNvPr>
            <p:cNvSpPr/>
            <p:nvPr/>
          </p:nvSpPr>
          <p:spPr>
            <a:xfrm flipH="1">
              <a:off x="7997739" y="3540209"/>
              <a:ext cx="23447" cy="195367"/>
            </a:xfrm>
            <a:custGeom>
              <a:avLst/>
              <a:gdLst/>
              <a:ahLst/>
              <a:cxnLst/>
              <a:rect l="l" t="t" r="r" b="b"/>
              <a:pathLst>
                <a:path w="969" h="8073" extrusionOk="0">
                  <a:moveTo>
                    <a:pt x="1" y="0"/>
                  </a:moveTo>
                  <a:lnTo>
                    <a:pt x="1" y="8072"/>
                  </a:lnTo>
                  <a:lnTo>
                    <a:pt x="968" y="8072"/>
                  </a:lnTo>
                  <a:lnTo>
                    <a:pt x="968" y="0"/>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126;p56">
              <a:extLst>
                <a:ext uri="{FF2B5EF4-FFF2-40B4-BE49-F238E27FC236}">
                  <a16:creationId xmlns:a16="http://schemas.microsoft.com/office/drawing/2014/main" id="{3CCB1D6A-39C9-E75D-6C67-A114D7BA6B8C}"/>
                </a:ext>
              </a:extLst>
            </p:cNvPr>
            <p:cNvSpPr/>
            <p:nvPr/>
          </p:nvSpPr>
          <p:spPr>
            <a:xfrm flipH="1">
              <a:off x="7964661" y="3540209"/>
              <a:ext cx="860439" cy="40366"/>
            </a:xfrm>
            <a:custGeom>
              <a:avLst/>
              <a:gdLst/>
              <a:ahLst/>
              <a:cxnLst/>
              <a:rect l="l" t="t" r="r" b="b"/>
              <a:pathLst>
                <a:path w="35559" h="1668" extrusionOk="0">
                  <a:moveTo>
                    <a:pt x="0" y="0"/>
                  </a:moveTo>
                  <a:lnTo>
                    <a:pt x="0" y="1668"/>
                  </a:lnTo>
                  <a:lnTo>
                    <a:pt x="35559" y="1668"/>
                  </a:lnTo>
                  <a:lnTo>
                    <a:pt x="35559" y="0"/>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127;p56">
              <a:extLst>
                <a:ext uri="{FF2B5EF4-FFF2-40B4-BE49-F238E27FC236}">
                  <a16:creationId xmlns:a16="http://schemas.microsoft.com/office/drawing/2014/main" id="{9CB5DDE2-94B5-EAB9-6A35-260688A813FA}"/>
                </a:ext>
              </a:extLst>
            </p:cNvPr>
            <p:cNvSpPr/>
            <p:nvPr/>
          </p:nvSpPr>
          <p:spPr>
            <a:xfrm flipH="1">
              <a:off x="7926720" y="3344842"/>
              <a:ext cx="860463" cy="195391"/>
            </a:xfrm>
            <a:custGeom>
              <a:avLst/>
              <a:gdLst/>
              <a:ahLst/>
              <a:cxnLst/>
              <a:rect l="l" t="t" r="r" b="b"/>
              <a:pathLst>
                <a:path w="35560" h="8074" extrusionOk="0">
                  <a:moveTo>
                    <a:pt x="1" y="1"/>
                  </a:moveTo>
                  <a:lnTo>
                    <a:pt x="1" y="8073"/>
                  </a:lnTo>
                  <a:lnTo>
                    <a:pt x="35560" y="8073"/>
                  </a:lnTo>
                  <a:lnTo>
                    <a:pt x="35560" y="1"/>
                  </a:ln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128;p56">
              <a:extLst>
                <a:ext uri="{FF2B5EF4-FFF2-40B4-BE49-F238E27FC236}">
                  <a16:creationId xmlns:a16="http://schemas.microsoft.com/office/drawing/2014/main" id="{D7E0DF47-73CD-9F08-F343-0CD6A80F7BCC}"/>
                </a:ext>
              </a:extLst>
            </p:cNvPr>
            <p:cNvSpPr/>
            <p:nvPr/>
          </p:nvSpPr>
          <p:spPr>
            <a:xfrm flipH="1">
              <a:off x="8678173" y="3344842"/>
              <a:ext cx="23447" cy="195391"/>
            </a:xfrm>
            <a:custGeom>
              <a:avLst/>
              <a:gdLst/>
              <a:ahLst/>
              <a:cxnLst/>
              <a:rect l="l" t="t" r="r" b="b"/>
              <a:pathLst>
                <a:path w="969" h="8074" extrusionOk="0">
                  <a:moveTo>
                    <a:pt x="1" y="1"/>
                  </a:moveTo>
                  <a:lnTo>
                    <a:pt x="1" y="8073"/>
                  </a:lnTo>
                  <a:lnTo>
                    <a:pt x="968" y="8073"/>
                  </a:lnTo>
                  <a:lnTo>
                    <a:pt x="968"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2129;p56">
              <a:extLst>
                <a:ext uri="{FF2B5EF4-FFF2-40B4-BE49-F238E27FC236}">
                  <a16:creationId xmlns:a16="http://schemas.microsoft.com/office/drawing/2014/main" id="{D1D59D70-D37A-C10A-17D1-532B7729A40E}"/>
                </a:ext>
              </a:extLst>
            </p:cNvPr>
            <p:cNvSpPr/>
            <p:nvPr/>
          </p:nvSpPr>
          <p:spPr>
            <a:xfrm flipH="1">
              <a:off x="8558710" y="3344842"/>
              <a:ext cx="23447" cy="195391"/>
            </a:xfrm>
            <a:custGeom>
              <a:avLst/>
              <a:gdLst/>
              <a:ahLst/>
              <a:cxnLst/>
              <a:rect l="l" t="t" r="r" b="b"/>
              <a:pathLst>
                <a:path w="969" h="8074" extrusionOk="0">
                  <a:moveTo>
                    <a:pt x="1" y="1"/>
                  </a:moveTo>
                  <a:lnTo>
                    <a:pt x="1" y="8073"/>
                  </a:lnTo>
                  <a:lnTo>
                    <a:pt x="968" y="8073"/>
                  </a:lnTo>
                  <a:lnTo>
                    <a:pt x="968"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130;p56">
              <a:extLst>
                <a:ext uri="{FF2B5EF4-FFF2-40B4-BE49-F238E27FC236}">
                  <a16:creationId xmlns:a16="http://schemas.microsoft.com/office/drawing/2014/main" id="{F407DB61-8AF8-01AC-F945-9B58F498CCE8}"/>
                </a:ext>
              </a:extLst>
            </p:cNvPr>
            <p:cNvSpPr/>
            <p:nvPr/>
          </p:nvSpPr>
          <p:spPr>
            <a:xfrm flipH="1">
              <a:off x="8439271" y="3344842"/>
              <a:ext cx="23423" cy="195391"/>
            </a:xfrm>
            <a:custGeom>
              <a:avLst/>
              <a:gdLst/>
              <a:ahLst/>
              <a:cxnLst/>
              <a:rect l="l" t="t" r="r" b="b"/>
              <a:pathLst>
                <a:path w="968" h="8074" extrusionOk="0">
                  <a:moveTo>
                    <a:pt x="1" y="1"/>
                  </a:moveTo>
                  <a:lnTo>
                    <a:pt x="1" y="8073"/>
                  </a:lnTo>
                  <a:lnTo>
                    <a:pt x="968" y="8073"/>
                  </a:lnTo>
                  <a:lnTo>
                    <a:pt x="968" y="1"/>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131;p56">
              <a:extLst>
                <a:ext uri="{FF2B5EF4-FFF2-40B4-BE49-F238E27FC236}">
                  <a16:creationId xmlns:a16="http://schemas.microsoft.com/office/drawing/2014/main" id="{C2E699CC-F567-A88E-A6ED-00FC99D2CA5A}"/>
                </a:ext>
              </a:extLst>
            </p:cNvPr>
            <p:cNvSpPr/>
            <p:nvPr/>
          </p:nvSpPr>
          <p:spPr>
            <a:xfrm flipH="1">
              <a:off x="8318985" y="3344842"/>
              <a:ext cx="23447" cy="195391"/>
            </a:xfrm>
            <a:custGeom>
              <a:avLst/>
              <a:gdLst/>
              <a:ahLst/>
              <a:cxnLst/>
              <a:rect l="l" t="t" r="r" b="b"/>
              <a:pathLst>
                <a:path w="969" h="8074" extrusionOk="0">
                  <a:moveTo>
                    <a:pt x="1" y="1"/>
                  </a:moveTo>
                  <a:lnTo>
                    <a:pt x="1" y="8073"/>
                  </a:lnTo>
                  <a:lnTo>
                    <a:pt x="968" y="8073"/>
                  </a:lnTo>
                  <a:lnTo>
                    <a:pt x="968" y="1"/>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2132;p56">
              <a:extLst>
                <a:ext uri="{FF2B5EF4-FFF2-40B4-BE49-F238E27FC236}">
                  <a16:creationId xmlns:a16="http://schemas.microsoft.com/office/drawing/2014/main" id="{770925B3-572F-33F7-CEF9-28B5ED9827EB}"/>
                </a:ext>
              </a:extLst>
            </p:cNvPr>
            <p:cNvSpPr/>
            <p:nvPr/>
          </p:nvSpPr>
          <p:spPr>
            <a:xfrm flipH="1">
              <a:off x="8199547" y="3344842"/>
              <a:ext cx="23423" cy="195391"/>
            </a:xfrm>
            <a:custGeom>
              <a:avLst/>
              <a:gdLst/>
              <a:ahLst/>
              <a:cxnLst/>
              <a:rect l="l" t="t" r="r" b="b"/>
              <a:pathLst>
                <a:path w="968" h="8074" extrusionOk="0">
                  <a:moveTo>
                    <a:pt x="1" y="1"/>
                  </a:moveTo>
                  <a:lnTo>
                    <a:pt x="1" y="8073"/>
                  </a:lnTo>
                  <a:lnTo>
                    <a:pt x="968" y="8073"/>
                  </a:lnTo>
                  <a:lnTo>
                    <a:pt x="968" y="1"/>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2133;p56">
              <a:extLst>
                <a:ext uri="{FF2B5EF4-FFF2-40B4-BE49-F238E27FC236}">
                  <a16:creationId xmlns:a16="http://schemas.microsoft.com/office/drawing/2014/main" id="{9C327DA5-0515-6852-B626-FE44D35B11F1}"/>
                </a:ext>
              </a:extLst>
            </p:cNvPr>
            <p:cNvSpPr/>
            <p:nvPr/>
          </p:nvSpPr>
          <p:spPr>
            <a:xfrm flipH="1">
              <a:off x="8080084" y="3344842"/>
              <a:ext cx="23423" cy="195391"/>
            </a:xfrm>
            <a:custGeom>
              <a:avLst/>
              <a:gdLst/>
              <a:ahLst/>
              <a:cxnLst/>
              <a:rect l="l" t="t" r="r" b="b"/>
              <a:pathLst>
                <a:path w="968" h="8074" extrusionOk="0">
                  <a:moveTo>
                    <a:pt x="0" y="1"/>
                  </a:moveTo>
                  <a:lnTo>
                    <a:pt x="0" y="8073"/>
                  </a:lnTo>
                  <a:lnTo>
                    <a:pt x="968" y="8073"/>
                  </a:lnTo>
                  <a:lnTo>
                    <a:pt x="968" y="1"/>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2134;p56">
              <a:extLst>
                <a:ext uri="{FF2B5EF4-FFF2-40B4-BE49-F238E27FC236}">
                  <a16:creationId xmlns:a16="http://schemas.microsoft.com/office/drawing/2014/main" id="{D26FC8EC-5B57-BD92-A25C-080467B83EF3}"/>
                </a:ext>
              </a:extLst>
            </p:cNvPr>
            <p:cNvSpPr/>
            <p:nvPr/>
          </p:nvSpPr>
          <p:spPr>
            <a:xfrm flipH="1">
              <a:off x="7959798" y="3344842"/>
              <a:ext cx="23447" cy="195391"/>
            </a:xfrm>
            <a:custGeom>
              <a:avLst/>
              <a:gdLst/>
              <a:ahLst/>
              <a:cxnLst/>
              <a:rect l="l" t="t" r="r" b="b"/>
              <a:pathLst>
                <a:path w="969" h="8074" extrusionOk="0">
                  <a:moveTo>
                    <a:pt x="1" y="1"/>
                  </a:moveTo>
                  <a:lnTo>
                    <a:pt x="1" y="8073"/>
                  </a:lnTo>
                  <a:lnTo>
                    <a:pt x="968" y="8073"/>
                  </a:lnTo>
                  <a:lnTo>
                    <a:pt x="968" y="1"/>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2135;p56">
              <a:extLst>
                <a:ext uri="{FF2B5EF4-FFF2-40B4-BE49-F238E27FC236}">
                  <a16:creationId xmlns:a16="http://schemas.microsoft.com/office/drawing/2014/main" id="{8DF48256-6801-EC58-9BFE-330992DFC784}"/>
                </a:ext>
              </a:extLst>
            </p:cNvPr>
            <p:cNvSpPr/>
            <p:nvPr/>
          </p:nvSpPr>
          <p:spPr>
            <a:xfrm flipH="1">
              <a:off x="7926720" y="3344842"/>
              <a:ext cx="860463" cy="40390"/>
            </a:xfrm>
            <a:custGeom>
              <a:avLst/>
              <a:gdLst/>
              <a:ahLst/>
              <a:cxnLst/>
              <a:rect l="l" t="t" r="r" b="b"/>
              <a:pathLst>
                <a:path w="35560" h="1669" extrusionOk="0">
                  <a:moveTo>
                    <a:pt x="1" y="1"/>
                  </a:moveTo>
                  <a:lnTo>
                    <a:pt x="1" y="1668"/>
                  </a:lnTo>
                  <a:lnTo>
                    <a:pt x="35560" y="1668"/>
                  </a:lnTo>
                  <a:lnTo>
                    <a:pt x="35560" y="1"/>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2136;p56">
              <a:extLst>
                <a:ext uri="{FF2B5EF4-FFF2-40B4-BE49-F238E27FC236}">
                  <a16:creationId xmlns:a16="http://schemas.microsoft.com/office/drawing/2014/main" id="{E8EDC576-172E-3C20-6D0C-627BE16B62BC}"/>
                </a:ext>
              </a:extLst>
            </p:cNvPr>
            <p:cNvSpPr/>
            <p:nvPr/>
          </p:nvSpPr>
          <p:spPr>
            <a:xfrm flipH="1">
              <a:off x="8029220" y="3149500"/>
              <a:ext cx="860463" cy="195367"/>
            </a:xfrm>
            <a:custGeom>
              <a:avLst/>
              <a:gdLst/>
              <a:ahLst/>
              <a:cxnLst/>
              <a:rect l="l" t="t" r="r" b="b"/>
              <a:pathLst>
                <a:path w="35560" h="8073" extrusionOk="0">
                  <a:moveTo>
                    <a:pt x="1" y="0"/>
                  </a:moveTo>
                  <a:lnTo>
                    <a:pt x="1" y="8073"/>
                  </a:lnTo>
                  <a:lnTo>
                    <a:pt x="35559" y="8073"/>
                  </a:lnTo>
                  <a:lnTo>
                    <a:pt x="35559" y="0"/>
                  </a:ln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2137;p56">
              <a:extLst>
                <a:ext uri="{FF2B5EF4-FFF2-40B4-BE49-F238E27FC236}">
                  <a16:creationId xmlns:a16="http://schemas.microsoft.com/office/drawing/2014/main" id="{7CD9043C-A60A-085F-0049-ECD876F18B80}"/>
                </a:ext>
              </a:extLst>
            </p:cNvPr>
            <p:cNvSpPr/>
            <p:nvPr/>
          </p:nvSpPr>
          <p:spPr>
            <a:xfrm flipH="1">
              <a:off x="8780698" y="3149500"/>
              <a:ext cx="23423" cy="195367"/>
            </a:xfrm>
            <a:custGeom>
              <a:avLst/>
              <a:gdLst/>
              <a:ahLst/>
              <a:cxnLst/>
              <a:rect l="l" t="t" r="r" b="b"/>
              <a:pathLst>
                <a:path w="968" h="8073" extrusionOk="0">
                  <a:moveTo>
                    <a:pt x="0" y="0"/>
                  </a:moveTo>
                  <a:lnTo>
                    <a:pt x="0" y="8073"/>
                  </a:lnTo>
                  <a:lnTo>
                    <a:pt x="968" y="8073"/>
                  </a:lnTo>
                  <a:lnTo>
                    <a:pt x="968" y="0"/>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2138;p56">
              <a:extLst>
                <a:ext uri="{FF2B5EF4-FFF2-40B4-BE49-F238E27FC236}">
                  <a16:creationId xmlns:a16="http://schemas.microsoft.com/office/drawing/2014/main" id="{34581FF2-4CED-BF32-C098-56E634BBBB80}"/>
                </a:ext>
              </a:extLst>
            </p:cNvPr>
            <p:cNvSpPr/>
            <p:nvPr/>
          </p:nvSpPr>
          <p:spPr>
            <a:xfrm flipH="1">
              <a:off x="8661235" y="3149500"/>
              <a:ext cx="23423" cy="195367"/>
            </a:xfrm>
            <a:custGeom>
              <a:avLst/>
              <a:gdLst/>
              <a:ahLst/>
              <a:cxnLst/>
              <a:rect l="l" t="t" r="r" b="b"/>
              <a:pathLst>
                <a:path w="968" h="8073" extrusionOk="0">
                  <a:moveTo>
                    <a:pt x="0" y="0"/>
                  </a:moveTo>
                  <a:lnTo>
                    <a:pt x="0" y="8073"/>
                  </a:lnTo>
                  <a:lnTo>
                    <a:pt x="968" y="8073"/>
                  </a:lnTo>
                  <a:lnTo>
                    <a:pt x="968"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2139;p56">
              <a:extLst>
                <a:ext uri="{FF2B5EF4-FFF2-40B4-BE49-F238E27FC236}">
                  <a16:creationId xmlns:a16="http://schemas.microsoft.com/office/drawing/2014/main" id="{F1535F8E-02CA-7ABC-8D5D-88609B8D6D28}"/>
                </a:ext>
              </a:extLst>
            </p:cNvPr>
            <p:cNvSpPr/>
            <p:nvPr/>
          </p:nvSpPr>
          <p:spPr>
            <a:xfrm flipH="1">
              <a:off x="8541772" y="3149500"/>
              <a:ext cx="23423" cy="195367"/>
            </a:xfrm>
            <a:custGeom>
              <a:avLst/>
              <a:gdLst/>
              <a:ahLst/>
              <a:cxnLst/>
              <a:rect l="l" t="t" r="r" b="b"/>
              <a:pathLst>
                <a:path w="968" h="8073" extrusionOk="0">
                  <a:moveTo>
                    <a:pt x="0" y="0"/>
                  </a:moveTo>
                  <a:lnTo>
                    <a:pt x="0" y="8073"/>
                  </a:lnTo>
                  <a:lnTo>
                    <a:pt x="968" y="8073"/>
                  </a:lnTo>
                  <a:lnTo>
                    <a:pt x="968"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140;p56">
              <a:extLst>
                <a:ext uri="{FF2B5EF4-FFF2-40B4-BE49-F238E27FC236}">
                  <a16:creationId xmlns:a16="http://schemas.microsoft.com/office/drawing/2014/main" id="{CD3A5492-DA75-02B6-B697-E1F257FE815F}"/>
                </a:ext>
              </a:extLst>
            </p:cNvPr>
            <p:cNvSpPr/>
            <p:nvPr/>
          </p:nvSpPr>
          <p:spPr>
            <a:xfrm flipH="1">
              <a:off x="8421510" y="3149500"/>
              <a:ext cx="23423" cy="195367"/>
            </a:xfrm>
            <a:custGeom>
              <a:avLst/>
              <a:gdLst/>
              <a:ahLst/>
              <a:cxnLst/>
              <a:rect l="l" t="t" r="r" b="b"/>
              <a:pathLst>
                <a:path w="968" h="8073" extrusionOk="0">
                  <a:moveTo>
                    <a:pt x="0" y="0"/>
                  </a:moveTo>
                  <a:lnTo>
                    <a:pt x="0" y="8073"/>
                  </a:lnTo>
                  <a:lnTo>
                    <a:pt x="968" y="8073"/>
                  </a:lnTo>
                  <a:lnTo>
                    <a:pt x="968" y="0"/>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2141;p56">
              <a:extLst>
                <a:ext uri="{FF2B5EF4-FFF2-40B4-BE49-F238E27FC236}">
                  <a16:creationId xmlns:a16="http://schemas.microsoft.com/office/drawing/2014/main" id="{CF675EB0-5E79-88C9-7184-4463DB43280C}"/>
                </a:ext>
              </a:extLst>
            </p:cNvPr>
            <p:cNvSpPr/>
            <p:nvPr/>
          </p:nvSpPr>
          <p:spPr>
            <a:xfrm flipH="1">
              <a:off x="8302047" y="3149500"/>
              <a:ext cx="23423" cy="195367"/>
            </a:xfrm>
            <a:custGeom>
              <a:avLst/>
              <a:gdLst/>
              <a:ahLst/>
              <a:cxnLst/>
              <a:rect l="l" t="t" r="r" b="b"/>
              <a:pathLst>
                <a:path w="968" h="8073" extrusionOk="0">
                  <a:moveTo>
                    <a:pt x="0" y="0"/>
                  </a:moveTo>
                  <a:lnTo>
                    <a:pt x="0" y="8073"/>
                  </a:lnTo>
                  <a:lnTo>
                    <a:pt x="968" y="8073"/>
                  </a:lnTo>
                  <a:lnTo>
                    <a:pt x="968" y="0"/>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2142;p56">
              <a:extLst>
                <a:ext uri="{FF2B5EF4-FFF2-40B4-BE49-F238E27FC236}">
                  <a16:creationId xmlns:a16="http://schemas.microsoft.com/office/drawing/2014/main" id="{130FAA98-4C1D-05A4-A96D-AAA7DE3E0BFF}"/>
                </a:ext>
              </a:extLst>
            </p:cNvPr>
            <p:cNvSpPr/>
            <p:nvPr/>
          </p:nvSpPr>
          <p:spPr>
            <a:xfrm flipH="1">
              <a:off x="8182584" y="3149500"/>
              <a:ext cx="22625" cy="195367"/>
            </a:xfrm>
            <a:custGeom>
              <a:avLst/>
              <a:gdLst/>
              <a:ahLst/>
              <a:cxnLst/>
              <a:rect l="l" t="t" r="r" b="b"/>
              <a:pathLst>
                <a:path w="935" h="8073" extrusionOk="0">
                  <a:moveTo>
                    <a:pt x="0" y="0"/>
                  </a:moveTo>
                  <a:lnTo>
                    <a:pt x="0" y="8073"/>
                  </a:lnTo>
                  <a:lnTo>
                    <a:pt x="934" y="8073"/>
                  </a:lnTo>
                  <a:lnTo>
                    <a:pt x="934" y="0"/>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2143;p56">
              <a:extLst>
                <a:ext uri="{FF2B5EF4-FFF2-40B4-BE49-F238E27FC236}">
                  <a16:creationId xmlns:a16="http://schemas.microsoft.com/office/drawing/2014/main" id="{EAC3CED3-28E8-0E0F-E827-18AC4C100EC0}"/>
                </a:ext>
              </a:extLst>
            </p:cNvPr>
            <p:cNvSpPr/>
            <p:nvPr/>
          </p:nvSpPr>
          <p:spPr>
            <a:xfrm flipH="1">
              <a:off x="8062323" y="3149500"/>
              <a:ext cx="23423" cy="195367"/>
            </a:xfrm>
            <a:custGeom>
              <a:avLst/>
              <a:gdLst/>
              <a:ahLst/>
              <a:cxnLst/>
              <a:rect l="l" t="t" r="r" b="b"/>
              <a:pathLst>
                <a:path w="968" h="8073" extrusionOk="0">
                  <a:moveTo>
                    <a:pt x="0" y="0"/>
                  </a:moveTo>
                  <a:lnTo>
                    <a:pt x="0" y="8073"/>
                  </a:lnTo>
                  <a:lnTo>
                    <a:pt x="968" y="8073"/>
                  </a:lnTo>
                  <a:lnTo>
                    <a:pt x="968" y="0"/>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2144;p56">
              <a:extLst>
                <a:ext uri="{FF2B5EF4-FFF2-40B4-BE49-F238E27FC236}">
                  <a16:creationId xmlns:a16="http://schemas.microsoft.com/office/drawing/2014/main" id="{BCD1FA10-AAAB-DCD0-82EC-72CD08742224}"/>
                </a:ext>
              </a:extLst>
            </p:cNvPr>
            <p:cNvSpPr/>
            <p:nvPr/>
          </p:nvSpPr>
          <p:spPr>
            <a:xfrm flipH="1">
              <a:off x="8029220" y="3149500"/>
              <a:ext cx="860463" cy="40366"/>
            </a:xfrm>
            <a:custGeom>
              <a:avLst/>
              <a:gdLst/>
              <a:ahLst/>
              <a:cxnLst/>
              <a:rect l="l" t="t" r="r" b="b"/>
              <a:pathLst>
                <a:path w="35560" h="1668" extrusionOk="0">
                  <a:moveTo>
                    <a:pt x="1" y="0"/>
                  </a:moveTo>
                  <a:lnTo>
                    <a:pt x="1" y="1668"/>
                  </a:lnTo>
                  <a:lnTo>
                    <a:pt x="35559" y="1668"/>
                  </a:lnTo>
                  <a:lnTo>
                    <a:pt x="35559" y="0"/>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2145;p56">
              <a:extLst>
                <a:ext uri="{FF2B5EF4-FFF2-40B4-BE49-F238E27FC236}">
                  <a16:creationId xmlns:a16="http://schemas.microsoft.com/office/drawing/2014/main" id="{D0379D04-0688-4F10-EC9B-82E8D7EA92BA}"/>
                </a:ext>
              </a:extLst>
            </p:cNvPr>
            <p:cNvSpPr/>
            <p:nvPr/>
          </p:nvSpPr>
          <p:spPr>
            <a:xfrm flipH="1">
              <a:off x="7296327" y="3640300"/>
              <a:ext cx="188886" cy="689410"/>
            </a:xfrm>
            <a:custGeom>
              <a:avLst/>
              <a:gdLst/>
              <a:ahLst/>
              <a:cxnLst/>
              <a:rect l="l" t="t" r="r" b="b"/>
              <a:pathLst>
                <a:path w="7806" h="28488" extrusionOk="0">
                  <a:moveTo>
                    <a:pt x="0" y="0"/>
                  </a:moveTo>
                  <a:lnTo>
                    <a:pt x="0" y="28487"/>
                  </a:lnTo>
                  <a:lnTo>
                    <a:pt x="7806" y="28487"/>
                  </a:lnTo>
                  <a:lnTo>
                    <a:pt x="7806" y="0"/>
                  </a:ln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2146;p56">
              <a:extLst>
                <a:ext uri="{FF2B5EF4-FFF2-40B4-BE49-F238E27FC236}">
                  <a16:creationId xmlns:a16="http://schemas.microsoft.com/office/drawing/2014/main" id="{D575D660-72B1-01C6-D93E-4CB4AB584021}"/>
                </a:ext>
              </a:extLst>
            </p:cNvPr>
            <p:cNvSpPr/>
            <p:nvPr/>
          </p:nvSpPr>
          <p:spPr>
            <a:xfrm flipH="1">
              <a:off x="7296327" y="3823542"/>
              <a:ext cx="188886" cy="329386"/>
            </a:xfrm>
            <a:custGeom>
              <a:avLst/>
              <a:gdLst/>
              <a:ahLst/>
              <a:cxnLst/>
              <a:rect l="l" t="t" r="r" b="b"/>
              <a:pathLst>
                <a:path w="7806" h="13611" extrusionOk="0">
                  <a:moveTo>
                    <a:pt x="7806" y="0"/>
                  </a:moveTo>
                  <a:lnTo>
                    <a:pt x="0" y="7372"/>
                  </a:lnTo>
                  <a:lnTo>
                    <a:pt x="0" y="13610"/>
                  </a:lnTo>
                  <a:lnTo>
                    <a:pt x="7806" y="5805"/>
                  </a:lnTo>
                  <a:lnTo>
                    <a:pt x="7806" y="0"/>
                  </a:lnTo>
                  <a:close/>
                </a:path>
              </a:pathLst>
            </a:custGeom>
            <a:solidFill>
              <a:srgbClr val="C3FF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2147;p56">
              <a:extLst>
                <a:ext uri="{FF2B5EF4-FFF2-40B4-BE49-F238E27FC236}">
                  <a16:creationId xmlns:a16="http://schemas.microsoft.com/office/drawing/2014/main" id="{11BEA85D-0131-0040-E569-F8BA835C0E70}"/>
                </a:ext>
              </a:extLst>
            </p:cNvPr>
            <p:cNvSpPr/>
            <p:nvPr/>
          </p:nvSpPr>
          <p:spPr>
            <a:xfrm flipH="1">
              <a:off x="7296327" y="3721031"/>
              <a:ext cx="188886" cy="213129"/>
            </a:xfrm>
            <a:custGeom>
              <a:avLst/>
              <a:gdLst/>
              <a:ahLst/>
              <a:cxnLst/>
              <a:rect l="l" t="t" r="r" b="b"/>
              <a:pathLst>
                <a:path w="7806" h="8807" extrusionOk="0">
                  <a:moveTo>
                    <a:pt x="7806" y="0"/>
                  </a:moveTo>
                  <a:lnTo>
                    <a:pt x="0" y="7806"/>
                  </a:lnTo>
                  <a:lnTo>
                    <a:pt x="0" y="8806"/>
                  </a:lnTo>
                  <a:lnTo>
                    <a:pt x="7806" y="1001"/>
                  </a:lnTo>
                  <a:lnTo>
                    <a:pt x="7806" y="0"/>
                  </a:lnTo>
                  <a:close/>
                </a:path>
              </a:pathLst>
            </a:custGeom>
            <a:solidFill>
              <a:srgbClr val="C3FF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2148;p56">
              <a:extLst>
                <a:ext uri="{FF2B5EF4-FFF2-40B4-BE49-F238E27FC236}">
                  <a16:creationId xmlns:a16="http://schemas.microsoft.com/office/drawing/2014/main" id="{665E1365-51C3-0304-D1A7-AC7DD26B2ACF}"/>
                </a:ext>
              </a:extLst>
            </p:cNvPr>
            <p:cNvSpPr/>
            <p:nvPr/>
          </p:nvSpPr>
          <p:spPr>
            <a:xfrm flipH="1">
              <a:off x="7063861" y="3862287"/>
              <a:ext cx="188910" cy="467423"/>
            </a:xfrm>
            <a:custGeom>
              <a:avLst/>
              <a:gdLst/>
              <a:ahLst/>
              <a:cxnLst/>
              <a:rect l="l" t="t" r="r" b="b"/>
              <a:pathLst>
                <a:path w="7807" h="19315" extrusionOk="0">
                  <a:moveTo>
                    <a:pt x="1" y="1"/>
                  </a:moveTo>
                  <a:lnTo>
                    <a:pt x="1" y="19314"/>
                  </a:lnTo>
                  <a:lnTo>
                    <a:pt x="7806" y="19314"/>
                  </a:lnTo>
                  <a:lnTo>
                    <a:pt x="7806" y="1"/>
                  </a:ln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2149;p56">
              <a:extLst>
                <a:ext uri="{FF2B5EF4-FFF2-40B4-BE49-F238E27FC236}">
                  <a16:creationId xmlns:a16="http://schemas.microsoft.com/office/drawing/2014/main" id="{4729D91D-95F4-12CC-9C01-C9C6870E2C81}"/>
                </a:ext>
              </a:extLst>
            </p:cNvPr>
            <p:cNvSpPr/>
            <p:nvPr/>
          </p:nvSpPr>
          <p:spPr>
            <a:xfrm flipH="1">
              <a:off x="7063861" y="4000323"/>
              <a:ext cx="188910" cy="326966"/>
            </a:xfrm>
            <a:custGeom>
              <a:avLst/>
              <a:gdLst/>
              <a:ahLst/>
              <a:cxnLst/>
              <a:rect l="l" t="t" r="r" b="b"/>
              <a:pathLst>
                <a:path w="7807" h="13511" extrusionOk="0">
                  <a:moveTo>
                    <a:pt x="7806" y="1"/>
                  </a:moveTo>
                  <a:lnTo>
                    <a:pt x="1" y="7373"/>
                  </a:lnTo>
                  <a:lnTo>
                    <a:pt x="1" y="13510"/>
                  </a:lnTo>
                  <a:lnTo>
                    <a:pt x="7806" y="5738"/>
                  </a:lnTo>
                  <a:lnTo>
                    <a:pt x="7806" y="1"/>
                  </a:lnTo>
                  <a:close/>
                </a:path>
              </a:pathLst>
            </a:custGeom>
            <a:solidFill>
              <a:srgbClr val="C3FF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2150;p56">
              <a:extLst>
                <a:ext uri="{FF2B5EF4-FFF2-40B4-BE49-F238E27FC236}">
                  <a16:creationId xmlns:a16="http://schemas.microsoft.com/office/drawing/2014/main" id="{1E0CE789-16BE-C1B2-6C46-9D34E58C19E6}"/>
                </a:ext>
              </a:extLst>
            </p:cNvPr>
            <p:cNvSpPr/>
            <p:nvPr/>
          </p:nvSpPr>
          <p:spPr>
            <a:xfrm flipH="1">
              <a:off x="7063861" y="3934935"/>
              <a:ext cx="188910" cy="215574"/>
            </a:xfrm>
            <a:custGeom>
              <a:avLst/>
              <a:gdLst/>
              <a:ahLst/>
              <a:cxnLst/>
              <a:rect l="l" t="t" r="r" b="b"/>
              <a:pathLst>
                <a:path w="7807" h="8908" extrusionOk="0">
                  <a:moveTo>
                    <a:pt x="7806" y="1"/>
                  </a:moveTo>
                  <a:lnTo>
                    <a:pt x="1" y="7773"/>
                  </a:lnTo>
                  <a:lnTo>
                    <a:pt x="1" y="8907"/>
                  </a:lnTo>
                  <a:lnTo>
                    <a:pt x="7806" y="1101"/>
                  </a:lnTo>
                  <a:lnTo>
                    <a:pt x="7806" y="1"/>
                  </a:lnTo>
                  <a:close/>
                </a:path>
              </a:pathLst>
            </a:custGeom>
            <a:solidFill>
              <a:srgbClr val="C3FF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2151;p56">
              <a:extLst>
                <a:ext uri="{FF2B5EF4-FFF2-40B4-BE49-F238E27FC236}">
                  <a16:creationId xmlns:a16="http://schemas.microsoft.com/office/drawing/2014/main" id="{13E5ECAB-23D1-479B-C09C-A5FEB80A2241}"/>
                </a:ext>
              </a:extLst>
            </p:cNvPr>
            <p:cNvSpPr/>
            <p:nvPr/>
          </p:nvSpPr>
          <p:spPr>
            <a:xfrm flipH="1">
              <a:off x="7528792" y="3309317"/>
              <a:ext cx="188087" cy="1020393"/>
            </a:xfrm>
            <a:custGeom>
              <a:avLst/>
              <a:gdLst/>
              <a:ahLst/>
              <a:cxnLst/>
              <a:rect l="l" t="t" r="r" b="b"/>
              <a:pathLst>
                <a:path w="7773" h="42165" extrusionOk="0">
                  <a:moveTo>
                    <a:pt x="1" y="1"/>
                  </a:moveTo>
                  <a:lnTo>
                    <a:pt x="1" y="42164"/>
                  </a:lnTo>
                  <a:lnTo>
                    <a:pt x="7773" y="42164"/>
                  </a:lnTo>
                  <a:lnTo>
                    <a:pt x="7773" y="1"/>
                  </a:ln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2152;p56">
              <a:extLst>
                <a:ext uri="{FF2B5EF4-FFF2-40B4-BE49-F238E27FC236}">
                  <a16:creationId xmlns:a16="http://schemas.microsoft.com/office/drawing/2014/main" id="{84C7D9F8-190E-3193-E16C-910187D4D023}"/>
                </a:ext>
              </a:extLst>
            </p:cNvPr>
            <p:cNvSpPr/>
            <p:nvPr/>
          </p:nvSpPr>
          <p:spPr>
            <a:xfrm flipH="1">
              <a:off x="7528792" y="3500642"/>
              <a:ext cx="188087" cy="328563"/>
            </a:xfrm>
            <a:custGeom>
              <a:avLst/>
              <a:gdLst/>
              <a:ahLst/>
              <a:cxnLst/>
              <a:rect l="l" t="t" r="r" b="b"/>
              <a:pathLst>
                <a:path w="7773" h="13577" extrusionOk="0">
                  <a:moveTo>
                    <a:pt x="7773" y="1"/>
                  </a:moveTo>
                  <a:lnTo>
                    <a:pt x="1" y="7372"/>
                  </a:lnTo>
                  <a:lnTo>
                    <a:pt x="1" y="13577"/>
                  </a:lnTo>
                  <a:lnTo>
                    <a:pt x="7773" y="5771"/>
                  </a:lnTo>
                  <a:lnTo>
                    <a:pt x="7773" y="1"/>
                  </a:lnTo>
                  <a:close/>
                </a:path>
              </a:pathLst>
            </a:custGeom>
            <a:solidFill>
              <a:srgbClr val="C3FF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2153;p56">
              <a:extLst>
                <a:ext uri="{FF2B5EF4-FFF2-40B4-BE49-F238E27FC236}">
                  <a16:creationId xmlns:a16="http://schemas.microsoft.com/office/drawing/2014/main" id="{569DD1EC-B5D6-3817-72AE-F25A03D6D7E4}"/>
                </a:ext>
              </a:extLst>
            </p:cNvPr>
            <p:cNvSpPr/>
            <p:nvPr/>
          </p:nvSpPr>
          <p:spPr>
            <a:xfrm flipH="1">
              <a:off x="7528792" y="3423952"/>
              <a:ext cx="188087" cy="214751"/>
            </a:xfrm>
            <a:custGeom>
              <a:avLst/>
              <a:gdLst/>
              <a:ahLst/>
              <a:cxnLst/>
              <a:rect l="l" t="t" r="r" b="b"/>
              <a:pathLst>
                <a:path w="7773" h="8874" extrusionOk="0">
                  <a:moveTo>
                    <a:pt x="7773" y="1"/>
                  </a:moveTo>
                  <a:lnTo>
                    <a:pt x="1" y="7806"/>
                  </a:lnTo>
                  <a:lnTo>
                    <a:pt x="1" y="8874"/>
                  </a:lnTo>
                  <a:lnTo>
                    <a:pt x="7773" y="1068"/>
                  </a:lnTo>
                  <a:lnTo>
                    <a:pt x="7773" y="1"/>
                  </a:lnTo>
                  <a:close/>
                </a:path>
              </a:pathLst>
            </a:custGeom>
            <a:solidFill>
              <a:srgbClr val="C3FF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2154;p56">
              <a:extLst>
                <a:ext uri="{FF2B5EF4-FFF2-40B4-BE49-F238E27FC236}">
                  <a16:creationId xmlns:a16="http://schemas.microsoft.com/office/drawing/2014/main" id="{8157D80A-79F6-88F7-0510-FDAC6ADA8798}"/>
                </a:ext>
              </a:extLst>
            </p:cNvPr>
            <p:cNvSpPr/>
            <p:nvPr/>
          </p:nvSpPr>
          <p:spPr>
            <a:xfrm flipH="1">
              <a:off x="7591754" y="3353046"/>
              <a:ext cx="61704" cy="54232"/>
            </a:xfrm>
            <a:custGeom>
              <a:avLst/>
              <a:gdLst/>
              <a:ahLst/>
              <a:cxnLst/>
              <a:rect l="l" t="t" r="r" b="b"/>
              <a:pathLst>
                <a:path w="2550" h="2241" extrusionOk="0">
                  <a:moveTo>
                    <a:pt x="1274" y="0"/>
                  </a:moveTo>
                  <a:cubicBezTo>
                    <a:pt x="604" y="0"/>
                    <a:pt x="0" y="611"/>
                    <a:pt x="182" y="1363"/>
                  </a:cubicBezTo>
                  <a:cubicBezTo>
                    <a:pt x="317" y="1926"/>
                    <a:pt x="804" y="2240"/>
                    <a:pt x="1292" y="2240"/>
                  </a:cubicBezTo>
                  <a:cubicBezTo>
                    <a:pt x="1642" y="2240"/>
                    <a:pt x="1993" y="2078"/>
                    <a:pt x="2216" y="1730"/>
                  </a:cubicBezTo>
                  <a:cubicBezTo>
                    <a:pt x="2550" y="1196"/>
                    <a:pt x="2383" y="496"/>
                    <a:pt x="1849" y="162"/>
                  </a:cubicBezTo>
                  <a:cubicBezTo>
                    <a:pt x="1664" y="50"/>
                    <a:pt x="1466" y="0"/>
                    <a:pt x="127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2155;p56">
              <a:extLst>
                <a:ext uri="{FF2B5EF4-FFF2-40B4-BE49-F238E27FC236}">
                  <a16:creationId xmlns:a16="http://schemas.microsoft.com/office/drawing/2014/main" id="{E79BD9C2-2E54-D2BF-084B-314A76014FD6}"/>
                </a:ext>
              </a:extLst>
            </p:cNvPr>
            <p:cNvSpPr/>
            <p:nvPr/>
          </p:nvSpPr>
          <p:spPr>
            <a:xfrm flipH="1">
              <a:off x="7360087" y="3680787"/>
              <a:ext cx="60929" cy="54232"/>
            </a:xfrm>
            <a:custGeom>
              <a:avLst/>
              <a:gdLst/>
              <a:ahLst/>
              <a:cxnLst/>
              <a:rect l="l" t="t" r="r" b="b"/>
              <a:pathLst>
                <a:path w="2518" h="2241" extrusionOk="0">
                  <a:moveTo>
                    <a:pt x="1275" y="0"/>
                  </a:moveTo>
                  <a:cubicBezTo>
                    <a:pt x="605" y="0"/>
                    <a:pt x="1" y="611"/>
                    <a:pt x="182" y="1363"/>
                  </a:cubicBezTo>
                  <a:cubicBezTo>
                    <a:pt x="299" y="1926"/>
                    <a:pt x="788" y="2240"/>
                    <a:pt x="1282" y="2240"/>
                  </a:cubicBezTo>
                  <a:cubicBezTo>
                    <a:pt x="1637" y="2240"/>
                    <a:pt x="1994" y="2078"/>
                    <a:pt x="2217" y="1730"/>
                  </a:cubicBezTo>
                  <a:cubicBezTo>
                    <a:pt x="2517" y="1196"/>
                    <a:pt x="2384" y="496"/>
                    <a:pt x="1850" y="162"/>
                  </a:cubicBezTo>
                  <a:cubicBezTo>
                    <a:pt x="1664" y="50"/>
                    <a:pt x="1467" y="0"/>
                    <a:pt x="127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2156;p56">
              <a:extLst>
                <a:ext uri="{FF2B5EF4-FFF2-40B4-BE49-F238E27FC236}">
                  <a16:creationId xmlns:a16="http://schemas.microsoft.com/office/drawing/2014/main" id="{A0CB8396-6B94-A14A-BECA-E9062D2D6405}"/>
                </a:ext>
              </a:extLst>
            </p:cNvPr>
            <p:cNvSpPr/>
            <p:nvPr/>
          </p:nvSpPr>
          <p:spPr>
            <a:xfrm flipH="1">
              <a:off x="7127622" y="3903136"/>
              <a:ext cx="61050" cy="53869"/>
            </a:xfrm>
            <a:custGeom>
              <a:avLst/>
              <a:gdLst/>
              <a:ahLst/>
              <a:cxnLst/>
              <a:rect l="l" t="t" r="r" b="b"/>
              <a:pathLst>
                <a:path w="2523" h="2226" extrusionOk="0">
                  <a:moveTo>
                    <a:pt x="1225" y="1"/>
                  </a:moveTo>
                  <a:cubicBezTo>
                    <a:pt x="574" y="1"/>
                    <a:pt x="0" y="606"/>
                    <a:pt x="154" y="1348"/>
                  </a:cubicBezTo>
                  <a:cubicBezTo>
                    <a:pt x="290" y="1911"/>
                    <a:pt x="776" y="2226"/>
                    <a:pt x="1264" y="2226"/>
                  </a:cubicBezTo>
                  <a:cubicBezTo>
                    <a:pt x="1614" y="2226"/>
                    <a:pt x="1966" y="2063"/>
                    <a:pt x="2189" y="1715"/>
                  </a:cubicBezTo>
                  <a:cubicBezTo>
                    <a:pt x="2522" y="1181"/>
                    <a:pt x="2355" y="481"/>
                    <a:pt x="1822" y="181"/>
                  </a:cubicBezTo>
                  <a:cubicBezTo>
                    <a:pt x="1628" y="56"/>
                    <a:pt x="1423" y="1"/>
                    <a:pt x="122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2157;p56">
              <a:extLst>
                <a:ext uri="{FF2B5EF4-FFF2-40B4-BE49-F238E27FC236}">
                  <a16:creationId xmlns:a16="http://schemas.microsoft.com/office/drawing/2014/main" id="{41648795-6CD7-C46F-3655-29A17BDD1214}"/>
                </a:ext>
              </a:extLst>
            </p:cNvPr>
            <p:cNvSpPr/>
            <p:nvPr/>
          </p:nvSpPr>
          <p:spPr>
            <a:xfrm flipH="1">
              <a:off x="7158304" y="3380368"/>
              <a:ext cx="464132" cy="772561"/>
            </a:xfrm>
            <a:custGeom>
              <a:avLst/>
              <a:gdLst/>
              <a:ahLst/>
              <a:cxnLst/>
              <a:rect l="l" t="t" r="r" b="b"/>
              <a:pathLst>
                <a:path w="19181" h="31924" fill="none" extrusionOk="0">
                  <a:moveTo>
                    <a:pt x="19181" y="22717"/>
                  </a:moveTo>
                  <a:lnTo>
                    <a:pt x="9274" y="31923"/>
                  </a:lnTo>
                  <a:lnTo>
                    <a:pt x="9574" y="13543"/>
                  </a:lnTo>
                  <a:lnTo>
                    <a:pt x="0" y="19481"/>
                  </a:lnTo>
                  <a:lnTo>
                    <a:pt x="0" y="0"/>
                  </a:lnTo>
                </a:path>
              </a:pathLst>
            </a:custGeom>
            <a:noFill/>
            <a:ln w="10850" cap="flat" cmpd="sng">
              <a:solidFill>
                <a:srgbClr val="263238"/>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73" name="Google Shape;2158;p56">
              <a:extLst>
                <a:ext uri="{FF2B5EF4-FFF2-40B4-BE49-F238E27FC236}">
                  <a16:creationId xmlns:a16="http://schemas.microsoft.com/office/drawing/2014/main" id="{884B2E9E-9861-C3C6-9CFD-FDE1ABE2FC43}"/>
                </a:ext>
              </a:extLst>
            </p:cNvPr>
            <p:cNvGrpSpPr/>
            <p:nvPr/>
          </p:nvGrpSpPr>
          <p:grpSpPr>
            <a:xfrm>
              <a:off x="7290677" y="1080521"/>
              <a:ext cx="1805642" cy="3422364"/>
              <a:chOff x="7290677" y="1080521"/>
              <a:chExt cx="1805642" cy="3422364"/>
            </a:xfrm>
          </p:grpSpPr>
          <p:sp>
            <p:nvSpPr>
              <p:cNvPr id="1874" name="Google Shape;2159;p56">
                <a:extLst>
                  <a:ext uri="{FF2B5EF4-FFF2-40B4-BE49-F238E27FC236}">
                    <a16:creationId xmlns:a16="http://schemas.microsoft.com/office/drawing/2014/main" id="{3FB4A3E8-EF4B-7893-FEF6-13146A11E5E8}"/>
                  </a:ext>
                </a:extLst>
              </p:cNvPr>
              <p:cNvSpPr/>
              <p:nvPr/>
            </p:nvSpPr>
            <p:spPr>
              <a:xfrm flipH="1">
                <a:off x="8415861" y="4129479"/>
                <a:ext cx="23423" cy="195391"/>
              </a:xfrm>
              <a:custGeom>
                <a:avLst/>
                <a:gdLst/>
                <a:ahLst/>
                <a:cxnLst/>
                <a:rect l="l" t="t" r="r" b="b"/>
                <a:pathLst>
                  <a:path w="968" h="8074" extrusionOk="0">
                    <a:moveTo>
                      <a:pt x="0" y="1"/>
                    </a:moveTo>
                    <a:lnTo>
                      <a:pt x="0" y="8073"/>
                    </a:lnTo>
                    <a:lnTo>
                      <a:pt x="968" y="8073"/>
                    </a:lnTo>
                    <a:lnTo>
                      <a:pt x="968" y="1"/>
                    </a:ln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2160;p56">
                <a:extLst>
                  <a:ext uri="{FF2B5EF4-FFF2-40B4-BE49-F238E27FC236}">
                    <a16:creationId xmlns:a16="http://schemas.microsoft.com/office/drawing/2014/main" id="{23BAB773-31CE-A876-60B6-D5515158DE0C}"/>
                  </a:ext>
                </a:extLst>
              </p:cNvPr>
              <p:cNvSpPr/>
              <p:nvPr/>
            </p:nvSpPr>
            <p:spPr>
              <a:xfrm flipH="1">
                <a:off x="8384380" y="2073423"/>
                <a:ext cx="711939" cy="301338"/>
              </a:xfrm>
              <a:custGeom>
                <a:avLst/>
                <a:gdLst/>
                <a:ahLst/>
                <a:cxnLst/>
                <a:rect l="l" t="t" r="r" b="b"/>
                <a:pathLst>
                  <a:path w="29422" h="12452" extrusionOk="0">
                    <a:moveTo>
                      <a:pt x="1868" y="1"/>
                    </a:moveTo>
                    <a:lnTo>
                      <a:pt x="0" y="3637"/>
                    </a:lnTo>
                    <a:lnTo>
                      <a:pt x="2569" y="5305"/>
                    </a:lnTo>
                    <a:cubicBezTo>
                      <a:pt x="2569" y="5305"/>
                      <a:pt x="3814" y="6758"/>
                      <a:pt x="5367" y="6758"/>
                    </a:cubicBezTo>
                    <a:cubicBezTo>
                      <a:pt x="5575" y="6758"/>
                      <a:pt x="5788" y="6732"/>
                      <a:pt x="6005" y="6672"/>
                    </a:cubicBezTo>
                    <a:cubicBezTo>
                      <a:pt x="6005" y="6672"/>
                      <a:pt x="12543" y="10942"/>
                      <a:pt x="17246" y="12043"/>
                    </a:cubicBezTo>
                    <a:cubicBezTo>
                      <a:pt x="18515" y="12331"/>
                      <a:pt x="19522" y="12451"/>
                      <a:pt x="20343" y="12451"/>
                    </a:cubicBezTo>
                    <a:cubicBezTo>
                      <a:pt x="22563" y="12451"/>
                      <a:pt x="23419" y="11570"/>
                      <a:pt x="24418" y="10742"/>
                    </a:cubicBezTo>
                    <a:cubicBezTo>
                      <a:pt x="25786" y="9641"/>
                      <a:pt x="29421" y="4337"/>
                      <a:pt x="29421" y="4337"/>
                    </a:cubicBezTo>
                    <a:lnTo>
                      <a:pt x="23584" y="2803"/>
                    </a:lnTo>
                    <a:cubicBezTo>
                      <a:pt x="23584" y="2803"/>
                      <a:pt x="20915" y="6706"/>
                      <a:pt x="20282" y="7106"/>
                    </a:cubicBezTo>
                    <a:cubicBezTo>
                      <a:pt x="20218" y="7148"/>
                      <a:pt x="20068" y="7169"/>
                      <a:pt x="19845" y="7169"/>
                    </a:cubicBezTo>
                    <a:cubicBezTo>
                      <a:pt x="17954" y="7169"/>
                      <a:pt x="10842" y="5710"/>
                      <a:pt x="7172" y="3770"/>
                    </a:cubicBezTo>
                    <a:lnTo>
                      <a:pt x="5071" y="1102"/>
                    </a:lnTo>
                    <a:lnTo>
                      <a:pt x="1868" y="1"/>
                    </a:ln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2161;p56">
                <a:extLst>
                  <a:ext uri="{FF2B5EF4-FFF2-40B4-BE49-F238E27FC236}">
                    <a16:creationId xmlns:a16="http://schemas.microsoft.com/office/drawing/2014/main" id="{62A3F334-EC0F-E873-62D7-85C661CE1D00}"/>
                  </a:ext>
                </a:extLst>
              </p:cNvPr>
              <p:cNvSpPr/>
              <p:nvPr/>
            </p:nvSpPr>
            <p:spPr>
              <a:xfrm flipH="1">
                <a:off x="7290677" y="1080521"/>
                <a:ext cx="625578" cy="801625"/>
              </a:xfrm>
              <a:custGeom>
                <a:avLst/>
                <a:gdLst/>
                <a:ahLst/>
                <a:cxnLst/>
                <a:rect l="l" t="t" r="r" b="b"/>
                <a:pathLst>
                  <a:path w="25853" h="33125" extrusionOk="0">
                    <a:moveTo>
                      <a:pt x="19781" y="1"/>
                    </a:moveTo>
                    <a:lnTo>
                      <a:pt x="19114" y="4170"/>
                    </a:lnTo>
                    <a:lnTo>
                      <a:pt x="20348" y="7840"/>
                    </a:lnTo>
                    <a:cubicBezTo>
                      <a:pt x="19448" y="14878"/>
                      <a:pt x="14044" y="21483"/>
                      <a:pt x="14044" y="21483"/>
                    </a:cubicBezTo>
                    <a:cubicBezTo>
                      <a:pt x="10508" y="24118"/>
                      <a:pt x="1" y="27320"/>
                      <a:pt x="1" y="27320"/>
                    </a:cubicBezTo>
                    <a:lnTo>
                      <a:pt x="468" y="33124"/>
                    </a:lnTo>
                    <a:cubicBezTo>
                      <a:pt x="468" y="33124"/>
                      <a:pt x="13977" y="29555"/>
                      <a:pt x="18314" y="24251"/>
                    </a:cubicBezTo>
                    <a:cubicBezTo>
                      <a:pt x="22650" y="18914"/>
                      <a:pt x="23317" y="8707"/>
                      <a:pt x="23317" y="8707"/>
                    </a:cubicBezTo>
                    <a:cubicBezTo>
                      <a:pt x="25852" y="5271"/>
                      <a:pt x="23751" y="901"/>
                      <a:pt x="23751" y="901"/>
                    </a:cubicBezTo>
                    <a:lnTo>
                      <a:pt x="19781" y="1"/>
                    </a:ln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2162;p56">
                <a:extLst>
                  <a:ext uri="{FF2B5EF4-FFF2-40B4-BE49-F238E27FC236}">
                    <a16:creationId xmlns:a16="http://schemas.microsoft.com/office/drawing/2014/main" id="{EBA5C7E9-ADCC-C465-CE6C-EDED76DA4BA0}"/>
                  </a:ext>
                </a:extLst>
              </p:cNvPr>
              <p:cNvSpPr/>
              <p:nvPr/>
            </p:nvSpPr>
            <p:spPr>
              <a:xfrm flipH="1">
                <a:off x="7682144" y="1663354"/>
                <a:ext cx="883862" cy="1018772"/>
              </a:xfrm>
              <a:custGeom>
                <a:avLst/>
                <a:gdLst/>
                <a:ahLst/>
                <a:cxnLst/>
                <a:rect l="l" t="t" r="r" b="b"/>
                <a:pathLst>
                  <a:path w="36527" h="42098" extrusionOk="0">
                    <a:moveTo>
                      <a:pt x="32190" y="1"/>
                    </a:moveTo>
                    <a:cubicBezTo>
                      <a:pt x="32190" y="1"/>
                      <a:pt x="26919" y="1535"/>
                      <a:pt x="22383" y="1535"/>
                    </a:cubicBezTo>
                    <a:cubicBezTo>
                      <a:pt x="16312" y="1535"/>
                      <a:pt x="10241" y="6105"/>
                      <a:pt x="6938" y="7406"/>
                    </a:cubicBezTo>
                    <a:cubicBezTo>
                      <a:pt x="3636" y="8707"/>
                      <a:pt x="0" y="19915"/>
                      <a:pt x="0" y="19915"/>
                    </a:cubicBezTo>
                    <a:lnTo>
                      <a:pt x="7606" y="23984"/>
                    </a:lnTo>
                    <a:lnTo>
                      <a:pt x="9040" y="19781"/>
                    </a:lnTo>
                    <a:cubicBezTo>
                      <a:pt x="9040" y="19781"/>
                      <a:pt x="11075" y="35292"/>
                      <a:pt x="11075" y="42097"/>
                    </a:cubicBezTo>
                    <a:lnTo>
                      <a:pt x="30622" y="41797"/>
                    </a:lnTo>
                    <a:lnTo>
                      <a:pt x="29755" y="10942"/>
                    </a:lnTo>
                    <a:lnTo>
                      <a:pt x="36526" y="7706"/>
                    </a:lnTo>
                    <a:lnTo>
                      <a:pt x="32190" y="1"/>
                    </a:ln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2163;p56">
                <a:extLst>
                  <a:ext uri="{FF2B5EF4-FFF2-40B4-BE49-F238E27FC236}">
                    <a16:creationId xmlns:a16="http://schemas.microsoft.com/office/drawing/2014/main" id="{AF9282EB-243C-25FD-329A-1FA81E5216D6}"/>
                  </a:ext>
                </a:extLst>
              </p:cNvPr>
              <p:cNvSpPr/>
              <p:nvPr/>
            </p:nvSpPr>
            <p:spPr>
              <a:xfrm flipH="1">
                <a:off x="7682144" y="1663354"/>
                <a:ext cx="883862" cy="1018772"/>
              </a:xfrm>
              <a:custGeom>
                <a:avLst/>
                <a:gdLst/>
                <a:ahLst/>
                <a:cxnLst/>
                <a:rect l="l" t="t" r="r" b="b"/>
                <a:pathLst>
                  <a:path w="36527" h="42098" extrusionOk="0">
                    <a:moveTo>
                      <a:pt x="32190" y="1"/>
                    </a:moveTo>
                    <a:cubicBezTo>
                      <a:pt x="32190" y="1"/>
                      <a:pt x="26919" y="1535"/>
                      <a:pt x="22383" y="1535"/>
                    </a:cubicBezTo>
                    <a:cubicBezTo>
                      <a:pt x="16312" y="1535"/>
                      <a:pt x="10241" y="6105"/>
                      <a:pt x="6938" y="7406"/>
                    </a:cubicBezTo>
                    <a:cubicBezTo>
                      <a:pt x="3636" y="8707"/>
                      <a:pt x="0" y="19915"/>
                      <a:pt x="0" y="19915"/>
                    </a:cubicBezTo>
                    <a:lnTo>
                      <a:pt x="7606" y="23984"/>
                    </a:lnTo>
                    <a:lnTo>
                      <a:pt x="9040" y="19781"/>
                    </a:lnTo>
                    <a:cubicBezTo>
                      <a:pt x="9040" y="19781"/>
                      <a:pt x="11075" y="35292"/>
                      <a:pt x="11075" y="42097"/>
                    </a:cubicBezTo>
                    <a:lnTo>
                      <a:pt x="30622" y="41797"/>
                    </a:lnTo>
                    <a:lnTo>
                      <a:pt x="29755" y="10942"/>
                    </a:lnTo>
                    <a:lnTo>
                      <a:pt x="36526" y="7706"/>
                    </a:lnTo>
                    <a:lnTo>
                      <a:pt x="3219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2164;p56">
                <a:extLst>
                  <a:ext uri="{FF2B5EF4-FFF2-40B4-BE49-F238E27FC236}">
                    <a16:creationId xmlns:a16="http://schemas.microsoft.com/office/drawing/2014/main" id="{7A02B7C2-1829-106B-8AC1-95AE7EE1F3A2}"/>
                  </a:ext>
                </a:extLst>
              </p:cNvPr>
              <p:cNvSpPr/>
              <p:nvPr/>
            </p:nvSpPr>
            <p:spPr>
              <a:xfrm flipH="1">
                <a:off x="7965473" y="1180806"/>
                <a:ext cx="473811" cy="451717"/>
              </a:xfrm>
              <a:custGeom>
                <a:avLst/>
                <a:gdLst/>
                <a:ahLst/>
                <a:cxnLst/>
                <a:rect l="l" t="t" r="r" b="b"/>
                <a:pathLst>
                  <a:path w="19581" h="18666" extrusionOk="0">
                    <a:moveTo>
                      <a:pt x="10768" y="1"/>
                    </a:moveTo>
                    <a:cubicBezTo>
                      <a:pt x="10448" y="1"/>
                      <a:pt x="10027" y="56"/>
                      <a:pt x="9474" y="193"/>
                    </a:cubicBezTo>
                    <a:cubicBezTo>
                      <a:pt x="6838" y="793"/>
                      <a:pt x="4704" y="2595"/>
                      <a:pt x="3669" y="5063"/>
                    </a:cubicBezTo>
                    <a:cubicBezTo>
                      <a:pt x="0" y="6364"/>
                      <a:pt x="2869" y="10667"/>
                      <a:pt x="2869" y="10667"/>
                    </a:cubicBezTo>
                    <a:cubicBezTo>
                      <a:pt x="634" y="13769"/>
                      <a:pt x="3803" y="15004"/>
                      <a:pt x="3803" y="15004"/>
                    </a:cubicBezTo>
                    <a:cubicBezTo>
                      <a:pt x="4538" y="18314"/>
                      <a:pt x="7963" y="18665"/>
                      <a:pt x="9386" y="18665"/>
                    </a:cubicBezTo>
                    <a:cubicBezTo>
                      <a:pt x="9769" y="18665"/>
                      <a:pt x="10007" y="18640"/>
                      <a:pt x="10007" y="18640"/>
                    </a:cubicBezTo>
                    <a:lnTo>
                      <a:pt x="14744" y="5197"/>
                    </a:lnTo>
                    <a:cubicBezTo>
                      <a:pt x="14744" y="5197"/>
                      <a:pt x="19581" y="3996"/>
                      <a:pt x="18680" y="1327"/>
                    </a:cubicBezTo>
                    <a:cubicBezTo>
                      <a:pt x="18370" y="374"/>
                      <a:pt x="17380" y="68"/>
                      <a:pt x="16234" y="68"/>
                    </a:cubicBezTo>
                    <a:cubicBezTo>
                      <a:pt x="14173" y="68"/>
                      <a:pt x="11608" y="1060"/>
                      <a:pt x="11608" y="1060"/>
                    </a:cubicBezTo>
                    <a:cubicBezTo>
                      <a:pt x="11608" y="1060"/>
                      <a:pt x="12160" y="1"/>
                      <a:pt x="1076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2165;p56">
                <a:extLst>
                  <a:ext uri="{FF2B5EF4-FFF2-40B4-BE49-F238E27FC236}">
                    <a16:creationId xmlns:a16="http://schemas.microsoft.com/office/drawing/2014/main" id="{577AF413-17C7-CA43-DE25-717A06128566}"/>
                  </a:ext>
                </a:extLst>
              </p:cNvPr>
              <p:cNvSpPr/>
              <p:nvPr/>
            </p:nvSpPr>
            <p:spPr>
              <a:xfrm flipH="1">
                <a:off x="8004213" y="1305750"/>
                <a:ext cx="331022" cy="465971"/>
              </a:xfrm>
              <a:custGeom>
                <a:avLst/>
                <a:gdLst/>
                <a:ahLst/>
                <a:cxnLst/>
                <a:rect l="l" t="t" r="r" b="b"/>
                <a:pathLst>
                  <a:path w="13680" h="19255" extrusionOk="0">
                    <a:moveTo>
                      <a:pt x="10411" y="0"/>
                    </a:moveTo>
                    <a:cubicBezTo>
                      <a:pt x="8025" y="1457"/>
                      <a:pt x="5251" y="1725"/>
                      <a:pt x="3536" y="1725"/>
                    </a:cubicBezTo>
                    <a:cubicBezTo>
                      <a:pt x="2543" y="1725"/>
                      <a:pt x="1905" y="1635"/>
                      <a:pt x="1905" y="1635"/>
                    </a:cubicBezTo>
                    <a:lnTo>
                      <a:pt x="1905" y="1635"/>
                    </a:lnTo>
                    <a:cubicBezTo>
                      <a:pt x="4340" y="2869"/>
                      <a:pt x="3572" y="6939"/>
                      <a:pt x="3572" y="6939"/>
                    </a:cubicBezTo>
                    <a:cubicBezTo>
                      <a:pt x="2858" y="6609"/>
                      <a:pt x="2276" y="6473"/>
                      <a:pt x="1812" y="6473"/>
                    </a:cubicBezTo>
                    <a:cubicBezTo>
                      <a:pt x="68" y="6473"/>
                      <a:pt x="1" y="8404"/>
                      <a:pt x="871" y="9274"/>
                    </a:cubicBezTo>
                    <a:cubicBezTo>
                      <a:pt x="1535" y="9959"/>
                      <a:pt x="2549" y="10088"/>
                      <a:pt x="3219" y="10088"/>
                    </a:cubicBezTo>
                    <a:cubicBezTo>
                      <a:pt x="3626" y="10088"/>
                      <a:pt x="3906" y="10041"/>
                      <a:pt x="3906" y="10041"/>
                    </a:cubicBezTo>
                    <a:cubicBezTo>
                      <a:pt x="4473" y="12743"/>
                      <a:pt x="4506" y="15511"/>
                      <a:pt x="4006" y="18213"/>
                    </a:cubicBezTo>
                    <a:cubicBezTo>
                      <a:pt x="4006" y="18213"/>
                      <a:pt x="5641" y="18814"/>
                      <a:pt x="9076" y="19214"/>
                    </a:cubicBezTo>
                    <a:cubicBezTo>
                      <a:pt x="9337" y="19242"/>
                      <a:pt x="9576" y="19255"/>
                      <a:pt x="9796" y="19255"/>
                    </a:cubicBezTo>
                    <a:cubicBezTo>
                      <a:pt x="12473" y="19255"/>
                      <a:pt x="12245" y="17346"/>
                      <a:pt x="12245" y="17346"/>
                    </a:cubicBezTo>
                    <a:cubicBezTo>
                      <a:pt x="10144" y="16712"/>
                      <a:pt x="9277" y="14711"/>
                      <a:pt x="9076" y="13443"/>
                    </a:cubicBezTo>
                    <a:cubicBezTo>
                      <a:pt x="9043" y="13210"/>
                      <a:pt x="9010" y="12976"/>
                      <a:pt x="8976" y="12709"/>
                    </a:cubicBezTo>
                    <a:cubicBezTo>
                      <a:pt x="8976" y="12709"/>
                      <a:pt x="12746" y="12142"/>
                      <a:pt x="13213" y="8173"/>
                    </a:cubicBezTo>
                    <a:cubicBezTo>
                      <a:pt x="13680" y="4170"/>
                      <a:pt x="10411" y="0"/>
                      <a:pt x="10411" y="0"/>
                    </a:cubicBez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2166;p56">
                <a:extLst>
                  <a:ext uri="{FF2B5EF4-FFF2-40B4-BE49-F238E27FC236}">
                    <a16:creationId xmlns:a16="http://schemas.microsoft.com/office/drawing/2014/main" id="{2A1DEA97-2E71-F11C-AF97-9CF040819FBF}"/>
                  </a:ext>
                </a:extLst>
              </p:cNvPr>
              <p:cNvSpPr/>
              <p:nvPr/>
            </p:nvSpPr>
            <p:spPr>
              <a:xfrm flipH="1">
                <a:off x="8097833" y="1488170"/>
                <a:ext cx="62986" cy="28290"/>
              </a:xfrm>
              <a:custGeom>
                <a:avLst/>
                <a:gdLst/>
                <a:ahLst/>
                <a:cxnLst/>
                <a:rect l="l" t="t" r="r" b="b"/>
                <a:pathLst>
                  <a:path w="2603" h="1169" fill="none" extrusionOk="0">
                    <a:moveTo>
                      <a:pt x="2602" y="368"/>
                    </a:moveTo>
                    <a:cubicBezTo>
                      <a:pt x="2602" y="368"/>
                      <a:pt x="1401" y="1168"/>
                      <a:pt x="0" y="1"/>
                    </a:cubicBezTo>
                  </a:path>
                </a:pathLst>
              </a:custGeom>
              <a:noFill/>
              <a:ln w="750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2167;p56">
                <a:extLst>
                  <a:ext uri="{FF2B5EF4-FFF2-40B4-BE49-F238E27FC236}">
                    <a16:creationId xmlns:a16="http://schemas.microsoft.com/office/drawing/2014/main" id="{B90D6CEE-5C0D-D984-F8AD-4D1FEFDBBD54}"/>
                  </a:ext>
                </a:extLst>
              </p:cNvPr>
              <p:cNvSpPr/>
              <p:nvPr/>
            </p:nvSpPr>
            <p:spPr>
              <a:xfrm flipH="1">
                <a:off x="8148696" y="1398291"/>
                <a:ext cx="20205" cy="27031"/>
              </a:xfrm>
              <a:custGeom>
                <a:avLst/>
                <a:gdLst/>
                <a:ahLst/>
                <a:cxnLst/>
                <a:rect l="l" t="t" r="r" b="b"/>
                <a:pathLst>
                  <a:path w="835" h="1117" extrusionOk="0">
                    <a:moveTo>
                      <a:pt x="362" y="1"/>
                    </a:moveTo>
                    <a:cubicBezTo>
                      <a:pt x="341" y="1"/>
                      <a:pt x="320" y="5"/>
                      <a:pt x="301" y="12"/>
                    </a:cubicBezTo>
                    <a:cubicBezTo>
                      <a:pt x="101" y="46"/>
                      <a:pt x="1" y="346"/>
                      <a:pt x="101" y="646"/>
                    </a:cubicBezTo>
                    <a:cubicBezTo>
                      <a:pt x="163" y="924"/>
                      <a:pt x="339" y="1117"/>
                      <a:pt x="524" y="1117"/>
                    </a:cubicBezTo>
                    <a:cubicBezTo>
                      <a:pt x="539" y="1117"/>
                      <a:pt x="553" y="1116"/>
                      <a:pt x="568" y="1113"/>
                    </a:cubicBezTo>
                    <a:cubicBezTo>
                      <a:pt x="735" y="1046"/>
                      <a:pt x="835" y="780"/>
                      <a:pt x="768" y="479"/>
                    </a:cubicBezTo>
                    <a:cubicBezTo>
                      <a:pt x="709" y="214"/>
                      <a:pt x="520" y="1"/>
                      <a:pt x="36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2168;p56">
                <a:extLst>
                  <a:ext uri="{FF2B5EF4-FFF2-40B4-BE49-F238E27FC236}">
                    <a16:creationId xmlns:a16="http://schemas.microsoft.com/office/drawing/2014/main" id="{2307ACC5-B590-A174-D6A1-A336385C52A8}"/>
                  </a:ext>
                </a:extLst>
              </p:cNvPr>
              <p:cNvSpPr/>
              <p:nvPr/>
            </p:nvSpPr>
            <p:spPr>
              <a:xfrm flipH="1">
                <a:off x="8069594" y="1368622"/>
                <a:ext cx="20205" cy="27031"/>
              </a:xfrm>
              <a:custGeom>
                <a:avLst/>
                <a:gdLst/>
                <a:ahLst/>
                <a:cxnLst/>
                <a:rect l="l" t="t" r="r" b="b"/>
                <a:pathLst>
                  <a:path w="835" h="1117" extrusionOk="0">
                    <a:moveTo>
                      <a:pt x="339" y="0"/>
                    </a:moveTo>
                    <a:cubicBezTo>
                      <a:pt x="326" y="0"/>
                      <a:pt x="313" y="2"/>
                      <a:pt x="301" y="4"/>
                    </a:cubicBezTo>
                    <a:cubicBezTo>
                      <a:pt x="101" y="37"/>
                      <a:pt x="1" y="338"/>
                      <a:pt x="101" y="638"/>
                    </a:cubicBezTo>
                    <a:cubicBezTo>
                      <a:pt x="160" y="903"/>
                      <a:pt x="323" y="1116"/>
                      <a:pt x="498" y="1116"/>
                    </a:cubicBezTo>
                    <a:cubicBezTo>
                      <a:pt x="521" y="1116"/>
                      <a:pt x="545" y="1113"/>
                      <a:pt x="568" y="1105"/>
                    </a:cubicBezTo>
                    <a:cubicBezTo>
                      <a:pt x="735" y="1072"/>
                      <a:pt x="835" y="771"/>
                      <a:pt x="768" y="471"/>
                    </a:cubicBezTo>
                    <a:cubicBezTo>
                      <a:pt x="706" y="193"/>
                      <a:pt x="501" y="0"/>
                      <a:pt x="33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2169;p56">
                <a:extLst>
                  <a:ext uri="{FF2B5EF4-FFF2-40B4-BE49-F238E27FC236}">
                    <a16:creationId xmlns:a16="http://schemas.microsoft.com/office/drawing/2014/main" id="{65729CAD-59DB-289E-27B7-69A65F40F416}"/>
                  </a:ext>
                </a:extLst>
              </p:cNvPr>
              <p:cNvSpPr/>
              <p:nvPr/>
            </p:nvSpPr>
            <p:spPr>
              <a:xfrm flipH="1">
                <a:off x="8172095" y="1359837"/>
                <a:ext cx="25867" cy="30686"/>
              </a:xfrm>
              <a:custGeom>
                <a:avLst/>
                <a:gdLst/>
                <a:ahLst/>
                <a:cxnLst/>
                <a:rect l="l" t="t" r="r" b="b"/>
                <a:pathLst>
                  <a:path w="1069" h="1268" fill="none" extrusionOk="0">
                    <a:moveTo>
                      <a:pt x="1068" y="0"/>
                    </a:moveTo>
                    <a:cubicBezTo>
                      <a:pt x="501" y="167"/>
                      <a:pt x="68" y="667"/>
                      <a:pt x="1" y="1268"/>
                    </a:cubicBezTo>
                  </a:path>
                </a:pathLst>
              </a:custGeom>
              <a:noFill/>
              <a:ln w="1000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2170;p56">
                <a:extLst>
                  <a:ext uri="{FF2B5EF4-FFF2-40B4-BE49-F238E27FC236}">
                    <a16:creationId xmlns:a16="http://schemas.microsoft.com/office/drawing/2014/main" id="{B70C7508-B789-677A-94AA-CDF6EE09A823}"/>
                  </a:ext>
                </a:extLst>
              </p:cNvPr>
              <p:cNvSpPr/>
              <p:nvPr/>
            </p:nvSpPr>
            <p:spPr>
              <a:xfrm flipH="1">
                <a:off x="8064755" y="1321093"/>
                <a:ext cx="33102" cy="13746"/>
              </a:xfrm>
              <a:custGeom>
                <a:avLst/>
                <a:gdLst/>
                <a:ahLst/>
                <a:cxnLst/>
                <a:rect l="l" t="t" r="r" b="b"/>
                <a:pathLst>
                  <a:path w="1368" h="568" fill="none" extrusionOk="0">
                    <a:moveTo>
                      <a:pt x="1368" y="567"/>
                    </a:moveTo>
                    <a:cubicBezTo>
                      <a:pt x="1368" y="567"/>
                      <a:pt x="634" y="0"/>
                      <a:pt x="0" y="467"/>
                    </a:cubicBezTo>
                  </a:path>
                </a:pathLst>
              </a:custGeom>
              <a:noFill/>
              <a:ln w="1000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2171;p56">
                <a:extLst>
                  <a:ext uri="{FF2B5EF4-FFF2-40B4-BE49-F238E27FC236}">
                    <a16:creationId xmlns:a16="http://schemas.microsoft.com/office/drawing/2014/main" id="{EDC8A1B4-1350-9C87-D505-236E341399CF}"/>
                  </a:ext>
                </a:extLst>
              </p:cNvPr>
              <p:cNvSpPr/>
              <p:nvPr/>
            </p:nvSpPr>
            <p:spPr>
              <a:xfrm flipH="1">
                <a:off x="8051035" y="1397759"/>
                <a:ext cx="53283" cy="62146"/>
              </a:xfrm>
              <a:custGeom>
                <a:avLst/>
                <a:gdLst/>
                <a:ahLst/>
                <a:cxnLst/>
                <a:rect l="l" t="t" r="r" b="b"/>
                <a:pathLst>
                  <a:path w="2202" h="2568" extrusionOk="0">
                    <a:moveTo>
                      <a:pt x="0" y="1"/>
                    </a:moveTo>
                    <a:lnTo>
                      <a:pt x="801" y="2536"/>
                    </a:lnTo>
                    <a:cubicBezTo>
                      <a:pt x="891" y="2557"/>
                      <a:pt x="981" y="2568"/>
                      <a:pt x="1070" y="2568"/>
                    </a:cubicBezTo>
                    <a:cubicBezTo>
                      <a:pt x="1540" y="2568"/>
                      <a:pt x="1977" y="2279"/>
                      <a:pt x="2202" y="1802"/>
                    </a:cubicBezTo>
                    <a:lnTo>
                      <a:pt x="0" y="1"/>
                    </a:lnTo>
                    <a:close/>
                  </a:path>
                </a:pathLst>
              </a:custGeom>
              <a:solidFill>
                <a:srgbClr val="A027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2172;p56">
                <a:extLst>
                  <a:ext uri="{FF2B5EF4-FFF2-40B4-BE49-F238E27FC236}">
                    <a16:creationId xmlns:a16="http://schemas.microsoft.com/office/drawing/2014/main" id="{0993BB48-C412-18C6-3D1F-9F5708A742FD}"/>
                  </a:ext>
                </a:extLst>
              </p:cNvPr>
              <p:cNvSpPr/>
              <p:nvPr/>
            </p:nvSpPr>
            <p:spPr>
              <a:xfrm flipH="1">
                <a:off x="8115594" y="1613308"/>
                <a:ext cx="43604" cy="19263"/>
              </a:xfrm>
              <a:custGeom>
                <a:avLst/>
                <a:gdLst/>
                <a:ahLst/>
                <a:cxnLst/>
                <a:rect l="l" t="t" r="r" b="b"/>
                <a:pathLst>
                  <a:path w="1802" h="796" extrusionOk="0">
                    <a:moveTo>
                      <a:pt x="1701" y="0"/>
                    </a:moveTo>
                    <a:cubicBezTo>
                      <a:pt x="1701" y="0"/>
                      <a:pt x="634" y="234"/>
                      <a:pt x="0" y="301"/>
                    </a:cubicBezTo>
                    <a:cubicBezTo>
                      <a:pt x="406" y="625"/>
                      <a:pt x="920" y="796"/>
                      <a:pt x="1438" y="796"/>
                    </a:cubicBezTo>
                    <a:cubicBezTo>
                      <a:pt x="1560" y="796"/>
                      <a:pt x="1681" y="787"/>
                      <a:pt x="1801" y="768"/>
                    </a:cubicBezTo>
                    <a:cubicBezTo>
                      <a:pt x="1768" y="501"/>
                      <a:pt x="1735" y="267"/>
                      <a:pt x="170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2173;p56">
                <a:extLst>
                  <a:ext uri="{FF2B5EF4-FFF2-40B4-BE49-F238E27FC236}">
                    <a16:creationId xmlns:a16="http://schemas.microsoft.com/office/drawing/2014/main" id="{54983F53-0B9A-8628-88C5-5C26AB89A6D9}"/>
                  </a:ext>
                </a:extLst>
              </p:cNvPr>
              <p:cNvSpPr/>
              <p:nvPr/>
            </p:nvSpPr>
            <p:spPr>
              <a:xfrm flipH="1">
                <a:off x="8070393" y="1766760"/>
                <a:ext cx="88539" cy="106504"/>
              </a:xfrm>
              <a:custGeom>
                <a:avLst/>
                <a:gdLst/>
                <a:ahLst/>
                <a:cxnLst/>
                <a:rect l="l" t="t" r="r" b="b"/>
                <a:pathLst>
                  <a:path w="3659" h="4401" extrusionOk="0">
                    <a:moveTo>
                      <a:pt x="2897" y="0"/>
                    </a:moveTo>
                    <a:cubicBezTo>
                      <a:pt x="1549" y="0"/>
                      <a:pt x="0" y="1525"/>
                      <a:pt x="56" y="2165"/>
                    </a:cubicBezTo>
                    <a:cubicBezTo>
                      <a:pt x="156" y="2933"/>
                      <a:pt x="1657" y="4400"/>
                      <a:pt x="1657" y="4400"/>
                    </a:cubicBezTo>
                    <a:lnTo>
                      <a:pt x="3625" y="4200"/>
                    </a:lnTo>
                    <a:lnTo>
                      <a:pt x="3658" y="197"/>
                    </a:lnTo>
                    <a:cubicBezTo>
                      <a:pt x="3422" y="60"/>
                      <a:pt x="3163" y="0"/>
                      <a:pt x="289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2174;p56">
                <a:extLst>
                  <a:ext uri="{FF2B5EF4-FFF2-40B4-BE49-F238E27FC236}">
                    <a16:creationId xmlns:a16="http://schemas.microsoft.com/office/drawing/2014/main" id="{3935ED85-1010-E2B5-58F4-4A3E016B2EE2}"/>
                  </a:ext>
                </a:extLst>
              </p:cNvPr>
              <p:cNvSpPr/>
              <p:nvPr/>
            </p:nvSpPr>
            <p:spPr>
              <a:xfrm flipH="1">
                <a:off x="7972732" y="1858696"/>
                <a:ext cx="139668" cy="471464"/>
              </a:xfrm>
              <a:custGeom>
                <a:avLst/>
                <a:gdLst/>
                <a:ahLst/>
                <a:cxnLst/>
                <a:rect l="l" t="t" r="r" b="b"/>
                <a:pathLst>
                  <a:path w="5772" h="19482" extrusionOk="0">
                    <a:moveTo>
                      <a:pt x="1402" y="1"/>
                    </a:moveTo>
                    <a:lnTo>
                      <a:pt x="1" y="168"/>
                    </a:lnTo>
                    <a:lnTo>
                      <a:pt x="1469" y="16746"/>
                    </a:lnTo>
                    <a:lnTo>
                      <a:pt x="4170" y="19482"/>
                    </a:lnTo>
                    <a:lnTo>
                      <a:pt x="5772" y="16246"/>
                    </a:lnTo>
                    <a:cubicBezTo>
                      <a:pt x="4371" y="10842"/>
                      <a:pt x="1402" y="1"/>
                      <a:pt x="140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2175;p56">
                <a:extLst>
                  <a:ext uri="{FF2B5EF4-FFF2-40B4-BE49-F238E27FC236}">
                    <a16:creationId xmlns:a16="http://schemas.microsoft.com/office/drawing/2014/main" id="{5F08981F-5382-DAE5-0E01-8F4DB15235A9}"/>
                  </a:ext>
                </a:extLst>
              </p:cNvPr>
              <p:cNvSpPr/>
              <p:nvPr/>
            </p:nvSpPr>
            <p:spPr>
              <a:xfrm flipH="1">
                <a:off x="7709584" y="2565844"/>
                <a:ext cx="731321" cy="1693637"/>
              </a:xfrm>
              <a:custGeom>
                <a:avLst/>
                <a:gdLst/>
                <a:ahLst/>
                <a:cxnLst/>
                <a:rect l="l" t="t" r="r" b="b"/>
                <a:pathLst>
                  <a:path w="30223" h="69985" extrusionOk="0">
                    <a:moveTo>
                      <a:pt x="25319" y="1"/>
                    </a:moveTo>
                    <a:lnTo>
                      <a:pt x="5771" y="835"/>
                    </a:lnTo>
                    <a:cubicBezTo>
                      <a:pt x="5771" y="835"/>
                      <a:pt x="6205" y="25152"/>
                      <a:pt x="5838" y="31090"/>
                    </a:cubicBezTo>
                    <a:cubicBezTo>
                      <a:pt x="5438" y="36994"/>
                      <a:pt x="4437" y="52805"/>
                      <a:pt x="0" y="65481"/>
                    </a:cubicBezTo>
                    <a:lnTo>
                      <a:pt x="5671" y="68116"/>
                    </a:lnTo>
                    <a:cubicBezTo>
                      <a:pt x="5671" y="68116"/>
                      <a:pt x="12910" y="52739"/>
                      <a:pt x="14611" y="42264"/>
                    </a:cubicBezTo>
                    <a:cubicBezTo>
                      <a:pt x="16312" y="31757"/>
                      <a:pt x="16946" y="18080"/>
                      <a:pt x="16946" y="18080"/>
                    </a:cubicBezTo>
                    <a:cubicBezTo>
                      <a:pt x="16946" y="18080"/>
                      <a:pt x="18847" y="26286"/>
                      <a:pt x="19748" y="33959"/>
                    </a:cubicBezTo>
                    <a:cubicBezTo>
                      <a:pt x="19948" y="35560"/>
                      <a:pt x="20081" y="37127"/>
                      <a:pt x="20182" y="38629"/>
                    </a:cubicBezTo>
                    <a:cubicBezTo>
                      <a:pt x="20649" y="47168"/>
                      <a:pt x="22483" y="69984"/>
                      <a:pt x="22483" y="69984"/>
                    </a:cubicBezTo>
                    <a:lnTo>
                      <a:pt x="28454" y="69050"/>
                    </a:lnTo>
                    <a:cubicBezTo>
                      <a:pt x="28454" y="69050"/>
                      <a:pt x="30222" y="44800"/>
                      <a:pt x="29955" y="37528"/>
                    </a:cubicBezTo>
                    <a:cubicBezTo>
                      <a:pt x="29688" y="30256"/>
                      <a:pt x="27220" y="9207"/>
                      <a:pt x="2531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2176;p56">
                <a:extLst>
                  <a:ext uri="{FF2B5EF4-FFF2-40B4-BE49-F238E27FC236}">
                    <a16:creationId xmlns:a16="http://schemas.microsoft.com/office/drawing/2014/main" id="{00592907-951F-96E6-7401-B21471AB95E2}"/>
                  </a:ext>
                </a:extLst>
              </p:cNvPr>
              <p:cNvSpPr/>
              <p:nvPr/>
            </p:nvSpPr>
            <p:spPr>
              <a:xfrm flipH="1">
                <a:off x="7770126" y="4278817"/>
                <a:ext cx="94467" cy="135641"/>
              </a:xfrm>
              <a:custGeom>
                <a:avLst/>
                <a:gdLst/>
                <a:ahLst/>
                <a:cxnLst/>
                <a:rect l="l" t="t" r="r" b="b"/>
                <a:pathLst>
                  <a:path w="3904" h="5605" extrusionOk="0">
                    <a:moveTo>
                      <a:pt x="3570" y="1"/>
                    </a:moveTo>
                    <a:lnTo>
                      <a:pt x="0" y="234"/>
                    </a:lnTo>
                    <a:lnTo>
                      <a:pt x="367" y="5605"/>
                    </a:lnTo>
                    <a:lnTo>
                      <a:pt x="3903" y="4804"/>
                    </a:lnTo>
                    <a:lnTo>
                      <a:pt x="3570" y="1"/>
                    </a:ln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2177;p56">
                <a:extLst>
                  <a:ext uri="{FF2B5EF4-FFF2-40B4-BE49-F238E27FC236}">
                    <a16:creationId xmlns:a16="http://schemas.microsoft.com/office/drawing/2014/main" id="{749945D7-7F56-5C53-2E60-0C69B50B0235}"/>
                  </a:ext>
                </a:extLst>
              </p:cNvPr>
              <p:cNvSpPr/>
              <p:nvPr/>
            </p:nvSpPr>
            <p:spPr>
              <a:xfrm flipH="1">
                <a:off x="7728966" y="4218293"/>
                <a:ext cx="183248" cy="92033"/>
              </a:xfrm>
              <a:custGeom>
                <a:avLst/>
                <a:gdLst/>
                <a:ahLst/>
                <a:cxnLst/>
                <a:rect l="l" t="t" r="r" b="b"/>
                <a:pathLst>
                  <a:path w="7573" h="3803" extrusionOk="0">
                    <a:moveTo>
                      <a:pt x="7572" y="0"/>
                    </a:moveTo>
                    <a:lnTo>
                      <a:pt x="0" y="1434"/>
                    </a:lnTo>
                    <a:lnTo>
                      <a:pt x="367" y="3803"/>
                    </a:lnTo>
                    <a:lnTo>
                      <a:pt x="7406" y="2502"/>
                    </a:lnTo>
                    <a:lnTo>
                      <a:pt x="7572" y="0"/>
                    </a:ln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2178;p56">
                <a:extLst>
                  <a:ext uri="{FF2B5EF4-FFF2-40B4-BE49-F238E27FC236}">
                    <a16:creationId xmlns:a16="http://schemas.microsoft.com/office/drawing/2014/main" id="{395CAD8A-FBDF-161A-33A0-7C3957993F98}"/>
                  </a:ext>
                </a:extLst>
              </p:cNvPr>
              <p:cNvSpPr/>
              <p:nvPr/>
            </p:nvSpPr>
            <p:spPr>
              <a:xfrm flipH="1">
                <a:off x="8333541" y="4194069"/>
                <a:ext cx="131586" cy="143700"/>
              </a:xfrm>
              <a:custGeom>
                <a:avLst/>
                <a:gdLst/>
                <a:ahLst/>
                <a:cxnLst/>
                <a:rect l="l" t="t" r="r" b="b"/>
                <a:pathLst>
                  <a:path w="5438" h="5938" extrusionOk="0">
                    <a:moveTo>
                      <a:pt x="2236" y="0"/>
                    </a:moveTo>
                    <a:lnTo>
                      <a:pt x="1" y="4637"/>
                    </a:lnTo>
                    <a:lnTo>
                      <a:pt x="3370" y="5938"/>
                    </a:lnTo>
                    <a:lnTo>
                      <a:pt x="5438" y="1468"/>
                    </a:lnTo>
                    <a:lnTo>
                      <a:pt x="2236" y="0"/>
                    </a:ln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2179;p56">
                <a:extLst>
                  <a:ext uri="{FF2B5EF4-FFF2-40B4-BE49-F238E27FC236}">
                    <a16:creationId xmlns:a16="http://schemas.microsoft.com/office/drawing/2014/main" id="{E136BCED-9568-ABA1-3CC6-2D341A7CDE84}"/>
                  </a:ext>
                </a:extLst>
              </p:cNvPr>
              <p:cNvSpPr/>
              <p:nvPr/>
            </p:nvSpPr>
            <p:spPr>
              <a:xfrm flipH="1">
                <a:off x="8257657" y="4306623"/>
                <a:ext cx="259131" cy="166060"/>
              </a:xfrm>
              <a:custGeom>
                <a:avLst/>
                <a:gdLst/>
                <a:ahLst/>
                <a:cxnLst/>
                <a:rect l="l" t="t" r="r" b="b"/>
                <a:pathLst>
                  <a:path w="10709" h="6862" extrusionOk="0">
                    <a:moveTo>
                      <a:pt x="2125" y="0"/>
                    </a:moveTo>
                    <a:cubicBezTo>
                      <a:pt x="1902" y="0"/>
                      <a:pt x="1691" y="124"/>
                      <a:pt x="1569" y="320"/>
                    </a:cubicBezTo>
                    <a:lnTo>
                      <a:pt x="201" y="2454"/>
                    </a:lnTo>
                    <a:cubicBezTo>
                      <a:pt x="1" y="2788"/>
                      <a:pt x="134" y="3255"/>
                      <a:pt x="501" y="3422"/>
                    </a:cubicBezTo>
                    <a:cubicBezTo>
                      <a:pt x="2469" y="4256"/>
                      <a:pt x="7873" y="6524"/>
                      <a:pt x="8440" y="6657"/>
                    </a:cubicBezTo>
                    <a:cubicBezTo>
                      <a:pt x="8784" y="6756"/>
                      <a:pt x="9120" y="6862"/>
                      <a:pt x="9428" y="6862"/>
                    </a:cubicBezTo>
                    <a:cubicBezTo>
                      <a:pt x="9747" y="6862"/>
                      <a:pt x="10037" y="6747"/>
                      <a:pt x="10275" y="6391"/>
                    </a:cubicBezTo>
                    <a:cubicBezTo>
                      <a:pt x="10709" y="5657"/>
                      <a:pt x="10075" y="5190"/>
                      <a:pt x="8807" y="4489"/>
                    </a:cubicBezTo>
                    <a:cubicBezTo>
                      <a:pt x="7840" y="3956"/>
                      <a:pt x="7006" y="2521"/>
                      <a:pt x="6706" y="1954"/>
                    </a:cubicBezTo>
                    <a:cubicBezTo>
                      <a:pt x="6606" y="1787"/>
                      <a:pt x="6472" y="1654"/>
                      <a:pt x="6305" y="1587"/>
                    </a:cubicBezTo>
                    <a:lnTo>
                      <a:pt x="2369" y="53"/>
                    </a:lnTo>
                    <a:cubicBezTo>
                      <a:pt x="2289" y="17"/>
                      <a:pt x="2206" y="0"/>
                      <a:pt x="212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2180;p56">
                <a:extLst>
                  <a:ext uri="{FF2B5EF4-FFF2-40B4-BE49-F238E27FC236}">
                    <a16:creationId xmlns:a16="http://schemas.microsoft.com/office/drawing/2014/main" id="{9A000C44-A08E-E4E1-D362-BEDF30E51AF9}"/>
                  </a:ext>
                </a:extLst>
              </p:cNvPr>
              <p:cNvSpPr/>
              <p:nvPr/>
            </p:nvSpPr>
            <p:spPr>
              <a:xfrm flipH="1">
                <a:off x="7613544" y="4389121"/>
                <a:ext cx="256711" cy="113764"/>
              </a:xfrm>
              <a:custGeom>
                <a:avLst/>
                <a:gdLst/>
                <a:ahLst/>
                <a:cxnLst/>
                <a:rect l="l" t="t" r="r" b="b"/>
                <a:pathLst>
                  <a:path w="10609" h="4701" extrusionOk="0">
                    <a:moveTo>
                      <a:pt x="4834" y="0"/>
                    </a:moveTo>
                    <a:cubicBezTo>
                      <a:pt x="4790" y="0"/>
                      <a:pt x="4746" y="4"/>
                      <a:pt x="4704" y="13"/>
                    </a:cubicBezTo>
                    <a:lnTo>
                      <a:pt x="535" y="847"/>
                    </a:lnTo>
                    <a:cubicBezTo>
                      <a:pt x="234" y="913"/>
                      <a:pt x="1" y="1180"/>
                      <a:pt x="1" y="1481"/>
                    </a:cubicBezTo>
                    <a:lnTo>
                      <a:pt x="1" y="4049"/>
                    </a:lnTo>
                    <a:cubicBezTo>
                      <a:pt x="1" y="4401"/>
                      <a:pt x="284" y="4701"/>
                      <a:pt x="647" y="4701"/>
                    </a:cubicBezTo>
                    <a:cubicBezTo>
                      <a:pt x="697" y="4701"/>
                      <a:pt x="749" y="4695"/>
                      <a:pt x="802" y="4683"/>
                    </a:cubicBezTo>
                    <a:cubicBezTo>
                      <a:pt x="2903" y="4316"/>
                      <a:pt x="8674" y="3315"/>
                      <a:pt x="9208" y="3148"/>
                    </a:cubicBezTo>
                    <a:cubicBezTo>
                      <a:pt x="9908" y="2915"/>
                      <a:pt x="10609" y="2781"/>
                      <a:pt x="10609" y="1914"/>
                    </a:cubicBezTo>
                    <a:cubicBezTo>
                      <a:pt x="10609" y="1260"/>
                      <a:pt x="10096" y="1078"/>
                      <a:pt x="9199" y="1078"/>
                    </a:cubicBezTo>
                    <a:cubicBezTo>
                      <a:pt x="8952" y="1078"/>
                      <a:pt x="8676" y="1092"/>
                      <a:pt x="8374" y="1114"/>
                    </a:cubicBezTo>
                    <a:cubicBezTo>
                      <a:pt x="8327" y="1116"/>
                      <a:pt x="8279" y="1118"/>
                      <a:pt x="8231" y="1118"/>
                    </a:cubicBezTo>
                    <a:cubicBezTo>
                      <a:pt x="7120" y="1118"/>
                      <a:pt x="5748" y="401"/>
                      <a:pt x="5205" y="113"/>
                    </a:cubicBezTo>
                    <a:cubicBezTo>
                      <a:pt x="5105" y="38"/>
                      <a:pt x="4967" y="0"/>
                      <a:pt x="483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2181;p56">
                <a:extLst>
                  <a:ext uri="{FF2B5EF4-FFF2-40B4-BE49-F238E27FC236}">
                    <a16:creationId xmlns:a16="http://schemas.microsoft.com/office/drawing/2014/main" id="{C0540C14-8CE7-BA5B-17FA-0F794F9A2B51}"/>
                  </a:ext>
                </a:extLst>
              </p:cNvPr>
              <p:cNvSpPr/>
              <p:nvPr/>
            </p:nvSpPr>
            <p:spPr>
              <a:xfrm flipH="1">
                <a:off x="8252818" y="4148863"/>
                <a:ext cx="213107" cy="108997"/>
              </a:xfrm>
              <a:custGeom>
                <a:avLst/>
                <a:gdLst/>
                <a:ahLst/>
                <a:cxnLst/>
                <a:rect l="l" t="t" r="r" b="b"/>
                <a:pathLst>
                  <a:path w="8807" h="4504" extrusionOk="0">
                    <a:moveTo>
                      <a:pt x="734" y="0"/>
                    </a:moveTo>
                    <a:lnTo>
                      <a:pt x="0" y="2335"/>
                    </a:lnTo>
                    <a:lnTo>
                      <a:pt x="7372" y="4504"/>
                    </a:lnTo>
                    <a:lnTo>
                      <a:pt x="8807" y="1735"/>
                    </a:lnTo>
                    <a:lnTo>
                      <a:pt x="734" y="0"/>
                    </a:ln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2182;p56">
                <a:extLst>
                  <a:ext uri="{FF2B5EF4-FFF2-40B4-BE49-F238E27FC236}">
                    <a16:creationId xmlns:a16="http://schemas.microsoft.com/office/drawing/2014/main" id="{379F3FAA-EF23-D29A-D2EA-2822895FCC0A}"/>
                  </a:ext>
                </a:extLst>
              </p:cNvPr>
              <p:cNvSpPr/>
              <p:nvPr/>
            </p:nvSpPr>
            <p:spPr>
              <a:xfrm flipH="1">
                <a:off x="7941251" y="2757169"/>
                <a:ext cx="108986" cy="632104"/>
              </a:xfrm>
              <a:custGeom>
                <a:avLst/>
                <a:gdLst/>
                <a:ahLst/>
                <a:cxnLst/>
                <a:rect l="l" t="t" r="r" b="b"/>
                <a:pathLst>
                  <a:path w="4504" h="26120" extrusionOk="0">
                    <a:moveTo>
                      <a:pt x="0" y="1"/>
                    </a:moveTo>
                    <a:lnTo>
                      <a:pt x="801" y="10241"/>
                    </a:lnTo>
                    <a:cubicBezTo>
                      <a:pt x="801" y="10241"/>
                      <a:pt x="2669" y="18447"/>
                      <a:pt x="3603" y="26119"/>
                    </a:cubicBezTo>
                    <a:cubicBezTo>
                      <a:pt x="4504" y="17680"/>
                      <a:pt x="1" y="2"/>
                      <a:pt x="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2183;p56">
                <a:extLst>
                  <a:ext uri="{FF2B5EF4-FFF2-40B4-BE49-F238E27FC236}">
                    <a16:creationId xmlns:a16="http://schemas.microsoft.com/office/drawing/2014/main" id="{7B974074-EA00-A5DE-2F48-A620D6D64D6B}"/>
                  </a:ext>
                </a:extLst>
              </p:cNvPr>
              <p:cNvSpPr/>
              <p:nvPr/>
            </p:nvSpPr>
            <p:spPr>
              <a:xfrm flipH="1">
                <a:off x="8115594" y="1716642"/>
                <a:ext cx="145306" cy="145321"/>
              </a:xfrm>
              <a:custGeom>
                <a:avLst/>
                <a:gdLst/>
                <a:ahLst/>
                <a:cxnLst/>
                <a:rect l="l" t="t" r="r" b="b"/>
                <a:pathLst>
                  <a:path w="6005" h="6005" extrusionOk="0">
                    <a:moveTo>
                      <a:pt x="1134" y="0"/>
                    </a:moveTo>
                    <a:lnTo>
                      <a:pt x="0" y="3269"/>
                    </a:lnTo>
                    <a:cubicBezTo>
                      <a:pt x="1568" y="4570"/>
                      <a:pt x="4737" y="6004"/>
                      <a:pt x="4737" y="6004"/>
                    </a:cubicBezTo>
                    <a:lnTo>
                      <a:pt x="6004" y="2235"/>
                    </a:lnTo>
                    <a:cubicBezTo>
                      <a:pt x="4270" y="1768"/>
                      <a:pt x="2602" y="1034"/>
                      <a:pt x="113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2184;p56">
                <a:extLst>
                  <a:ext uri="{FF2B5EF4-FFF2-40B4-BE49-F238E27FC236}">
                    <a16:creationId xmlns:a16="http://schemas.microsoft.com/office/drawing/2014/main" id="{9585689E-2648-76B3-2B6E-AAD01B509763}"/>
                  </a:ext>
                </a:extLst>
              </p:cNvPr>
              <p:cNvSpPr/>
              <p:nvPr/>
            </p:nvSpPr>
            <p:spPr>
              <a:xfrm flipH="1">
                <a:off x="8014690" y="1700476"/>
                <a:ext cx="100928" cy="149387"/>
              </a:xfrm>
              <a:custGeom>
                <a:avLst/>
                <a:gdLst/>
                <a:ahLst/>
                <a:cxnLst/>
                <a:rect l="l" t="t" r="r" b="b"/>
                <a:pathLst>
                  <a:path w="4171" h="6173" extrusionOk="0">
                    <a:moveTo>
                      <a:pt x="1802" y="1"/>
                    </a:moveTo>
                    <a:cubicBezTo>
                      <a:pt x="1802" y="1"/>
                      <a:pt x="801" y="2169"/>
                      <a:pt x="0" y="2903"/>
                    </a:cubicBezTo>
                    <a:lnTo>
                      <a:pt x="2102" y="6172"/>
                    </a:lnTo>
                    <a:cubicBezTo>
                      <a:pt x="3069" y="4838"/>
                      <a:pt x="3770" y="3337"/>
                      <a:pt x="4170" y="1736"/>
                    </a:cubicBezTo>
                    <a:lnTo>
                      <a:pt x="180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901" name="TextBox 1900">
            <a:extLst>
              <a:ext uri="{FF2B5EF4-FFF2-40B4-BE49-F238E27FC236}">
                <a16:creationId xmlns:a16="http://schemas.microsoft.com/office/drawing/2014/main" id="{67C1F26B-B5CE-A8AF-7A91-51AC9C6E0869}"/>
              </a:ext>
            </a:extLst>
          </p:cNvPr>
          <p:cNvSpPr txBox="1"/>
          <p:nvPr/>
        </p:nvSpPr>
        <p:spPr>
          <a:xfrm>
            <a:off x="48491" y="4842164"/>
            <a:ext cx="346364" cy="253916"/>
          </a:xfrm>
          <a:prstGeom prst="rect">
            <a:avLst/>
          </a:prstGeom>
          <a:noFill/>
        </p:spPr>
        <p:txBody>
          <a:bodyPr wrap="square" rtlCol="0">
            <a:spAutoFit/>
          </a:bodyPr>
          <a:lstStyle/>
          <a:p>
            <a:r>
              <a:rPr lang="en-US" sz="1000" dirty="0">
                <a:solidFill>
                  <a:schemeClr val="bg1"/>
                </a:solidFill>
              </a:rPr>
              <a:t>44</a:t>
            </a:r>
          </a:p>
        </p:txBody>
      </p:sp>
    </p:spTree>
    <p:extLst>
      <p:ext uri="{BB962C8B-B14F-4D97-AF65-F5344CB8AC3E}">
        <p14:creationId xmlns:p14="http://schemas.microsoft.com/office/powerpoint/2010/main" val="233176403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396"/>
        <p:cNvGrpSpPr/>
        <p:nvPr/>
      </p:nvGrpSpPr>
      <p:grpSpPr>
        <a:xfrm>
          <a:off x="0" y="0"/>
          <a:ext cx="0" cy="0"/>
          <a:chOff x="0" y="0"/>
          <a:chExt cx="0" cy="0"/>
        </a:xfrm>
      </p:grpSpPr>
      <p:sp>
        <p:nvSpPr>
          <p:cNvPr id="3" name="Title 2">
            <a:extLst>
              <a:ext uri="{FF2B5EF4-FFF2-40B4-BE49-F238E27FC236}">
                <a16:creationId xmlns:a16="http://schemas.microsoft.com/office/drawing/2014/main" id="{DFC35A95-FFC3-FC1D-575E-1531ED854E78}"/>
              </a:ext>
            </a:extLst>
          </p:cNvPr>
          <p:cNvSpPr>
            <a:spLocks noGrp="1"/>
          </p:cNvSpPr>
          <p:nvPr>
            <p:ph type="title"/>
          </p:nvPr>
        </p:nvSpPr>
        <p:spPr>
          <a:xfrm>
            <a:off x="706421" y="352496"/>
            <a:ext cx="7736700" cy="572700"/>
          </a:xfrm>
        </p:spPr>
        <p:txBody>
          <a:bodyPr/>
          <a:lstStyle/>
          <a:p>
            <a:r>
              <a:rPr lang="en-US" dirty="0"/>
              <a:t>References</a:t>
            </a:r>
          </a:p>
        </p:txBody>
      </p:sp>
      <p:sp>
        <p:nvSpPr>
          <p:cNvPr id="4" name="TextBox 3">
            <a:extLst>
              <a:ext uri="{FF2B5EF4-FFF2-40B4-BE49-F238E27FC236}">
                <a16:creationId xmlns:a16="http://schemas.microsoft.com/office/drawing/2014/main" id="{6AC6C5DF-85E8-774E-11F8-7B072D712DA3}"/>
              </a:ext>
            </a:extLst>
          </p:cNvPr>
          <p:cNvSpPr txBox="1"/>
          <p:nvPr/>
        </p:nvSpPr>
        <p:spPr>
          <a:xfrm>
            <a:off x="816428" y="1217839"/>
            <a:ext cx="7817032" cy="32840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lnSpc>
                <a:spcPct val="150000"/>
              </a:lnSpc>
              <a:buClr>
                <a:schemeClr val="bg1"/>
              </a:buClr>
              <a:buFont typeface="+mj-lt"/>
              <a:buAutoNum type="arabicPeriod"/>
            </a:pPr>
            <a:r>
              <a:rPr lang="en-US" dirty="0">
                <a:solidFill>
                  <a:schemeClr val="bg1"/>
                </a:solidFill>
                <a:hlinkClick r:id="rId3"/>
              </a:rPr>
              <a:t>https://</a:t>
            </a:r>
            <a:r>
              <a:rPr lang="en-US" dirty="0" err="1">
                <a:solidFill>
                  <a:schemeClr val="bg1"/>
                </a:solidFill>
                <a:hlinkClick r:id="rId3"/>
              </a:rPr>
              <a:t>www.sciencedirect.com</a:t>
            </a:r>
            <a:r>
              <a:rPr lang="en-US" dirty="0">
                <a:solidFill>
                  <a:schemeClr val="bg1"/>
                </a:solidFill>
                <a:hlinkClick r:id="rId3"/>
              </a:rPr>
              <a:t>/science/article/</a:t>
            </a:r>
            <a:r>
              <a:rPr lang="en-US" dirty="0" err="1">
                <a:solidFill>
                  <a:schemeClr val="bg1"/>
                </a:solidFill>
                <a:hlinkClick r:id="rId3"/>
              </a:rPr>
              <a:t>pii</a:t>
            </a:r>
            <a:r>
              <a:rPr lang="en-US" dirty="0">
                <a:solidFill>
                  <a:schemeClr val="bg1"/>
                </a:solidFill>
                <a:hlinkClick r:id="rId3"/>
              </a:rPr>
              <a:t>/</a:t>
            </a:r>
            <a:r>
              <a:rPr lang="en-US" dirty="0" err="1">
                <a:solidFill>
                  <a:schemeClr val="bg1"/>
                </a:solidFill>
                <a:hlinkClick r:id="rId3"/>
              </a:rPr>
              <a:t>S2667096822000027#bib0027</a:t>
            </a:r>
            <a:endParaRPr lang="en-US" dirty="0">
              <a:solidFill>
                <a:schemeClr val="bg1"/>
              </a:solidFill>
            </a:endParaRPr>
          </a:p>
          <a:p>
            <a:pPr marL="342900" indent="-342900">
              <a:lnSpc>
                <a:spcPct val="150000"/>
              </a:lnSpc>
              <a:buClr>
                <a:schemeClr val="bg1"/>
              </a:buClr>
              <a:buFont typeface="+mj-lt"/>
              <a:buAutoNum type="arabicPeriod"/>
            </a:pPr>
            <a:r>
              <a:rPr lang="en-US" dirty="0">
                <a:solidFill>
                  <a:schemeClr val="bg1"/>
                </a:solidFill>
                <a:hlinkClick r:id="rId4"/>
              </a:rPr>
              <a:t>https://</a:t>
            </a:r>
            <a:r>
              <a:rPr lang="en-US" dirty="0" err="1">
                <a:solidFill>
                  <a:schemeClr val="bg1"/>
                </a:solidFill>
                <a:hlinkClick r:id="rId4"/>
              </a:rPr>
              <a:t>www.sciencedirect.com</a:t>
            </a:r>
            <a:r>
              <a:rPr lang="en-US" dirty="0">
                <a:solidFill>
                  <a:schemeClr val="bg1"/>
                </a:solidFill>
                <a:hlinkClick r:id="rId4"/>
              </a:rPr>
              <a:t>/science/article/</a:t>
            </a:r>
            <a:r>
              <a:rPr lang="en-US" dirty="0" err="1">
                <a:solidFill>
                  <a:schemeClr val="bg1"/>
                </a:solidFill>
                <a:hlinkClick r:id="rId4"/>
              </a:rPr>
              <a:t>pii</a:t>
            </a:r>
            <a:r>
              <a:rPr lang="en-US" dirty="0">
                <a:solidFill>
                  <a:schemeClr val="bg1"/>
                </a:solidFill>
                <a:hlinkClick r:id="rId4"/>
              </a:rPr>
              <a:t>/</a:t>
            </a:r>
            <a:r>
              <a:rPr lang="en-US" dirty="0" err="1">
                <a:solidFill>
                  <a:schemeClr val="bg1"/>
                </a:solidFill>
                <a:hlinkClick r:id="rId4"/>
              </a:rPr>
              <a:t>S2667096822000027#bib0022</a:t>
            </a:r>
            <a:endParaRPr lang="en-US" dirty="0">
              <a:solidFill>
                <a:schemeClr val="bg1"/>
              </a:solidFill>
            </a:endParaRPr>
          </a:p>
          <a:p>
            <a:pPr marL="342900" indent="-342900">
              <a:lnSpc>
                <a:spcPct val="150000"/>
              </a:lnSpc>
              <a:buClr>
                <a:schemeClr val="bg1"/>
              </a:buClr>
              <a:buFont typeface="+mj-lt"/>
              <a:buAutoNum type="arabicPeriod"/>
            </a:pPr>
            <a:r>
              <a:rPr lang="en-US" dirty="0">
                <a:solidFill>
                  <a:schemeClr val="bg1"/>
                </a:solidFill>
                <a:hlinkClick r:id="rId5"/>
              </a:rPr>
              <a:t>https://</a:t>
            </a:r>
            <a:r>
              <a:rPr lang="en-US" dirty="0" err="1">
                <a:solidFill>
                  <a:schemeClr val="bg1"/>
                </a:solidFill>
                <a:hlinkClick r:id="rId5"/>
              </a:rPr>
              <a:t>www.sciencedirect.com</a:t>
            </a:r>
            <a:r>
              <a:rPr lang="en-US" dirty="0">
                <a:solidFill>
                  <a:schemeClr val="bg1"/>
                </a:solidFill>
                <a:hlinkClick r:id="rId5"/>
              </a:rPr>
              <a:t>/science/article/</a:t>
            </a:r>
            <a:r>
              <a:rPr lang="en-US" dirty="0" err="1">
                <a:solidFill>
                  <a:schemeClr val="bg1"/>
                </a:solidFill>
                <a:hlinkClick r:id="rId5"/>
              </a:rPr>
              <a:t>pii</a:t>
            </a:r>
            <a:r>
              <a:rPr lang="en-US" dirty="0">
                <a:solidFill>
                  <a:schemeClr val="bg1"/>
                </a:solidFill>
                <a:hlinkClick r:id="rId5"/>
              </a:rPr>
              <a:t>/</a:t>
            </a:r>
            <a:r>
              <a:rPr lang="en-US" dirty="0" err="1">
                <a:solidFill>
                  <a:schemeClr val="bg1"/>
                </a:solidFill>
                <a:hlinkClick r:id="rId5"/>
              </a:rPr>
              <a:t>S2667096822000027#bib0073</a:t>
            </a:r>
            <a:endParaRPr lang="en-US" dirty="0">
              <a:solidFill>
                <a:schemeClr val="bg1"/>
              </a:solidFill>
            </a:endParaRPr>
          </a:p>
          <a:p>
            <a:pPr marL="342900" indent="-342900">
              <a:lnSpc>
                <a:spcPct val="150000"/>
              </a:lnSpc>
              <a:buClr>
                <a:schemeClr val="bg1"/>
              </a:buClr>
              <a:buFont typeface="+mj-lt"/>
              <a:buAutoNum type="arabicPeriod"/>
            </a:pPr>
            <a:r>
              <a:rPr lang="en-US" dirty="0">
                <a:solidFill>
                  <a:schemeClr val="bg1"/>
                </a:solidFill>
                <a:hlinkClick r:id="rId6"/>
              </a:rPr>
              <a:t>https://</a:t>
            </a:r>
            <a:r>
              <a:rPr lang="en-US" dirty="0" err="1">
                <a:solidFill>
                  <a:schemeClr val="bg1"/>
                </a:solidFill>
                <a:hlinkClick r:id="rId6"/>
              </a:rPr>
              <a:t>www.sciencedirect.com</a:t>
            </a:r>
            <a:r>
              <a:rPr lang="en-US" dirty="0">
                <a:solidFill>
                  <a:schemeClr val="bg1"/>
                </a:solidFill>
                <a:hlinkClick r:id="rId6"/>
              </a:rPr>
              <a:t>/science/article/</a:t>
            </a:r>
            <a:r>
              <a:rPr lang="en-US" dirty="0" err="1">
                <a:solidFill>
                  <a:schemeClr val="bg1"/>
                </a:solidFill>
                <a:hlinkClick r:id="rId6"/>
              </a:rPr>
              <a:t>pii</a:t>
            </a:r>
            <a:r>
              <a:rPr lang="en-US" dirty="0">
                <a:solidFill>
                  <a:schemeClr val="bg1"/>
                </a:solidFill>
                <a:hlinkClick r:id="rId6"/>
              </a:rPr>
              <a:t>/</a:t>
            </a:r>
            <a:r>
              <a:rPr lang="en-US" dirty="0" err="1">
                <a:solidFill>
                  <a:schemeClr val="bg1"/>
                </a:solidFill>
                <a:hlinkClick r:id="rId6"/>
              </a:rPr>
              <a:t>S2667096822000027#bib0066</a:t>
            </a:r>
            <a:endParaRPr lang="en-US" dirty="0">
              <a:solidFill>
                <a:schemeClr val="bg1"/>
              </a:solidFill>
            </a:endParaRPr>
          </a:p>
          <a:p>
            <a:pPr marL="342900" indent="-342900">
              <a:lnSpc>
                <a:spcPct val="150000"/>
              </a:lnSpc>
              <a:buClr>
                <a:schemeClr val="bg1"/>
              </a:buClr>
              <a:buFont typeface="+mj-lt"/>
              <a:buAutoNum type="arabicPeriod"/>
            </a:pPr>
            <a:r>
              <a:rPr lang="en-US" dirty="0">
                <a:solidFill>
                  <a:schemeClr val="bg1"/>
                </a:solidFill>
                <a:hlinkClick r:id="rId7">
                  <a:extLst>
                    <a:ext uri="{A12FA001-AC4F-418D-AE19-62706E023703}">
                      <ahyp:hlinkClr xmlns:ahyp="http://schemas.microsoft.com/office/drawing/2018/hyperlinkcolor" val="tx"/>
                    </a:ext>
                  </a:extLst>
                </a:hlinkClick>
              </a:rPr>
              <a:t>https://</a:t>
            </a:r>
            <a:r>
              <a:rPr lang="en-US" dirty="0" err="1">
                <a:solidFill>
                  <a:schemeClr val="bg1"/>
                </a:solidFill>
                <a:hlinkClick r:id="rId7">
                  <a:extLst>
                    <a:ext uri="{A12FA001-AC4F-418D-AE19-62706E023703}">
                      <ahyp:hlinkClr xmlns:ahyp="http://schemas.microsoft.com/office/drawing/2018/hyperlinkcolor" val="tx"/>
                    </a:ext>
                  </a:extLst>
                </a:hlinkClick>
              </a:rPr>
              <a:t>blog.hubspot.com</a:t>
            </a:r>
            <a:r>
              <a:rPr lang="en-US" dirty="0">
                <a:solidFill>
                  <a:schemeClr val="bg1"/>
                </a:solidFill>
                <a:hlinkClick r:id="rId7">
                  <a:extLst>
                    <a:ext uri="{A12FA001-AC4F-418D-AE19-62706E023703}">
                      <ahyp:hlinkClr xmlns:ahyp="http://schemas.microsoft.com/office/drawing/2018/hyperlinkcolor" val="tx"/>
                    </a:ext>
                  </a:extLst>
                </a:hlinkClick>
              </a:rPr>
              <a:t>/service/retain-customers-in-inflation</a:t>
            </a:r>
            <a:endParaRPr lang="en-US" dirty="0">
              <a:solidFill>
                <a:schemeClr val="bg1"/>
              </a:solidFill>
            </a:endParaRPr>
          </a:p>
          <a:p>
            <a:pPr marL="342900" indent="-342900">
              <a:lnSpc>
                <a:spcPct val="150000"/>
              </a:lnSpc>
              <a:buClr>
                <a:schemeClr val="bg1"/>
              </a:buClr>
              <a:buFont typeface="+mj-lt"/>
              <a:buAutoNum type="arabicPeriod"/>
            </a:pPr>
            <a:r>
              <a:rPr lang="en-US" dirty="0">
                <a:solidFill>
                  <a:schemeClr val="bg1"/>
                </a:solidFill>
                <a:hlinkClick r:id="rId8">
                  <a:extLst>
                    <a:ext uri="{A12FA001-AC4F-418D-AE19-62706E023703}">
                      <ahyp:hlinkClr xmlns:ahyp="http://schemas.microsoft.com/office/drawing/2018/hyperlinkcolor" val="tx"/>
                    </a:ext>
                  </a:extLst>
                </a:hlinkClick>
              </a:rPr>
              <a:t>https://</a:t>
            </a:r>
            <a:r>
              <a:rPr lang="en-US" dirty="0" err="1">
                <a:solidFill>
                  <a:schemeClr val="bg1"/>
                </a:solidFill>
                <a:hlinkClick r:id="rId8">
                  <a:extLst>
                    <a:ext uri="{A12FA001-AC4F-418D-AE19-62706E023703}">
                      <ahyp:hlinkClr xmlns:ahyp="http://schemas.microsoft.com/office/drawing/2018/hyperlinkcolor" val="tx"/>
                    </a:ext>
                  </a:extLst>
                </a:hlinkClick>
              </a:rPr>
              <a:t>www.sciencedirect.com</a:t>
            </a:r>
            <a:r>
              <a:rPr lang="en-US" dirty="0">
                <a:solidFill>
                  <a:schemeClr val="bg1"/>
                </a:solidFill>
                <a:hlinkClick r:id="rId8">
                  <a:extLst>
                    <a:ext uri="{A12FA001-AC4F-418D-AE19-62706E023703}">
                      <ahyp:hlinkClr xmlns:ahyp="http://schemas.microsoft.com/office/drawing/2018/hyperlinkcolor" val="tx"/>
                    </a:ext>
                  </a:extLst>
                </a:hlinkClick>
              </a:rPr>
              <a:t>/science/article/</a:t>
            </a:r>
            <a:r>
              <a:rPr lang="en-US" dirty="0" err="1">
                <a:solidFill>
                  <a:schemeClr val="bg1"/>
                </a:solidFill>
                <a:hlinkClick r:id="rId8">
                  <a:extLst>
                    <a:ext uri="{A12FA001-AC4F-418D-AE19-62706E023703}">
                      <ahyp:hlinkClr xmlns:ahyp="http://schemas.microsoft.com/office/drawing/2018/hyperlinkcolor" val="tx"/>
                    </a:ext>
                  </a:extLst>
                </a:hlinkClick>
              </a:rPr>
              <a:t>pii</a:t>
            </a:r>
            <a:r>
              <a:rPr lang="en-US" dirty="0">
                <a:solidFill>
                  <a:schemeClr val="bg1"/>
                </a:solidFill>
                <a:hlinkClick r:id="rId8">
                  <a:extLst>
                    <a:ext uri="{A12FA001-AC4F-418D-AE19-62706E023703}">
                      <ahyp:hlinkClr xmlns:ahyp="http://schemas.microsoft.com/office/drawing/2018/hyperlinkcolor" val="tx"/>
                    </a:ext>
                  </a:extLst>
                </a:hlinkClick>
              </a:rPr>
              <a:t>/</a:t>
            </a:r>
            <a:r>
              <a:rPr lang="en-US" dirty="0" err="1">
                <a:solidFill>
                  <a:schemeClr val="bg1"/>
                </a:solidFill>
                <a:hlinkClick r:id="rId8">
                  <a:extLst>
                    <a:ext uri="{A12FA001-AC4F-418D-AE19-62706E023703}">
                      <ahyp:hlinkClr xmlns:ahyp="http://schemas.microsoft.com/office/drawing/2018/hyperlinkcolor" val="tx"/>
                    </a:ext>
                  </a:extLst>
                </a:hlinkClick>
              </a:rPr>
              <a:t>S2667096822000027</a:t>
            </a:r>
            <a:endParaRPr lang="en-US" dirty="0">
              <a:solidFill>
                <a:schemeClr val="bg1"/>
              </a:solidFill>
            </a:endParaRPr>
          </a:p>
          <a:p>
            <a:pPr marL="342900" indent="-342900">
              <a:lnSpc>
                <a:spcPct val="150000"/>
              </a:lnSpc>
              <a:buClr>
                <a:schemeClr val="bg1"/>
              </a:buClr>
              <a:buFont typeface="+mj-lt"/>
              <a:buAutoNum type="arabicPeriod"/>
            </a:pPr>
            <a:r>
              <a:rPr lang="en-US" dirty="0">
                <a:solidFill>
                  <a:schemeClr val="bg1"/>
                </a:solidFill>
                <a:hlinkClick r:id="rId9">
                  <a:extLst>
                    <a:ext uri="{A12FA001-AC4F-418D-AE19-62706E023703}">
                      <ahyp:hlinkClr xmlns:ahyp="http://schemas.microsoft.com/office/drawing/2018/hyperlinkcolor" val="tx"/>
                    </a:ext>
                  </a:extLst>
                </a:hlinkClick>
              </a:rPr>
              <a:t>http://</a:t>
            </a:r>
            <a:r>
              <a:rPr lang="en-US" dirty="0" err="1">
                <a:solidFill>
                  <a:schemeClr val="bg1"/>
                </a:solidFill>
                <a:hlinkClick r:id="rId9">
                  <a:extLst>
                    <a:ext uri="{A12FA001-AC4F-418D-AE19-62706E023703}">
                      <ahyp:hlinkClr xmlns:ahyp="http://schemas.microsoft.com/office/drawing/2018/hyperlinkcolor" val="tx"/>
                    </a:ext>
                  </a:extLst>
                </a:hlinkClick>
              </a:rPr>
              <a:t>cs229.stanford.edu</a:t>
            </a:r>
            <a:r>
              <a:rPr lang="en-US" dirty="0">
                <a:solidFill>
                  <a:schemeClr val="bg1"/>
                </a:solidFill>
                <a:hlinkClick r:id="rId9">
                  <a:extLst>
                    <a:ext uri="{A12FA001-AC4F-418D-AE19-62706E023703}">
                      <ahyp:hlinkClr xmlns:ahyp="http://schemas.microsoft.com/office/drawing/2018/hyperlinkcolor" val="tx"/>
                    </a:ext>
                  </a:extLst>
                </a:hlinkClick>
              </a:rPr>
              <a:t>/</a:t>
            </a:r>
            <a:r>
              <a:rPr lang="en-US" dirty="0" err="1">
                <a:solidFill>
                  <a:schemeClr val="bg1"/>
                </a:solidFill>
                <a:hlinkClick r:id="rId9">
                  <a:extLst>
                    <a:ext uri="{A12FA001-AC4F-418D-AE19-62706E023703}">
                      <ahyp:hlinkClr xmlns:ahyp="http://schemas.microsoft.com/office/drawing/2018/hyperlinkcolor" val="tx"/>
                    </a:ext>
                  </a:extLst>
                </a:hlinkClick>
              </a:rPr>
              <a:t>proj2017</a:t>
            </a:r>
            <a:r>
              <a:rPr lang="en-US" dirty="0">
                <a:solidFill>
                  <a:schemeClr val="bg1"/>
                </a:solidFill>
                <a:hlinkClick r:id="rId9">
                  <a:extLst>
                    <a:ext uri="{A12FA001-AC4F-418D-AE19-62706E023703}">
                      <ahyp:hlinkClr xmlns:ahyp="http://schemas.microsoft.com/office/drawing/2018/hyperlinkcolor" val="tx"/>
                    </a:ext>
                  </a:extLst>
                </a:hlinkClick>
              </a:rPr>
              <a:t>/final-reports/</a:t>
            </a:r>
            <a:r>
              <a:rPr lang="en-US" dirty="0" err="1">
                <a:solidFill>
                  <a:schemeClr val="bg1"/>
                </a:solidFill>
                <a:hlinkClick r:id="rId9">
                  <a:extLst>
                    <a:ext uri="{A12FA001-AC4F-418D-AE19-62706E023703}">
                      <ahyp:hlinkClr xmlns:ahyp="http://schemas.microsoft.com/office/drawing/2018/hyperlinkcolor" val="tx"/>
                    </a:ext>
                  </a:extLst>
                </a:hlinkClick>
              </a:rPr>
              <a:t>5244336.pdf</a:t>
            </a:r>
            <a:endParaRPr lang="en-US" dirty="0">
              <a:solidFill>
                <a:schemeClr val="bg1"/>
              </a:solidFill>
            </a:endParaRPr>
          </a:p>
          <a:p>
            <a:pPr marL="342900" indent="-342900">
              <a:lnSpc>
                <a:spcPct val="150000"/>
              </a:lnSpc>
              <a:buClr>
                <a:schemeClr val="bg1"/>
              </a:buClr>
              <a:buFont typeface="+mj-lt"/>
              <a:buAutoNum type="arabicPeriod"/>
            </a:pPr>
            <a:r>
              <a:rPr lang="en-US" u="sng" dirty="0">
                <a:solidFill>
                  <a:schemeClr val="bg1"/>
                </a:solidFill>
              </a:rPr>
              <a:t>https://</a:t>
            </a:r>
            <a:r>
              <a:rPr lang="en-US" u="sng" dirty="0" err="1">
                <a:solidFill>
                  <a:schemeClr val="bg1"/>
                </a:solidFill>
              </a:rPr>
              <a:t>www.researchgate.net</a:t>
            </a:r>
            <a:r>
              <a:rPr lang="en-US" u="sng" dirty="0">
                <a:solidFill>
                  <a:schemeClr val="bg1"/>
                </a:solidFill>
              </a:rPr>
              <a:t>/publication/</a:t>
            </a:r>
            <a:r>
              <a:rPr lang="en-US" u="sng" dirty="0" err="1">
                <a:solidFill>
                  <a:schemeClr val="bg1"/>
                </a:solidFill>
              </a:rPr>
              <a:t>350935708_Time_series_forecast_of_sales_volume_based</a:t>
            </a:r>
            <a:r>
              <a:rPr lang="en-US" u="sng" dirty="0">
                <a:solidFill>
                  <a:schemeClr val="bg1"/>
                </a:solidFill>
              </a:rPr>
              <a:t>_</a:t>
            </a:r>
          </a:p>
          <a:p>
            <a:pPr>
              <a:lnSpc>
                <a:spcPct val="150000"/>
              </a:lnSpc>
            </a:pPr>
            <a:endParaRPr lang="en-US" u="sng" dirty="0">
              <a:solidFill>
                <a:schemeClr val="bg1"/>
              </a:solidFill>
            </a:endParaRPr>
          </a:p>
        </p:txBody>
      </p:sp>
      <p:sp>
        <p:nvSpPr>
          <p:cNvPr id="5" name="TextBox 4">
            <a:extLst>
              <a:ext uri="{FF2B5EF4-FFF2-40B4-BE49-F238E27FC236}">
                <a16:creationId xmlns:a16="http://schemas.microsoft.com/office/drawing/2014/main" id="{1AA6CBDE-61C5-2C62-CF9B-2C5668BB8E7B}"/>
              </a:ext>
            </a:extLst>
          </p:cNvPr>
          <p:cNvSpPr txBox="1"/>
          <p:nvPr/>
        </p:nvSpPr>
        <p:spPr>
          <a:xfrm>
            <a:off x="48491" y="4842164"/>
            <a:ext cx="346364" cy="253916"/>
          </a:xfrm>
          <a:prstGeom prst="rect">
            <a:avLst/>
          </a:prstGeom>
          <a:noFill/>
        </p:spPr>
        <p:txBody>
          <a:bodyPr wrap="square" rtlCol="0">
            <a:spAutoFit/>
          </a:bodyPr>
          <a:lstStyle/>
          <a:p>
            <a:r>
              <a:rPr lang="en-US" sz="1000" dirty="0">
                <a:solidFill>
                  <a:schemeClr val="bg1"/>
                </a:solidFill>
              </a:rPr>
              <a:t>45</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070"/>
        <p:cNvGrpSpPr/>
        <p:nvPr/>
      </p:nvGrpSpPr>
      <p:grpSpPr>
        <a:xfrm>
          <a:off x="0" y="0"/>
          <a:ext cx="0" cy="0"/>
          <a:chOff x="0" y="0"/>
          <a:chExt cx="0" cy="0"/>
        </a:xfrm>
      </p:grpSpPr>
      <p:grpSp>
        <p:nvGrpSpPr>
          <p:cNvPr id="2071" name="Google Shape;2071;p56"/>
          <p:cNvGrpSpPr/>
          <p:nvPr/>
        </p:nvGrpSpPr>
        <p:grpSpPr>
          <a:xfrm flipH="1">
            <a:off x="-1888587" y="4395857"/>
            <a:ext cx="6236769" cy="355972"/>
            <a:chOff x="1190200" y="4396100"/>
            <a:chExt cx="5212075" cy="297486"/>
          </a:xfrm>
        </p:grpSpPr>
        <p:sp>
          <p:nvSpPr>
            <p:cNvPr id="2072" name="Google Shape;2072;p56"/>
            <p:cNvSpPr/>
            <p:nvPr/>
          </p:nvSpPr>
          <p:spPr>
            <a:xfrm>
              <a:off x="1190200" y="4396100"/>
              <a:ext cx="5212075" cy="2525"/>
            </a:xfrm>
            <a:custGeom>
              <a:avLst/>
              <a:gdLst/>
              <a:ahLst/>
              <a:cxnLst/>
              <a:rect l="l" t="t" r="r" b="b"/>
              <a:pathLst>
                <a:path w="208483" h="101" extrusionOk="0">
                  <a:moveTo>
                    <a:pt x="0" y="0"/>
                  </a:moveTo>
                  <a:lnTo>
                    <a:pt x="0" y="100"/>
                  </a:lnTo>
                  <a:lnTo>
                    <a:pt x="208482" y="100"/>
                  </a:lnTo>
                  <a:lnTo>
                    <a:pt x="208482" y="0"/>
                  </a:lnTo>
                  <a:close/>
                </a:path>
              </a:pathLst>
            </a:custGeom>
            <a:solidFill>
              <a:srgbClr val="EBEBEB"/>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56"/>
            <p:cNvSpPr/>
            <p:nvPr/>
          </p:nvSpPr>
          <p:spPr>
            <a:xfrm>
              <a:off x="3115094" y="4691061"/>
              <a:ext cx="196850" cy="2525"/>
            </a:xfrm>
            <a:custGeom>
              <a:avLst/>
              <a:gdLst/>
              <a:ahLst/>
              <a:cxnLst/>
              <a:rect l="l" t="t" r="r" b="b"/>
              <a:pathLst>
                <a:path w="7874" h="101" extrusionOk="0">
                  <a:moveTo>
                    <a:pt x="1" y="1"/>
                  </a:moveTo>
                  <a:lnTo>
                    <a:pt x="1" y="101"/>
                  </a:lnTo>
                  <a:lnTo>
                    <a:pt x="7873" y="101"/>
                  </a:lnTo>
                  <a:lnTo>
                    <a:pt x="7873" y="1"/>
                  </a:lnTo>
                  <a:close/>
                </a:path>
              </a:pathLst>
            </a:custGeom>
            <a:solidFill>
              <a:srgbClr val="EBEBEB"/>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56"/>
            <p:cNvSpPr/>
            <p:nvPr/>
          </p:nvSpPr>
          <p:spPr>
            <a:xfrm>
              <a:off x="1825019" y="4672736"/>
              <a:ext cx="306900" cy="2525"/>
            </a:xfrm>
            <a:custGeom>
              <a:avLst/>
              <a:gdLst/>
              <a:ahLst/>
              <a:cxnLst/>
              <a:rect l="l" t="t" r="r" b="b"/>
              <a:pathLst>
                <a:path w="12276" h="101" extrusionOk="0">
                  <a:moveTo>
                    <a:pt x="0" y="0"/>
                  </a:moveTo>
                  <a:lnTo>
                    <a:pt x="0" y="100"/>
                  </a:lnTo>
                  <a:lnTo>
                    <a:pt x="12276" y="100"/>
                  </a:lnTo>
                  <a:lnTo>
                    <a:pt x="12276" y="0"/>
                  </a:lnTo>
                  <a:close/>
                </a:path>
              </a:pathLst>
            </a:custGeom>
            <a:solidFill>
              <a:srgbClr val="EBEBEB"/>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56"/>
            <p:cNvSpPr/>
            <p:nvPr/>
          </p:nvSpPr>
          <p:spPr>
            <a:xfrm>
              <a:off x="2613069" y="4594336"/>
              <a:ext cx="491225" cy="2525"/>
            </a:xfrm>
            <a:custGeom>
              <a:avLst/>
              <a:gdLst/>
              <a:ahLst/>
              <a:cxnLst/>
              <a:rect l="l" t="t" r="r" b="b"/>
              <a:pathLst>
                <a:path w="19649" h="101" extrusionOk="0">
                  <a:moveTo>
                    <a:pt x="1" y="0"/>
                  </a:moveTo>
                  <a:lnTo>
                    <a:pt x="1" y="100"/>
                  </a:lnTo>
                  <a:lnTo>
                    <a:pt x="19648" y="100"/>
                  </a:lnTo>
                  <a:lnTo>
                    <a:pt x="19648" y="0"/>
                  </a:lnTo>
                  <a:close/>
                </a:path>
              </a:pathLst>
            </a:custGeom>
            <a:solidFill>
              <a:srgbClr val="EBEBEB"/>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76" name="Google Shape;2076;p56"/>
          <p:cNvSpPr txBox="1">
            <a:spLocks noGrp="1"/>
          </p:cNvSpPr>
          <p:nvPr>
            <p:ph type="ctrTitle"/>
          </p:nvPr>
        </p:nvSpPr>
        <p:spPr>
          <a:xfrm>
            <a:off x="2848800" y="562799"/>
            <a:ext cx="3446400" cy="1131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solidFill>
                  <a:srgbClr val="FF8B7B"/>
                </a:solidFill>
              </a:rPr>
              <a:t>Thanks!</a:t>
            </a:r>
            <a:endParaRPr>
              <a:solidFill>
                <a:srgbClr val="FF8B7B"/>
              </a:solidFill>
            </a:endParaRPr>
          </a:p>
        </p:txBody>
      </p:sp>
      <p:sp>
        <p:nvSpPr>
          <p:cNvPr id="2077" name="Google Shape;2077;p56"/>
          <p:cNvSpPr txBox="1">
            <a:spLocks noGrp="1"/>
          </p:cNvSpPr>
          <p:nvPr>
            <p:ph type="subTitle" idx="1"/>
          </p:nvPr>
        </p:nvSpPr>
        <p:spPr>
          <a:xfrm>
            <a:off x="2970900" y="1788674"/>
            <a:ext cx="3202200" cy="1364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a:solidFill>
                  <a:schemeClr val="lt1"/>
                </a:solidFill>
              </a:rPr>
              <a:t>Do you have any questions?</a:t>
            </a:r>
            <a:endParaRPr dirty="0">
              <a:solidFill>
                <a:schemeClr val="lt1"/>
              </a:solidFill>
            </a:endParaRPr>
          </a:p>
        </p:txBody>
      </p:sp>
      <p:grpSp>
        <p:nvGrpSpPr>
          <p:cNvPr id="2185" name="Google Shape;2185;p56"/>
          <p:cNvGrpSpPr/>
          <p:nvPr/>
        </p:nvGrpSpPr>
        <p:grpSpPr>
          <a:xfrm flipH="1">
            <a:off x="190054" y="4707830"/>
            <a:ext cx="4532422" cy="253549"/>
            <a:chOff x="1944050" y="4354334"/>
            <a:chExt cx="3787750" cy="211891"/>
          </a:xfrm>
        </p:grpSpPr>
        <p:sp>
          <p:nvSpPr>
            <p:cNvPr id="2186" name="Google Shape;2186;p56"/>
            <p:cNvSpPr/>
            <p:nvPr/>
          </p:nvSpPr>
          <p:spPr>
            <a:xfrm>
              <a:off x="5534950" y="4563700"/>
              <a:ext cx="196850" cy="2525"/>
            </a:xfrm>
            <a:custGeom>
              <a:avLst/>
              <a:gdLst/>
              <a:ahLst/>
              <a:cxnLst/>
              <a:rect l="l" t="t" r="r" b="b"/>
              <a:pathLst>
                <a:path w="7874" h="101" extrusionOk="0">
                  <a:moveTo>
                    <a:pt x="1" y="1"/>
                  </a:moveTo>
                  <a:lnTo>
                    <a:pt x="1" y="101"/>
                  </a:lnTo>
                  <a:lnTo>
                    <a:pt x="7873" y="101"/>
                  </a:lnTo>
                  <a:lnTo>
                    <a:pt x="7873" y="1"/>
                  </a:lnTo>
                  <a:close/>
                </a:path>
              </a:pathLst>
            </a:custGeom>
            <a:solidFill>
              <a:srgbClr val="EBEBEB"/>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56"/>
            <p:cNvSpPr/>
            <p:nvPr/>
          </p:nvSpPr>
          <p:spPr>
            <a:xfrm>
              <a:off x="5200081" y="4354334"/>
              <a:ext cx="306900" cy="2525"/>
            </a:xfrm>
            <a:custGeom>
              <a:avLst/>
              <a:gdLst/>
              <a:ahLst/>
              <a:cxnLst/>
              <a:rect l="l" t="t" r="r" b="b"/>
              <a:pathLst>
                <a:path w="12276" h="101" extrusionOk="0">
                  <a:moveTo>
                    <a:pt x="0" y="0"/>
                  </a:moveTo>
                  <a:lnTo>
                    <a:pt x="0" y="100"/>
                  </a:lnTo>
                  <a:lnTo>
                    <a:pt x="12276" y="100"/>
                  </a:lnTo>
                  <a:lnTo>
                    <a:pt x="12276" y="0"/>
                  </a:lnTo>
                  <a:close/>
                </a:path>
              </a:pathLst>
            </a:custGeom>
            <a:solidFill>
              <a:srgbClr val="EBEBEB"/>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56"/>
            <p:cNvSpPr/>
            <p:nvPr/>
          </p:nvSpPr>
          <p:spPr>
            <a:xfrm>
              <a:off x="1944050" y="4484475"/>
              <a:ext cx="402000" cy="2525"/>
            </a:xfrm>
            <a:custGeom>
              <a:avLst/>
              <a:gdLst/>
              <a:ahLst/>
              <a:cxnLst/>
              <a:rect l="l" t="t" r="r" b="b"/>
              <a:pathLst>
                <a:path w="16080" h="101" extrusionOk="0">
                  <a:moveTo>
                    <a:pt x="1" y="1"/>
                  </a:moveTo>
                  <a:lnTo>
                    <a:pt x="1" y="101"/>
                  </a:lnTo>
                  <a:lnTo>
                    <a:pt x="16079" y="101"/>
                  </a:lnTo>
                  <a:lnTo>
                    <a:pt x="16079" y="1"/>
                  </a:lnTo>
                  <a:close/>
                </a:path>
              </a:pathLst>
            </a:custGeom>
            <a:solidFill>
              <a:srgbClr val="EBEBEB"/>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89" name="Google Shape;2189;p56"/>
          <p:cNvGrpSpPr/>
          <p:nvPr/>
        </p:nvGrpSpPr>
        <p:grpSpPr>
          <a:xfrm>
            <a:off x="1388795" y="2972062"/>
            <a:ext cx="375412" cy="368450"/>
            <a:chOff x="3763184" y="3817357"/>
            <a:chExt cx="363314" cy="356576"/>
          </a:xfrm>
        </p:grpSpPr>
        <p:sp>
          <p:nvSpPr>
            <p:cNvPr id="2190" name="Google Shape;2190;p56"/>
            <p:cNvSpPr/>
            <p:nvPr/>
          </p:nvSpPr>
          <p:spPr>
            <a:xfrm>
              <a:off x="3763184" y="3817357"/>
              <a:ext cx="356865" cy="356498"/>
            </a:xfrm>
            <a:custGeom>
              <a:avLst/>
              <a:gdLst/>
              <a:ahLst/>
              <a:cxnLst/>
              <a:rect l="l" t="t" r="r" b="b"/>
              <a:pathLst>
                <a:path w="13613" h="13599" extrusionOk="0">
                  <a:moveTo>
                    <a:pt x="6814" y="0"/>
                  </a:moveTo>
                  <a:cubicBezTo>
                    <a:pt x="3046" y="0"/>
                    <a:pt x="0" y="3046"/>
                    <a:pt x="0" y="6799"/>
                  </a:cubicBezTo>
                  <a:cubicBezTo>
                    <a:pt x="0" y="10552"/>
                    <a:pt x="3046" y="13598"/>
                    <a:pt x="6814" y="13598"/>
                  </a:cubicBezTo>
                  <a:cubicBezTo>
                    <a:pt x="10567" y="13598"/>
                    <a:pt x="13613" y="10552"/>
                    <a:pt x="13613" y="6799"/>
                  </a:cubicBezTo>
                  <a:cubicBezTo>
                    <a:pt x="13613" y="3046"/>
                    <a:pt x="10567" y="0"/>
                    <a:pt x="6814" y="0"/>
                  </a:cubicBez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56"/>
            <p:cNvSpPr/>
            <p:nvPr/>
          </p:nvSpPr>
          <p:spPr>
            <a:xfrm>
              <a:off x="3918324" y="3817357"/>
              <a:ext cx="208173" cy="356576"/>
            </a:xfrm>
            <a:custGeom>
              <a:avLst/>
              <a:gdLst/>
              <a:ahLst/>
              <a:cxnLst/>
              <a:rect l="l" t="t" r="r" b="b"/>
              <a:pathLst>
                <a:path w="7941" h="13602" extrusionOk="0">
                  <a:moveTo>
                    <a:pt x="896" y="0"/>
                  </a:moveTo>
                  <a:cubicBezTo>
                    <a:pt x="593" y="0"/>
                    <a:pt x="304" y="15"/>
                    <a:pt x="1" y="58"/>
                  </a:cubicBezTo>
                  <a:cubicBezTo>
                    <a:pt x="3393" y="505"/>
                    <a:pt x="5919" y="3378"/>
                    <a:pt x="5919" y="6799"/>
                  </a:cubicBezTo>
                  <a:cubicBezTo>
                    <a:pt x="5919" y="10220"/>
                    <a:pt x="3393" y="13093"/>
                    <a:pt x="1" y="13541"/>
                  </a:cubicBezTo>
                  <a:cubicBezTo>
                    <a:pt x="306" y="13581"/>
                    <a:pt x="610" y="13601"/>
                    <a:pt x="909" y="13601"/>
                  </a:cubicBezTo>
                  <a:cubicBezTo>
                    <a:pt x="4431" y="13601"/>
                    <a:pt x="7441" y="10865"/>
                    <a:pt x="7681" y="7247"/>
                  </a:cubicBezTo>
                  <a:cubicBezTo>
                    <a:pt x="7940" y="3320"/>
                    <a:pt x="4822" y="0"/>
                    <a:pt x="896" y="0"/>
                  </a:cubicBez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56"/>
            <p:cNvSpPr/>
            <p:nvPr/>
          </p:nvSpPr>
          <p:spPr>
            <a:xfrm>
              <a:off x="3848330" y="3964188"/>
              <a:ext cx="39375" cy="116945"/>
            </a:xfrm>
            <a:custGeom>
              <a:avLst/>
              <a:gdLst/>
              <a:ahLst/>
              <a:cxnLst/>
              <a:rect l="l" t="t" r="r" b="b"/>
              <a:pathLst>
                <a:path w="1502" h="4461" extrusionOk="0">
                  <a:moveTo>
                    <a:pt x="58" y="0"/>
                  </a:moveTo>
                  <a:cubicBezTo>
                    <a:pt x="29" y="0"/>
                    <a:pt x="0" y="29"/>
                    <a:pt x="0" y="58"/>
                  </a:cubicBezTo>
                  <a:lnTo>
                    <a:pt x="0" y="4403"/>
                  </a:lnTo>
                  <a:cubicBezTo>
                    <a:pt x="0" y="4432"/>
                    <a:pt x="29" y="4461"/>
                    <a:pt x="58" y="4461"/>
                  </a:cubicBezTo>
                  <a:lnTo>
                    <a:pt x="1444" y="4461"/>
                  </a:lnTo>
                  <a:cubicBezTo>
                    <a:pt x="1473" y="4461"/>
                    <a:pt x="1502" y="4446"/>
                    <a:pt x="1502" y="4403"/>
                  </a:cubicBezTo>
                  <a:lnTo>
                    <a:pt x="1502" y="58"/>
                  </a:lnTo>
                  <a:cubicBezTo>
                    <a:pt x="1502" y="29"/>
                    <a:pt x="1473" y="0"/>
                    <a:pt x="144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56"/>
            <p:cNvSpPr/>
            <p:nvPr/>
          </p:nvSpPr>
          <p:spPr>
            <a:xfrm>
              <a:off x="3832418" y="3894403"/>
              <a:ext cx="55287" cy="47475"/>
            </a:xfrm>
            <a:custGeom>
              <a:avLst/>
              <a:gdLst/>
              <a:ahLst/>
              <a:cxnLst/>
              <a:rect l="l" t="t" r="r" b="b"/>
              <a:pathLst>
                <a:path w="2109" h="1811" extrusionOk="0">
                  <a:moveTo>
                    <a:pt x="1208" y="0"/>
                  </a:moveTo>
                  <a:cubicBezTo>
                    <a:pt x="987" y="0"/>
                    <a:pt x="761" y="83"/>
                    <a:pt x="578" y="266"/>
                  </a:cubicBezTo>
                  <a:cubicBezTo>
                    <a:pt x="1" y="829"/>
                    <a:pt x="405" y="1810"/>
                    <a:pt x="1214" y="1810"/>
                  </a:cubicBezTo>
                  <a:cubicBezTo>
                    <a:pt x="1704" y="1810"/>
                    <a:pt x="2109" y="1406"/>
                    <a:pt x="2109" y="901"/>
                  </a:cubicBezTo>
                  <a:cubicBezTo>
                    <a:pt x="2109" y="355"/>
                    <a:pt x="1668" y="0"/>
                    <a:pt x="120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56"/>
            <p:cNvSpPr/>
            <p:nvPr/>
          </p:nvSpPr>
          <p:spPr>
            <a:xfrm>
              <a:off x="3925901" y="3964161"/>
              <a:ext cx="124914" cy="117365"/>
            </a:xfrm>
            <a:custGeom>
              <a:avLst/>
              <a:gdLst/>
              <a:ahLst/>
              <a:cxnLst/>
              <a:rect l="l" t="t" r="r" b="b"/>
              <a:pathLst>
                <a:path w="4765" h="4477" extrusionOk="0">
                  <a:moveTo>
                    <a:pt x="2716" y="1"/>
                  </a:moveTo>
                  <a:cubicBezTo>
                    <a:pt x="2701" y="1"/>
                    <a:pt x="2686" y="1"/>
                    <a:pt x="2671" y="1"/>
                  </a:cubicBezTo>
                  <a:cubicBezTo>
                    <a:pt x="2180" y="1"/>
                    <a:pt x="1718" y="145"/>
                    <a:pt x="1314" y="434"/>
                  </a:cubicBezTo>
                  <a:cubicBezTo>
                    <a:pt x="1304" y="441"/>
                    <a:pt x="1294" y="444"/>
                    <a:pt x="1284" y="444"/>
                  </a:cubicBezTo>
                  <a:cubicBezTo>
                    <a:pt x="1248" y="444"/>
                    <a:pt x="1213" y="410"/>
                    <a:pt x="1213" y="376"/>
                  </a:cubicBezTo>
                  <a:lnTo>
                    <a:pt x="1213" y="59"/>
                  </a:lnTo>
                  <a:cubicBezTo>
                    <a:pt x="1213" y="30"/>
                    <a:pt x="1170" y="1"/>
                    <a:pt x="1141" y="1"/>
                  </a:cubicBezTo>
                  <a:lnTo>
                    <a:pt x="58" y="1"/>
                  </a:lnTo>
                  <a:cubicBezTo>
                    <a:pt x="29" y="1"/>
                    <a:pt x="1" y="30"/>
                    <a:pt x="1" y="59"/>
                  </a:cubicBezTo>
                  <a:lnTo>
                    <a:pt x="1" y="4389"/>
                  </a:lnTo>
                  <a:cubicBezTo>
                    <a:pt x="1" y="4433"/>
                    <a:pt x="29" y="4462"/>
                    <a:pt x="58" y="4462"/>
                  </a:cubicBezTo>
                  <a:lnTo>
                    <a:pt x="1430" y="4462"/>
                  </a:lnTo>
                  <a:cubicBezTo>
                    <a:pt x="1473" y="4462"/>
                    <a:pt x="1502" y="4433"/>
                    <a:pt x="1502" y="4389"/>
                  </a:cubicBezTo>
                  <a:lnTo>
                    <a:pt x="1502" y="2859"/>
                  </a:lnTo>
                  <a:cubicBezTo>
                    <a:pt x="1502" y="2354"/>
                    <a:pt x="1617" y="1502"/>
                    <a:pt x="2382" y="1502"/>
                  </a:cubicBezTo>
                  <a:cubicBezTo>
                    <a:pt x="3133" y="1502"/>
                    <a:pt x="3249" y="2354"/>
                    <a:pt x="3249" y="2859"/>
                  </a:cubicBezTo>
                  <a:lnTo>
                    <a:pt x="3249" y="4404"/>
                  </a:lnTo>
                  <a:cubicBezTo>
                    <a:pt x="3249" y="4433"/>
                    <a:pt x="3277" y="4462"/>
                    <a:pt x="3321" y="4462"/>
                  </a:cubicBezTo>
                  <a:lnTo>
                    <a:pt x="3321" y="4476"/>
                  </a:lnTo>
                  <a:lnTo>
                    <a:pt x="4692" y="4476"/>
                  </a:lnTo>
                  <a:cubicBezTo>
                    <a:pt x="4721" y="4476"/>
                    <a:pt x="4750" y="4433"/>
                    <a:pt x="4750" y="4404"/>
                  </a:cubicBezTo>
                  <a:lnTo>
                    <a:pt x="4750" y="2383"/>
                  </a:lnTo>
                  <a:cubicBezTo>
                    <a:pt x="4764" y="1806"/>
                    <a:pt x="4591" y="1243"/>
                    <a:pt x="4259" y="766"/>
                  </a:cubicBezTo>
                  <a:cubicBezTo>
                    <a:pt x="3893" y="287"/>
                    <a:pt x="3320" y="1"/>
                    <a:pt x="271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95" name="Google Shape;2195;p56"/>
          <p:cNvSpPr/>
          <p:nvPr/>
        </p:nvSpPr>
        <p:spPr>
          <a:xfrm rot="10800000" flipH="1">
            <a:off x="1279775" y="2859877"/>
            <a:ext cx="593430" cy="592998"/>
          </a:xfrm>
          <a:custGeom>
            <a:avLst/>
            <a:gdLst/>
            <a:ahLst/>
            <a:cxnLst/>
            <a:rect l="l" t="t" r="r" b="b"/>
            <a:pathLst>
              <a:path w="45300" h="45267" extrusionOk="0">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rgbClr val="2F9C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56"/>
          <p:cNvSpPr/>
          <p:nvPr/>
        </p:nvSpPr>
        <p:spPr>
          <a:xfrm rot="10800000" flipH="1">
            <a:off x="842588" y="3248032"/>
            <a:ext cx="488671" cy="489289"/>
          </a:xfrm>
          <a:custGeom>
            <a:avLst/>
            <a:gdLst/>
            <a:ahLst/>
            <a:cxnLst/>
            <a:rect l="l" t="t" r="r" b="b"/>
            <a:pathLst>
              <a:path w="26887" h="26921" extrusionOk="0">
                <a:moveTo>
                  <a:pt x="13475" y="7342"/>
                </a:moveTo>
                <a:cubicBezTo>
                  <a:pt x="14975" y="7342"/>
                  <a:pt x="16504" y="7898"/>
                  <a:pt x="17747" y="9141"/>
                </a:cubicBezTo>
                <a:cubicBezTo>
                  <a:pt x="21583" y="12977"/>
                  <a:pt x="18881" y="19548"/>
                  <a:pt x="13443" y="19548"/>
                </a:cubicBezTo>
                <a:cubicBezTo>
                  <a:pt x="10074" y="19548"/>
                  <a:pt x="7339" y="16813"/>
                  <a:pt x="7339" y="13444"/>
                </a:cubicBezTo>
                <a:cubicBezTo>
                  <a:pt x="7339" y="9767"/>
                  <a:pt x="10343" y="7342"/>
                  <a:pt x="13475" y="7342"/>
                </a:cubicBezTo>
                <a:close/>
                <a:moveTo>
                  <a:pt x="11209" y="1"/>
                </a:moveTo>
                <a:lnTo>
                  <a:pt x="9874" y="2102"/>
                </a:lnTo>
                <a:cubicBezTo>
                  <a:pt x="9107" y="2336"/>
                  <a:pt x="8407" y="2636"/>
                  <a:pt x="7739" y="3003"/>
                </a:cubicBezTo>
                <a:lnTo>
                  <a:pt x="5638" y="2569"/>
                </a:lnTo>
                <a:lnTo>
                  <a:pt x="2536" y="5672"/>
                </a:lnTo>
                <a:lnTo>
                  <a:pt x="3003" y="7740"/>
                </a:lnTo>
                <a:cubicBezTo>
                  <a:pt x="2602" y="8440"/>
                  <a:pt x="2302" y="9141"/>
                  <a:pt x="2069" y="9908"/>
                </a:cubicBezTo>
                <a:lnTo>
                  <a:pt x="1" y="11242"/>
                </a:lnTo>
                <a:lnTo>
                  <a:pt x="1" y="15645"/>
                </a:lnTo>
                <a:lnTo>
                  <a:pt x="2102" y="17013"/>
                </a:lnTo>
                <a:cubicBezTo>
                  <a:pt x="2336" y="17747"/>
                  <a:pt x="2636" y="18481"/>
                  <a:pt x="3003" y="19148"/>
                </a:cubicBezTo>
                <a:lnTo>
                  <a:pt x="2569" y="21249"/>
                </a:lnTo>
                <a:lnTo>
                  <a:pt x="5671" y="24352"/>
                </a:lnTo>
                <a:lnTo>
                  <a:pt x="7739" y="23918"/>
                </a:lnTo>
                <a:cubicBezTo>
                  <a:pt x="8440" y="24285"/>
                  <a:pt x="9140" y="24585"/>
                  <a:pt x="9908" y="24819"/>
                </a:cubicBezTo>
                <a:lnTo>
                  <a:pt x="11242" y="26920"/>
                </a:lnTo>
                <a:lnTo>
                  <a:pt x="15645" y="26920"/>
                </a:lnTo>
                <a:lnTo>
                  <a:pt x="16979" y="24819"/>
                </a:lnTo>
                <a:cubicBezTo>
                  <a:pt x="17713" y="24585"/>
                  <a:pt x="18447" y="24285"/>
                  <a:pt x="19114" y="23885"/>
                </a:cubicBezTo>
                <a:lnTo>
                  <a:pt x="21216" y="24352"/>
                </a:lnTo>
                <a:lnTo>
                  <a:pt x="24318" y="21249"/>
                </a:lnTo>
                <a:lnTo>
                  <a:pt x="23884" y="19148"/>
                </a:lnTo>
                <a:cubicBezTo>
                  <a:pt x="24251" y="18481"/>
                  <a:pt x="24551" y="17747"/>
                  <a:pt x="24785" y="17013"/>
                </a:cubicBezTo>
                <a:lnTo>
                  <a:pt x="26886" y="15645"/>
                </a:lnTo>
                <a:lnTo>
                  <a:pt x="26886" y="11242"/>
                </a:lnTo>
                <a:lnTo>
                  <a:pt x="24785" y="9908"/>
                </a:lnTo>
                <a:cubicBezTo>
                  <a:pt x="24551" y="9141"/>
                  <a:pt x="24251" y="8440"/>
                  <a:pt x="23884" y="7740"/>
                </a:cubicBezTo>
                <a:lnTo>
                  <a:pt x="24318" y="5672"/>
                </a:lnTo>
                <a:lnTo>
                  <a:pt x="21216" y="2569"/>
                </a:lnTo>
                <a:lnTo>
                  <a:pt x="19114" y="3003"/>
                </a:lnTo>
                <a:cubicBezTo>
                  <a:pt x="18447" y="2636"/>
                  <a:pt x="17713" y="2336"/>
                  <a:pt x="16979" y="2102"/>
                </a:cubicBezTo>
                <a:lnTo>
                  <a:pt x="15645" y="1"/>
                </a:lnTo>
                <a:close/>
              </a:path>
            </a:pathLst>
          </a:custGeom>
          <a:solidFill>
            <a:srgbClr val="C3FF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56"/>
          <p:cNvSpPr/>
          <p:nvPr/>
        </p:nvSpPr>
        <p:spPr>
          <a:xfrm rot="10800000" flipH="1">
            <a:off x="943625" y="1447776"/>
            <a:ext cx="378098" cy="378577"/>
          </a:xfrm>
          <a:custGeom>
            <a:avLst/>
            <a:gdLst/>
            <a:ahLst/>
            <a:cxnLst/>
            <a:rect l="l" t="t" r="r" b="b"/>
            <a:pathLst>
              <a:path w="26887" h="26921" extrusionOk="0">
                <a:moveTo>
                  <a:pt x="13475" y="7342"/>
                </a:moveTo>
                <a:cubicBezTo>
                  <a:pt x="14975" y="7342"/>
                  <a:pt x="16504" y="7898"/>
                  <a:pt x="17747" y="9141"/>
                </a:cubicBezTo>
                <a:cubicBezTo>
                  <a:pt x="21583" y="12977"/>
                  <a:pt x="18881" y="19548"/>
                  <a:pt x="13443" y="19548"/>
                </a:cubicBezTo>
                <a:cubicBezTo>
                  <a:pt x="10074" y="19548"/>
                  <a:pt x="7339" y="16813"/>
                  <a:pt x="7339" y="13444"/>
                </a:cubicBezTo>
                <a:cubicBezTo>
                  <a:pt x="7339" y="9767"/>
                  <a:pt x="10343" y="7342"/>
                  <a:pt x="13475" y="7342"/>
                </a:cubicBezTo>
                <a:close/>
                <a:moveTo>
                  <a:pt x="11209" y="1"/>
                </a:moveTo>
                <a:lnTo>
                  <a:pt x="9874" y="2102"/>
                </a:lnTo>
                <a:cubicBezTo>
                  <a:pt x="9107" y="2336"/>
                  <a:pt x="8407" y="2636"/>
                  <a:pt x="7739" y="3003"/>
                </a:cubicBezTo>
                <a:lnTo>
                  <a:pt x="5638" y="2569"/>
                </a:lnTo>
                <a:lnTo>
                  <a:pt x="2536" y="5672"/>
                </a:lnTo>
                <a:lnTo>
                  <a:pt x="3003" y="7740"/>
                </a:lnTo>
                <a:cubicBezTo>
                  <a:pt x="2602" y="8440"/>
                  <a:pt x="2302" y="9141"/>
                  <a:pt x="2069" y="9908"/>
                </a:cubicBezTo>
                <a:lnTo>
                  <a:pt x="1" y="11242"/>
                </a:lnTo>
                <a:lnTo>
                  <a:pt x="1" y="15645"/>
                </a:lnTo>
                <a:lnTo>
                  <a:pt x="2102" y="17013"/>
                </a:lnTo>
                <a:cubicBezTo>
                  <a:pt x="2336" y="17747"/>
                  <a:pt x="2636" y="18481"/>
                  <a:pt x="3003" y="19148"/>
                </a:cubicBezTo>
                <a:lnTo>
                  <a:pt x="2569" y="21249"/>
                </a:lnTo>
                <a:lnTo>
                  <a:pt x="5671" y="24352"/>
                </a:lnTo>
                <a:lnTo>
                  <a:pt x="7739" y="23918"/>
                </a:lnTo>
                <a:cubicBezTo>
                  <a:pt x="8440" y="24285"/>
                  <a:pt x="9140" y="24585"/>
                  <a:pt x="9908" y="24819"/>
                </a:cubicBezTo>
                <a:lnTo>
                  <a:pt x="11242" y="26920"/>
                </a:lnTo>
                <a:lnTo>
                  <a:pt x="15645" y="26920"/>
                </a:lnTo>
                <a:lnTo>
                  <a:pt x="16979" y="24819"/>
                </a:lnTo>
                <a:cubicBezTo>
                  <a:pt x="17713" y="24585"/>
                  <a:pt x="18447" y="24285"/>
                  <a:pt x="19114" y="23885"/>
                </a:cubicBezTo>
                <a:lnTo>
                  <a:pt x="21216" y="24352"/>
                </a:lnTo>
                <a:lnTo>
                  <a:pt x="24318" y="21249"/>
                </a:lnTo>
                <a:lnTo>
                  <a:pt x="23884" y="19148"/>
                </a:lnTo>
                <a:cubicBezTo>
                  <a:pt x="24251" y="18481"/>
                  <a:pt x="24551" y="17747"/>
                  <a:pt x="24785" y="17013"/>
                </a:cubicBezTo>
                <a:lnTo>
                  <a:pt x="26886" y="15645"/>
                </a:lnTo>
                <a:lnTo>
                  <a:pt x="26886" y="11242"/>
                </a:lnTo>
                <a:lnTo>
                  <a:pt x="24785" y="9908"/>
                </a:lnTo>
                <a:cubicBezTo>
                  <a:pt x="24551" y="9141"/>
                  <a:pt x="24251" y="8440"/>
                  <a:pt x="23884" y="7740"/>
                </a:cubicBezTo>
                <a:lnTo>
                  <a:pt x="24318" y="5672"/>
                </a:lnTo>
                <a:lnTo>
                  <a:pt x="21216" y="2569"/>
                </a:lnTo>
                <a:lnTo>
                  <a:pt x="19114" y="3003"/>
                </a:lnTo>
                <a:cubicBezTo>
                  <a:pt x="18447" y="2636"/>
                  <a:pt x="17713" y="2336"/>
                  <a:pt x="16979" y="2102"/>
                </a:cubicBezTo>
                <a:lnTo>
                  <a:pt x="15645" y="1"/>
                </a:lnTo>
                <a:close/>
              </a:path>
            </a:pathLst>
          </a:custGeom>
          <a:solidFill>
            <a:srgbClr val="C3FF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98" name="Google Shape;2198;p56"/>
          <p:cNvGrpSpPr/>
          <p:nvPr/>
        </p:nvGrpSpPr>
        <p:grpSpPr>
          <a:xfrm>
            <a:off x="640068" y="2215758"/>
            <a:ext cx="890495" cy="890052"/>
            <a:chOff x="821043" y="1920483"/>
            <a:chExt cx="890495" cy="890052"/>
          </a:xfrm>
        </p:grpSpPr>
        <p:grpSp>
          <p:nvGrpSpPr>
            <p:cNvPr id="2199" name="Google Shape;2199;p56"/>
            <p:cNvGrpSpPr/>
            <p:nvPr/>
          </p:nvGrpSpPr>
          <p:grpSpPr>
            <a:xfrm>
              <a:off x="1036617" y="2139668"/>
              <a:ext cx="459348" cy="451684"/>
              <a:chOff x="3314750" y="3817357"/>
              <a:chExt cx="362920" cy="356865"/>
            </a:xfrm>
          </p:grpSpPr>
          <p:sp>
            <p:nvSpPr>
              <p:cNvPr id="2200" name="Google Shape;2200;p56"/>
              <p:cNvSpPr/>
              <p:nvPr/>
            </p:nvSpPr>
            <p:spPr>
              <a:xfrm>
                <a:off x="3314750" y="3817357"/>
                <a:ext cx="356865" cy="356498"/>
              </a:xfrm>
              <a:custGeom>
                <a:avLst/>
                <a:gdLst/>
                <a:ahLst/>
                <a:cxnLst/>
                <a:rect l="l" t="t" r="r" b="b"/>
                <a:pathLst>
                  <a:path w="13613" h="13599" extrusionOk="0">
                    <a:moveTo>
                      <a:pt x="6814" y="0"/>
                    </a:moveTo>
                    <a:cubicBezTo>
                      <a:pt x="3046" y="0"/>
                      <a:pt x="0" y="3046"/>
                      <a:pt x="0" y="6799"/>
                    </a:cubicBezTo>
                    <a:cubicBezTo>
                      <a:pt x="0" y="10552"/>
                      <a:pt x="3046" y="13598"/>
                      <a:pt x="6814" y="13598"/>
                    </a:cubicBezTo>
                    <a:cubicBezTo>
                      <a:pt x="10567" y="13598"/>
                      <a:pt x="13613" y="10552"/>
                      <a:pt x="13613" y="6799"/>
                    </a:cubicBezTo>
                    <a:cubicBezTo>
                      <a:pt x="13613" y="3046"/>
                      <a:pt x="10567" y="0"/>
                      <a:pt x="6814" y="0"/>
                    </a:cubicBez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56"/>
              <p:cNvSpPr/>
              <p:nvPr/>
            </p:nvSpPr>
            <p:spPr>
              <a:xfrm>
                <a:off x="3469891" y="3817357"/>
                <a:ext cx="207780" cy="356865"/>
              </a:xfrm>
              <a:custGeom>
                <a:avLst/>
                <a:gdLst/>
                <a:ahLst/>
                <a:cxnLst/>
                <a:rect l="l" t="t" r="r" b="b"/>
                <a:pathLst>
                  <a:path w="7926" h="13613" extrusionOk="0">
                    <a:moveTo>
                      <a:pt x="881" y="0"/>
                    </a:moveTo>
                    <a:cubicBezTo>
                      <a:pt x="884" y="0"/>
                      <a:pt x="886" y="0"/>
                      <a:pt x="888" y="0"/>
                    </a:cubicBezTo>
                    <a:lnTo>
                      <a:pt x="888" y="0"/>
                    </a:lnTo>
                    <a:cubicBezTo>
                      <a:pt x="891" y="0"/>
                      <a:pt x="893" y="0"/>
                      <a:pt x="896" y="0"/>
                    </a:cubicBezTo>
                    <a:close/>
                    <a:moveTo>
                      <a:pt x="888" y="0"/>
                    </a:moveTo>
                    <a:lnTo>
                      <a:pt x="888" y="0"/>
                    </a:lnTo>
                    <a:cubicBezTo>
                      <a:pt x="588" y="0"/>
                      <a:pt x="301" y="15"/>
                      <a:pt x="1" y="58"/>
                    </a:cubicBezTo>
                    <a:cubicBezTo>
                      <a:pt x="3393" y="491"/>
                      <a:pt x="5934" y="3378"/>
                      <a:pt x="5934" y="6799"/>
                    </a:cubicBezTo>
                    <a:cubicBezTo>
                      <a:pt x="5934" y="10220"/>
                      <a:pt x="3393" y="13107"/>
                      <a:pt x="1" y="13555"/>
                    </a:cubicBezTo>
                    <a:cubicBezTo>
                      <a:pt x="299" y="13594"/>
                      <a:pt x="595" y="13612"/>
                      <a:pt x="887" y="13612"/>
                    </a:cubicBezTo>
                    <a:cubicBezTo>
                      <a:pt x="4418" y="13612"/>
                      <a:pt x="7441" y="10873"/>
                      <a:pt x="7680" y="7247"/>
                    </a:cubicBezTo>
                    <a:cubicBezTo>
                      <a:pt x="7926" y="3323"/>
                      <a:pt x="4826" y="4"/>
                      <a:pt x="888" y="0"/>
                    </a:cubicBez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56"/>
              <p:cNvSpPr/>
              <p:nvPr/>
            </p:nvSpPr>
            <p:spPr>
              <a:xfrm>
                <a:off x="3379082" y="3881296"/>
                <a:ext cx="228595" cy="228595"/>
              </a:xfrm>
              <a:custGeom>
                <a:avLst/>
                <a:gdLst/>
                <a:ahLst/>
                <a:cxnLst/>
                <a:rect l="l" t="t" r="r" b="b"/>
                <a:pathLst>
                  <a:path w="8720" h="8720" extrusionOk="0">
                    <a:moveTo>
                      <a:pt x="6886" y="448"/>
                    </a:moveTo>
                    <a:cubicBezTo>
                      <a:pt x="7651" y="448"/>
                      <a:pt x="8272" y="1069"/>
                      <a:pt x="8272" y="1834"/>
                    </a:cubicBezTo>
                    <a:lnTo>
                      <a:pt x="8272" y="6872"/>
                    </a:lnTo>
                    <a:lnTo>
                      <a:pt x="8272" y="6886"/>
                    </a:lnTo>
                    <a:cubicBezTo>
                      <a:pt x="8272" y="7652"/>
                      <a:pt x="7651" y="8272"/>
                      <a:pt x="6872" y="8272"/>
                    </a:cubicBezTo>
                    <a:lnTo>
                      <a:pt x="1848" y="8272"/>
                    </a:lnTo>
                    <a:cubicBezTo>
                      <a:pt x="1069" y="8272"/>
                      <a:pt x="448" y="7652"/>
                      <a:pt x="448" y="6886"/>
                    </a:cubicBezTo>
                    <a:lnTo>
                      <a:pt x="448" y="1834"/>
                    </a:lnTo>
                    <a:cubicBezTo>
                      <a:pt x="448" y="1069"/>
                      <a:pt x="1069" y="448"/>
                      <a:pt x="1848" y="448"/>
                    </a:cubicBezTo>
                    <a:close/>
                    <a:moveTo>
                      <a:pt x="1848" y="1"/>
                    </a:moveTo>
                    <a:cubicBezTo>
                      <a:pt x="823" y="1"/>
                      <a:pt x="0" y="824"/>
                      <a:pt x="0" y="1834"/>
                    </a:cubicBezTo>
                    <a:lnTo>
                      <a:pt x="0" y="6872"/>
                    </a:lnTo>
                    <a:cubicBezTo>
                      <a:pt x="0" y="7897"/>
                      <a:pt x="823" y="8720"/>
                      <a:pt x="1848" y="8720"/>
                    </a:cubicBezTo>
                    <a:lnTo>
                      <a:pt x="6886" y="8720"/>
                    </a:lnTo>
                    <a:cubicBezTo>
                      <a:pt x="7897" y="8720"/>
                      <a:pt x="8719" y="7897"/>
                      <a:pt x="8719" y="6886"/>
                    </a:cubicBezTo>
                    <a:lnTo>
                      <a:pt x="8719" y="1834"/>
                    </a:lnTo>
                    <a:cubicBezTo>
                      <a:pt x="8719" y="824"/>
                      <a:pt x="7897" y="1"/>
                      <a:pt x="687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56"/>
              <p:cNvSpPr/>
              <p:nvPr/>
            </p:nvSpPr>
            <p:spPr>
              <a:xfrm>
                <a:off x="3412768" y="3935430"/>
                <a:ext cx="140408" cy="120274"/>
              </a:xfrm>
              <a:custGeom>
                <a:avLst/>
                <a:gdLst/>
                <a:ahLst/>
                <a:cxnLst/>
                <a:rect l="l" t="t" r="r" b="b"/>
                <a:pathLst>
                  <a:path w="5356" h="4588" extrusionOk="0">
                    <a:moveTo>
                      <a:pt x="3063" y="447"/>
                    </a:moveTo>
                    <a:cubicBezTo>
                      <a:pt x="4013" y="447"/>
                      <a:pt x="4923" y="1183"/>
                      <a:pt x="4923" y="2295"/>
                    </a:cubicBezTo>
                    <a:cubicBezTo>
                      <a:pt x="4908" y="3320"/>
                      <a:pt x="4085" y="4143"/>
                      <a:pt x="3075" y="4143"/>
                    </a:cubicBezTo>
                    <a:cubicBezTo>
                      <a:pt x="1429" y="4143"/>
                      <a:pt x="592" y="2151"/>
                      <a:pt x="1761" y="996"/>
                    </a:cubicBezTo>
                    <a:cubicBezTo>
                      <a:pt x="2140" y="617"/>
                      <a:pt x="2606" y="447"/>
                      <a:pt x="3063" y="447"/>
                    </a:cubicBezTo>
                    <a:close/>
                    <a:moveTo>
                      <a:pt x="3075" y="0"/>
                    </a:moveTo>
                    <a:cubicBezTo>
                      <a:pt x="1025" y="0"/>
                      <a:pt x="0" y="2468"/>
                      <a:pt x="1444" y="3912"/>
                    </a:cubicBezTo>
                    <a:cubicBezTo>
                      <a:pt x="1910" y="4379"/>
                      <a:pt x="2484" y="4587"/>
                      <a:pt x="3047" y="4587"/>
                    </a:cubicBezTo>
                    <a:cubicBezTo>
                      <a:pt x="4225" y="4587"/>
                      <a:pt x="5356" y="3673"/>
                      <a:pt x="5356" y="2295"/>
                    </a:cubicBezTo>
                    <a:cubicBezTo>
                      <a:pt x="5356" y="1025"/>
                      <a:pt x="4331" y="0"/>
                      <a:pt x="307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56"/>
              <p:cNvSpPr/>
              <p:nvPr/>
            </p:nvSpPr>
            <p:spPr>
              <a:xfrm>
                <a:off x="3539518" y="3910447"/>
                <a:ext cx="31065" cy="31039"/>
              </a:xfrm>
              <a:custGeom>
                <a:avLst/>
                <a:gdLst/>
                <a:ahLst/>
                <a:cxnLst/>
                <a:rect l="l" t="t" r="r" b="b"/>
                <a:pathLst>
                  <a:path w="1185" h="1184" extrusionOk="0">
                    <a:moveTo>
                      <a:pt x="593" y="0"/>
                    </a:moveTo>
                    <a:cubicBezTo>
                      <a:pt x="275" y="0"/>
                      <a:pt x="1" y="260"/>
                      <a:pt x="1" y="592"/>
                    </a:cubicBezTo>
                    <a:cubicBezTo>
                      <a:pt x="1" y="910"/>
                      <a:pt x="275" y="1184"/>
                      <a:pt x="593" y="1184"/>
                    </a:cubicBezTo>
                    <a:cubicBezTo>
                      <a:pt x="925" y="1184"/>
                      <a:pt x="1185" y="910"/>
                      <a:pt x="1185" y="592"/>
                    </a:cubicBezTo>
                    <a:cubicBezTo>
                      <a:pt x="1185" y="260"/>
                      <a:pt x="925" y="0"/>
                      <a:pt x="5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05" name="Google Shape;2205;p56"/>
            <p:cNvSpPr/>
            <p:nvPr/>
          </p:nvSpPr>
          <p:spPr>
            <a:xfrm rot="10159057" flipH="1">
              <a:off x="885053" y="1984549"/>
              <a:ext cx="762476" cy="761920"/>
            </a:xfrm>
            <a:custGeom>
              <a:avLst/>
              <a:gdLst/>
              <a:ahLst/>
              <a:cxnLst/>
              <a:rect l="l" t="t" r="r" b="b"/>
              <a:pathLst>
                <a:path w="45300" h="45267" extrusionOk="0">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06" name="Google Shape;2206;p56"/>
          <p:cNvGrpSpPr/>
          <p:nvPr/>
        </p:nvGrpSpPr>
        <p:grpSpPr>
          <a:xfrm>
            <a:off x="1131231" y="1625508"/>
            <a:ext cx="890495" cy="890052"/>
            <a:chOff x="1307443" y="1358808"/>
            <a:chExt cx="890495" cy="890052"/>
          </a:xfrm>
        </p:grpSpPr>
        <p:grpSp>
          <p:nvGrpSpPr>
            <p:cNvPr id="2207" name="Google Shape;2207;p56"/>
            <p:cNvGrpSpPr/>
            <p:nvPr/>
          </p:nvGrpSpPr>
          <p:grpSpPr>
            <a:xfrm>
              <a:off x="1532061" y="1554180"/>
              <a:ext cx="460309" cy="451684"/>
              <a:chOff x="5529888" y="1654257"/>
              <a:chExt cx="363679" cy="356865"/>
            </a:xfrm>
          </p:grpSpPr>
          <p:grpSp>
            <p:nvGrpSpPr>
              <p:cNvPr id="2208" name="Google Shape;2208;p56"/>
              <p:cNvGrpSpPr/>
              <p:nvPr/>
            </p:nvGrpSpPr>
            <p:grpSpPr>
              <a:xfrm>
                <a:off x="5529888" y="1654257"/>
                <a:ext cx="356865" cy="356865"/>
                <a:chOff x="3941909" y="3079307"/>
                <a:chExt cx="356865" cy="356865"/>
              </a:xfrm>
            </p:grpSpPr>
            <p:sp>
              <p:nvSpPr>
                <p:cNvPr id="2209" name="Google Shape;2209;p56"/>
                <p:cNvSpPr/>
                <p:nvPr/>
              </p:nvSpPr>
              <p:spPr>
                <a:xfrm>
                  <a:off x="3941909" y="3079307"/>
                  <a:ext cx="356865" cy="356498"/>
                </a:xfrm>
                <a:custGeom>
                  <a:avLst/>
                  <a:gdLst/>
                  <a:ahLst/>
                  <a:cxnLst/>
                  <a:rect l="l" t="t" r="r" b="b"/>
                  <a:pathLst>
                    <a:path w="13613" h="13599" extrusionOk="0">
                      <a:moveTo>
                        <a:pt x="6799" y="0"/>
                      </a:moveTo>
                      <a:cubicBezTo>
                        <a:pt x="3046" y="0"/>
                        <a:pt x="0" y="3046"/>
                        <a:pt x="0" y="6799"/>
                      </a:cubicBezTo>
                      <a:cubicBezTo>
                        <a:pt x="0" y="10552"/>
                        <a:pt x="3046" y="13598"/>
                        <a:pt x="6799" y="13598"/>
                      </a:cubicBezTo>
                      <a:cubicBezTo>
                        <a:pt x="10567" y="13598"/>
                        <a:pt x="13613" y="10552"/>
                        <a:pt x="13613" y="6799"/>
                      </a:cubicBezTo>
                      <a:cubicBezTo>
                        <a:pt x="13613" y="3046"/>
                        <a:pt x="10567" y="0"/>
                        <a:pt x="6799" y="0"/>
                      </a:cubicBez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56"/>
                <p:cNvSpPr/>
                <p:nvPr/>
              </p:nvSpPr>
              <p:spPr>
                <a:xfrm>
                  <a:off x="4003960" y="3156511"/>
                  <a:ext cx="194175" cy="279662"/>
                </a:xfrm>
                <a:custGeom>
                  <a:avLst/>
                  <a:gdLst/>
                  <a:ahLst/>
                  <a:cxnLst/>
                  <a:rect l="l" t="t" r="r" b="b"/>
                  <a:pathLst>
                    <a:path w="7407" h="10668" extrusionOk="0">
                      <a:moveTo>
                        <a:pt x="6208" y="0"/>
                      </a:moveTo>
                      <a:cubicBezTo>
                        <a:pt x="4086" y="14"/>
                        <a:pt x="2079" y="1732"/>
                        <a:pt x="2079" y="3854"/>
                      </a:cubicBezTo>
                      <a:lnTo>
                        <a:pt x="2079" y="4114"/>
                      </a:lnTo>
                      <a:cubicBezTo>
                        <a:pt x="2079" y="4129"/>
                        <a:pt x="2051" y="4157"/>
                        <a:pt x="2036" y="4157"/>
                      </a:cubicBezTo>
                      <a:lnTo>
                        <a:pt x="174" y="4157"/>
                      </a:lnTo>
                      <a:cubicBezTo>
                        <a:pt x="73" y="4157"/>
                        <a:pt x="1" y="4230"/>
                        <a:pt x="1" y="4331"/>
                      </a:cubicBezTo>
                      <a:lnTo>
                        <a:pt x="1" y="6048"/>
                      </a:lnTo>
                      <a:cubicBezTo>
                        <a:pt x="1" y="6149"/>
                        <a:pt x="73" y="6236"/>
                        <a:pt x="174" y="6236"/>
                      </a:cubicBezTo>
                      <a:lnTo>
                        <a:pt x="2036" y="6236"/>
                      </a:lnTo>
                      <a:cubicBezTo>
                        <a:pt x="2051" y="6236"/>
                        <a:pt x="2079" y="6251"/>
                        <a:pt x="2079" y="6279"/>
                      </a:cubicBezTo>
                      <a:lnTo>
                        <a:pt x="2079" y="10220"/>
                      </a:lnTo>
                      <a:cubicBezTo>
                        <a:pt x="2079" y="10235"/>
                        <a:pt x="2079" y="10249"/>
                        <a:pt x="2108" y="10264"/>
                      </a:cubicBezTo>
                      <a:cubicBezTo>
                        <a:pt x="2743" y="10495"/>
                        <a:pt x="3422" y="10624"/>
                        <a:pt x="4100" y="10668"/>
                      </a:cubicBezTo>
                      <a:cubicBezTo>
                        <a:pt x="4129" y="10668"/>
                        <a:pt x="4144" y="10639"/>
                        <a:pt x="4144" y="10624"/>
                      </a:cubicBezTo>
                      <a:lnTo>
                        <a:pt x="4144" y="6279"/>
                      </a:lnTo>
                      <a:cubicBezTo>
                        <a:pt x="4144" y="6251"/>
                        <a:pt x="4158" y="6236"/>
                        <a:pt x="4187" y="6236"/>
                      </a:cubicBezTo>
                      <a:lnTo>
                        <a:pt x="7218" y="6236"/>
                      </a:lnTo>
                      <a:cubicBezTo>
                        <a:pt x="7319" y="6236"/>
                        <a:pt x="7406" y="6149"/>
                        <a:pt x="7406" y="6048"/>
                      </a:cubicBezTo>
                      <a:lnTo>
                        <a:pt x="7406" y="4331"/>
                      </a:lnTo>
                      <a:cubicBezTo>
                        <a:pt x="7406" y="4230"/>
                        <a:pt x="7319" y="4143"/>
                        <a:pt x="7218" y="4143"/>
                      </a:cubicBezTo>
                      <a:lnTo>
                        <a:pt x="4187" y="4143"/>
                      </a:lnTo>
                      <a:cubicBezTo>
                        <a:pt x="4158" y="4143"/>
                        <a:pt x="4144" y="4129"/>
                        <a:pt x="4144" y="4100"/>
                      </a:cubicBezTo>
                      <a:lnTo>
                        <a:pt x="4144" y="3854"/>
                      </a:lnTo>
                      <a:cubicBezTo>
                        <a:pt x="4144" y="2714"/>
                        <a:pt x="5068" y="2079"/>
                        <a:pt x="6208" y="2079"/>
                      </a:cubicBezTo>
                      <a:lnTo>
                        <a:pt x="7218" y="2079"/>
                      </a:lnTo>
                      <a:cubicBezTo>
                        <a:pt x="7319" y="2079"/>
                        <a:pt x="7406" y="1992"/>
                        <a:pt x="7406" y="1891"/>
                      </a:cubicBezTo>
                      <a:lnTo>
                        <a:pt x="7406" y="173"/>
                      </a:lnTo>
                      <a:cubicBezTo>
                        <a:pt x="7406" y="72"/>
                        <a:pt x="7319" y="0"/>
                        <a:pt x="72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11" name="Google Shape;2211;p56"/>
              <p:cNvSpPr/>
              <p:nvPr/>
            </p:nvSpPr>
            <p:spPr>
              <a:xfrm>
                <a:off x="5685788" y="1654257"/>
                <a:ext cx="207780" cy="356865"/>
              </a:xfrm>
              <a:custGeom>
                <a:avLst/>
                <a:gdLst/>
                <a:ahLst/>
                <a:cxnLst/>
                <a:rect l="l" t="t" r="r" b="b"/>
                <a:pathLst>
                  <a:path w="7926" h="13613" extrusionOk="0">
                    <a:moveTo>
                      <a:pt x="881" y="0"/>
                    </a:moveTo>
                    <a:cubicBezTo>
                      <a:pt x="884" y="0"/>
                      <a:pt x="886" y="0"/>
                      <a:pt x="888" y="0"/>
                    </a:cubicBezTo>
                    <a:lnTo>
                      <a:pt x="888" y="0"/>
                    </a:lnTo>
                    <a:cubicBezTo>
                      <a:pt x="891" y="0"/>
                      <a:pt x="893" y="0"/>
                      <a:pt x="896" y="0"/>
                    </a:cubicBezTo>
                    <a:close/>
                    <a:moveTo>
                      <a:pt x="888" y="0"/>
                    </a:moveTo>
                    <a:lnTo>
                      <a:pt x="888" y="0"/>
                    </a:lnTo>
                    <a:cubicBezTo>
                      <a:pt x="588" y="0"/>
                      <a:pt x="301" y="15"/>
                      <a:pt x="1" y="58"/>
                    </a:cubicBezTo>
                    <a:cubicBezTo>
                      <a:pt x="3393" y="491"/>
                      <a:pt x="5934" y="3378"/>
                      <a:pt x="5934" y="6799"/>
                    </a:cubicBezTo>
                    <a:cubicBezTo>
                      <a:pt x="5934" y="10220"/>
                      <a:pt x="3393" y="13107"/>
                      <a:pt x="1" y="13555"/>
                    </a:cubicBezTo>
                    <a:cubicBezTo>
                      <a:pt x="299" y="13594"/>
                      <a:pt x="595" y="13612"/>
                      <a:pt x="887" y="13612"/>
                    </a:cubicBezTo>
                    <a:cubicBezTo>
                      <a:pt x="4418" y="13612"/>
                      <a:pt x="7441" y="10873"/>
                      <a:pt x="7680" y="7247"/>
                    </a:cubicBezTo>
                    <a:cubicBezTo>
                      <a:pt x="7926" y="3323"/>
                      <a:pt x="4826" y="4"/>
                      <a:pt x="888" y="0"/>
                    </a:cubicBez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12" name="Google Shape;2212;p56"/>
            <p:cNvSpPr/>
            <p:nvPr/>
          </p:nvSpPr>
          <p:spPr>
            <a:xfrm rot="10159057" flipH="1">
              <a:off x="1371453" y="1422874"/>
              <a:ext cx="762476" cy="761920"/>
            </a:xfrm>
            <a:custGeom>
              <a:avLst/>
              <a:gdLst/>
              <a:ahLst/>
              <a:cxnLst/>
              <a:rect l="l" t="t" r="r" b="b"/>
              <a:pathLst>
                <a:path w="45300" h="45267" extrusionOk="0">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rgbClr val="7BD9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Rectangle 1">
            <a:extLst>
              <a:ext uri="{FF2B5EF4-FFF2-40B4-BE49-F238E27FC236}">
                <a16:creationId xmlns:a16="http://schemas.microsoft.com/office/drawing/2014/main" id="{00259521-3091-ABF4-61C6-A0E8849842D2}"/>
              </a:ext>
            </a:extLst>
          </p:cNvPr>
          <p:cNvSpPr/>
          <p:nvPr/>
        </p:nvSpPr>
        <p:spPr>
          <a:xfrm>
            <a:off x="2970900" y="2972062"/>
            <a:ext cx="3144314" cy="9527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B27B1EA1-E687-30D5-2B04-C08D9DA9C1CA}"/>
              </a:ext>
            </a:extLst>
          </p:cNvPr>
          <p:cNvSpPr txBox="1"/>
          <p:nvPr/>
        </p:nvSpPr>
        <p:spPr>
          <a:xfrm>
            <a:off x="48491" y="4842164"/>
            <a:ext cx="346364" cy="253916"/>
          </a:xfrm>
          <a:prstGeom prst="rect">
            <a:avLst/>
          </a:prstGeom>
          <a:noFill/>
        </p:spPr>
        <p:txBody>
          <a:bodyPr wrap="square" rtlCol="0">
            <a:spAutoFit/>
          </a:bodyPr>
          <a:lstStyle/>
          <a:p>
            <a:r>
              <a:rPr lang="en-US" sz="1000" dirty="0">
                <a:solidFill>
                  <a:schemeClr val="bg1"/>
                </a:solidFill>
              </a:rPr>
              <a:t>46</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962818F-2DCE-1950-B018-BC214264556C}"/>
              </a:ext>
            </a:extLst>
          </p:cNvPr>
          <p:cNvSpPr>
            <a:spLocks noGrp="1"/>
          </p:cNvSpPr>
          <p:nvPr>
            <p:ph type="body" idx="1"/>
          </p:nvPr>
        </p:nvSpPr>
        <p:spPr>
          <a:xfrm>
            <a:off x="470912" y="1022935"/>
            <a:ext cx="8202175" cy="3565500"/>
          </a:xfrm>
        </p:spPr>
        <p:txBody>
          <a:bodyPr/>
          <a:lstStyle/>
          <a:p>
            <a:pPr marL="241300" indent="-171450" algn="just">
              <a:buSzPct val="100000"/>
              <a:buFont typeface="Wingdings" panose="05000000000000000000" pitchFamily="2" charset="2"/>
              <a:buChar char="ü"/>
            </a:pPr>
            <a:r>
              <a:rPr lang="en-US" dirty="0">
                <a:latin typeface="Calibri" panose="020F0502020204030204" pitchFamily="34" charset="0"/>
                <a:cs typeface="Calibri" panose="020F0502020204030204" pitchFamily="34" charset="0"/>
                <a:sym typeface="Wingdings" panose="05000000000000000000" pitchFamily="2" charset="2"/>
              </a:rPr>
              <a:t> </a:t>
            </a:r>
            <a:r>
              <a:rPr lang="en-US" dirty="0">
                <a:latin typeface="Calibri" panose="020F0502020204030204" pitchFamily="34" charset="0"/>
                <a:cs typeface="Calibri" panose="020F0502020204030204" pitchFamily="34" charset="0"/>
              </a:rPr>
              <a:t>A time series is a series of observations taken in chronological order. It can be broken down into three parts.: Trend (Change in Time Series),  Seasonality (the repetition of a specific pattern of observations after a certain time interval) ,and Irregular component (Random noise). These three components serve as the basis for decomposition techniques that separate original series into individual components. These techniques make up a significant portion of the forecasting literature.</a:t>
            </a:r>
          </a:p>
          <a:p>
            <a:pPr marL="69850" indent="0" algn="just">
              <a:buSzPct val="100000"/>
              <a:buNone/>
            </a:pPr>
            <a:endParaRPr lang="en-US" dirty="0">
              <a:latin typeface="Calibri" panose="020F0502020204030204" pitchFamily="34" charset="0"/>
              <a:cs typeface="Calibri" panose="020F0502020204030204" pitchFamily="34" charset="0"/>
            </a:endParaRPr>
          </a:p>
          <a:p>
            <a:pPr marL="241300" indent="-171450" algn="just">
              <a:buSzPct val="100000"/>
              <a:buFont typeface="Wingdings" panose="05000000000000000000" pitchFamily="2" charset="2"/>
              <a:buChar char="ü"/>
            </a:pPr>
            <a:r>
              <a:rPr lang="en-US" dirty="0">
                <a:latin typeface="Calibri" panose="020F0502020204030204" pitchFamily="34" charset="0"/>
                <a:cs typeface="Calibri" panose="020F0502020204030204" pitchFamily="34" charset="0"/>
              </a:rPr>
              <a:t>Time-series forecasting problems cannot be solved with a single optimum method. Each issue may be resolved in a different way to cope with time-series forecasting. One of the simplest prediction methods for time series without obvious seasonal patterns is the moving average (MA). A more sophisticated variation of MA known as Autoregressive Integrated Moving Average (ARIMA) has been employed in various papers.</a:t>
            </a:r>
          </a:p>
          <a:p>
            <a:pPr marL="69850" indent="0" algn="just">
              <a:buSzPct val="100000"/>
              <a:buNone/>
            </a:pPr>
            <a:endParaRPr lang="en-US" dirty="0">
              <a:latin typeface="Calibri" panose="020F0502020204030204" pitchFamily="34" charset="0"/>
              <a:cs typeface="Calibri" panose="020F0502020204030204" pitchFamily="34" charset="0"/>
            </a:endParaRPr>
          </a:p>
          <a:p>
            <a:pPr marL="241300" indent="-171450" algn="just">
              <a:buSzPct val="100000"/>
              <a:buFont typeface="Wingdings" panose="05000000000000000000" pitchFamily="2" charset="2"/>
              <a:buChar char="ü"/>
            </a:pPr>
            <a:r>
              <a:rPr lang="en-US" dirty="0">
                <a:latin typeface="Calibri" panose="020F0502020204030204" pitchFamily="34" charset="0"/>
                <a:cs typeface="Calibri" panose="020F0502020204030204" pitchFamily="34" charset="0"/>
              </a:rPr>
              <a:t>Multivariate ARIMA was effectively used by Huber, </a:t>
            </a:r>
            <a:r>
              <a:rPr lang="en-US" dirty="0" err="1">
                <a:latin typeface="Calibri" panose="020F0502020204030204" pitchFamily="34" charset="0"/>
                <a:cs typeface="Calibri" panose="020F0502020204030204" pitchFamily="34" charset="0"/>
              </a:rPr>
              <a:t>Gossmann</a:t>
            </a:r>
            <a:r>
              <a:rPr lang="en-US" dirty="0">
                <a:latin typeface="Calibri" panose="020F0502020204030204" pitchFamily="34" charset="0"/>
                <a:cs typeface="Calibri" panose="020F0502020204030204" pitchFamily="34" charset="0"/>
              </a:rPr>
              <a:t>, and </a:t>
            </a:r>
            <a:r>
              <a:rPr lang="en-US" dirty="0" err="1">
                <a:latin typeface="Calibri" panose="020F0502020204030204" pitchFamily="34" charset="0"/>
                <a:cs typeface="Calibri" panose="020F0502020204030204" pitchFamily="34" charset="0"/>
              </a:rPr>
              <a:t>Stuckenschmidt</a:t>
            </a:r>
            <a:r>
              <a:rPr lang="en-US" dirty="0">
                <a:latin typeface="Calibri" panose="020F0502020204030204" pitchFamily="34" charset="0"/>
                <a:cs typeface="Calibri" panose="020F0502020204030204" pitchFamily="34" charset="0"/>
              </a:rPr>
              <a:t> (2017)[1] to forecast demand for perishable items. Another classic forecasting technique known as Seasonal ARIMA (</a:t>
            </a:r>
            <a:r>
              <a:rPr lang="en-US" dirty="0" err="1">
                <a:latin typeface="Calibri" panose="020F0502020204030204" pitchFamily="34" charset="0"/>
                <a:cs typeface="Calibri" panose="020F0502020204030204" pitchFamily="34" charset="0"/>
              </a:rPr>
              <a:t>SARIMA</a:t>
            </a:r>
            <a:r>
              <a:rPr lang="en-US" dirty="0">
                <a:latin typeface="Calibri" panose="020F0502020204030204" pitchFamily="34" charset="0"/>
                <a:cs typeface="Calibri" panose="020F0502020204030204" pitchFamily="34" charset="0"/>
              </a:rPr>
              <a:t>) has been successfully used for applications like forecasting tourism demand  (Goh &amp; Law, 2002)[2] and predicting the flow of motor traffic (Williams &amp; </a:t>
            </a:r>
            <a:r>
              <a:rPr lang="en-US" dirty="0" err="1">
                <a:latin typeface="Calibri" panose="020F0502020204030204" pitchFamily="34" charset="0"/>
                <a:cs typeface="Calibri" panose="020F0502020204030204" pitchFamily="34" charset="0"/>
              </a:rPr>
              <a:t>Hoel</a:t>
            </a:r>
            <a:r>
              <a:rPr lang="en-US" dirty="0">
                <a:latin typeface="Calibri" panose="020F0502020204030204" pitchFamily="34" charset="0"/>
                <a:cs typeface="Calibri" panose="020F0502020204030204" pitchFamily="34" charset="0"/>
              </a:rPr>
              <a:t>, 2003)[3].</a:t>
            </a:r>
          </a:p>
          <a:p>
            <a:pPr marL="69850" indent="0" algn="just">
              <a:buSzPct val="100000"/>
              <a:buNone/>
            </a:pPr>
            <a:endParaRPr lang="en-US" dirty="0">
              <a:latin typeface="Calibri" panose="020F0502020204030204" pitchFamily="34" charset="0"/>
              <a:cs typeface="Calibri" panose="020F0502020204030204" pitchFamily="34" charset="0"/>
            </a:endParaRPr>
          </a:p>
          <a:p>
            <a:pPr marL="241300" indent="-171450" algn="just">
              <a:buSzPct val="100000"/>
              <a:buFont typeface="Wingdings" panose="05000000000000000000" pitchFamily="2" charset="2"/>
              <a:buChar char="ü"/>
            </a:pPr>
            <a:r>
              <a:rPr lang="en-US" dirty="0">
                <a:latin typeface="Calibri" panose="020F0502020204030204" pitchFamily="34" charset="0"/>
                <a:cs typeface="Calibri" panose="020F0502020204030204" pitchFamily="34" charset="0"/>
              </a:rPr>
              <a:t>Moreover, the forecasting technique of Exponential Smoothing has proven quite effective. For example, Taylor (2011)[4] used a Seasonal Exponential Smoothing approach to forecast the daily sales of a supermarket (which was highly volatile).</a:t>
            </a:r>
          </a:p>
        </p:txBody>
      </p:sp>
      <p:sp>
        <p:nvSpPr>
          <p:cNvPr id="3" name="Title 2">
            <a:extLst>
              <a:ext uri="{FF2B5EF4-FFF2-40B4-BE49-F238E27FC236}">
                <a16:creationId xmlns:a16="http://schemas.microsoft.com/office/drawing/2014/main" id="{5002C92A-C771-3075-7C72-5EEF637E1C46}"/>
              </a:ext>
            </a:extLst>
          </p:cNvPr>
          <p:cNvSpPr>
            <a:spLocks noGrp="1"/>
          </p:cNvSpPr>
          <p:nvPr>
            <p:ph type="title"/>
          </p:nvPr>
        </p:nvSpPr>
        <p:spPr/>
        <p:txBody>
          <a:bodyPr/>
          <a:lstStyle/>
          <a:p>
            <a:r>
              <a:rPr lang="en-US" dirty="0"/>
              <a:t>Literature</a:t>
            </a:r>
          </a:p>
        </p:txBody>
      </p:sp>
      <p:sp>
        <p:nvSpPr>
          <p:cNvPr id="5" name="TextBox 4">
            <a:extLst>
              <a:ext uri="{FF2B5EF4-FFF2-40B4-BE49-F238E27FC236}">
                <a16:creationId xmlns:a16="http://schemas.microsoft.com/office/drawing/2014/main" id="{E750AF50-8FE9-BE19-CF13-883C1703967E}"/>
              </a:ext>
            </a:extLst>
          </p:cNvPr>
          <p:cNvSpPr txBox="1"/>
          <p:nvPr/>
        </p:nvSpPr>
        <p:spPr>
          <a:xfrm>
            <a:off x="48491" y="4842164"/>
            <a:ext cx="346364" cy="253916"/>
          </a:xfrm>
          <a:prstGeom prst="rect">
            <a:avLst/>
          </a:prstGeom>
          <a:noFill/>
        </p:spPr>
        <p:txBody>
          <a:bodyPr wrap="square" rtlCol="0">
            <a:spAutoFit/>
          </a:bodyPr>
          <a:lstStyle/>
          <a:p>
            <a:r>
              <a:rPr lang="en-US" sz="1000" dirty="0">
                <a:solidFill>
                  <a:schemeClr val="bg1"/>
                </a:solidFill>
              </a:rPr>
              <a:t>5</a:t>
            </a:r>
          </a:p>
        </p:txBody>
      </p:sp>
    </p:spTree>
    <p:extLst>
      <p:ext uri="{BB962C8B-B14F-4D97-AF65-F5344CB8AC3E}">
        <p14:creationId xmlns:p14="http://schemas.microsoft.com/office/powerpoint/2010/main" val="8160008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3BE4475-3E41-A7BE-7247-DF74186C689C}"/>
              </a:ext>
            </a:extLst>
          </p:cNvPr>
          <p:cNvSpPr>
            <a:spLocks noGrp="1"/>
          </p:cNvSpPr>
          <p:nvPr>
            <p:ph type="body" idx="1"/>
          </p:nvPr>
        </p:nvSpPr>
        <p:spPr/>
        <p:txBody>
          <a:bodyPr/>
          <a:lstStyle/>
          <a:p>
            <a:pPr marL="69850" indent="0" algn="just">
              <a:buNone/>
            </a:pPr>
            <a:r>
              <a:rPr lang="en-US" sz="1800" dirty="0">
                <a:latin typeface="Calibri" panose="020F0502020204030204" pitchFamily="34" charset="0"/>
                <a:ea typeface="+mn-lt"/>
                <a:cs typeface="Calibri" panose="020F0502020204030204" pitchFamily="34" charset="0"/>
              </a:rPr>
              <a:t>	The goal of this project is to develop a Time Series Forecasting model that can predict sales volume for a grocery store for 16 days (about two periods). The various models would be compared using evaluation metrics such as </a:t>
            </a:r>
            <a:r>
              <a:rPr lang="en-US" sz="1800" dirty="0" err="1">
                <a:latin typeface="Calibri" panose="020F0502020204030204" pitchFamily="34" charset="0"/>
                <a:ea typeface="+mn-lt"/>
                <a:cs typeface="Calibri" panose="020F0502020204030204" pitchFamily="34" charset="0"/>
              </a:rPr>
              <a:t>MAPE</a:t>
            </a:r>
            <a:r>
              <a:rPr lang="en-US" sz="1800" dirty="0">
                <a:latin typeface="Calibri" panose="020F0502020204030204" pitchFamily="34" charset="0"/>
                <a:ea typeface="+mn-lt"/>
                <a:cs typeface="Calibri" panose="020F0502020204030204" pitchFamily="34" charset="0"/>
              </a:rPr>
              <a:t>, </a:t>
            </a:r>
            <a:r>
              <a:rPr lang="en-US" sz="1800" dirty="0" err="1">
                <a:latin typeface="Calibri" panose="020F0502020204030204" pitchFamily="34" charset="0"/>
                <a:ea typeface="+mn-lt"/>
                <a:cs typeface="Calibri" panose="020F0502020204030204" pitchFamily="34" charset="0"/>
              </a:rPr>
              <a:t>R2</a:t>
            </a:r>
            <a:r>
              <a:rPr lang="en-US" sz="1800" dirty="0">
                <a:latin typeface="Calibri" panose="020F0502020204030204" pitchFamily="34" charset="0"/>
                <a:ea typeface="+mn-lt"/>
                <a:cs typeface="Calibri" panose="020F0502020204030204" pitchFamily="34" charset="0"/>
              </a:rPr>
              <a:t>, &amp; RMSE, and the best model would be chosen for final forecasts. Based on the data, we must make recommendations and understand the parameters that are most important in determining sales volume on a given day for a specific store.</a:t>
            </a:r>
            <a:endParaRPr lang="en-US" sz="1800" dirty="0">
              <a:latin typeface="Calibri" panose="020F0502020204030204" pitchFamily="34" charset="0"/>
              <a:cs typeface="Calibri" panose="020F0502020204030204" pitchFamily="34" charset="0"/>
            </a:endParaRPr>
          </a:p>
        </p:txBody>
      </p:sp>
      <p:sp>
        <p:nvSpPr>
          <p:cNvPr id="3" name="Title 2">
            <a:extLst>
              <a:ext uri="{FF2B5EF4-FFF2-40B4-BE49-F238E27FC236}">
                <a16:creationId xmlns:a16="http://schemas.microsoft.com/office/drawing/2014/main" id="{14E1015C-CE10-41BE-A4D7-858FC48BCCB5}"/>
              </a:ext>
            </a:extLst>
          </p:cNvPr>
          <p:cNvSpPr>
            <a:spLocks noGrp="1"/>
          </p:cNvSpPr>
          <p:nvPr>
            <p:ph type="title"/>
          </p:nvPr>
        </p:nvSpPr>
        <p:spPr/>
        <p:txBody>
          <a:bodyPr/>
          <a:lstStyle/>
          <a:p>
            <a:r>
              <a:rPr lang="en-US" dirty="0"/>
              <a:t>Problem Statement</a:t>
            </a:r>
          </a:p>
        </p:txBody>
      </p:sp>
      <p:sp>
        <p:nvSpPr>
          <p:cNvPr id="5" name="TextBox 4">
            <a:extLst>
              <a:ext uri="{FF2B5EF4-FFF2-40B4-BE49-F238E27FC236}">
                <a16:creationId xmlns:a16="http://schemas.microsoft.com/office/drawing/2014/main" id="{8D1FC5FA-B5D8-476A-C489-50A71753C167}"/>
              </a:ext>
            </a:extLst>
          </p:cNvPr>
          <p:cNvSpPr txBox="1"/>
          <p:nvPr/>
        </p:nvSpPr>
        <p:spPr>
          <a:xfrm>
            <a:off x="48491" y="4842164"/>
            <a:ext cx="346364" cy="253916"/>
          </a:xfrm>
          <a:prstGeom prst="rect">
            <a:avLst/>
          </a:prstGeom>
          <a:noFill/>
        </p:spPr>
        <p:txBody>
          <a:bodyPr wrap="square" rtlCol="0">
            <a:spAutoFit/>
          </a:bodyPr>
          <a:lstStyle/>
          <a:p>
            <a:r>
              <a:rPr lang="en-US" sz="1000" dirty="0">
                <a:solidFill>
                  <a:schemeClr val="bg1"/>
                </a:solidFill>
              </a:rPr>
              <a:t>6</a:t>
            </a:r>
          </a:p>
        </p:txBody>
      </p:sp>
    </p:spTree>
    <p:extLst>
      <p:ext uri="{BB962C8B-B14F-4D97-AF65-F5344CB8AC3E}">
        <p14:creationId xmlns:p14="http://schemas.microsoft.com/office/powerpoint/2010/main" val="9994549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58"/>
        <p:cNvGrpSpPr/>
        <p:nvPr/>
      </p:nvGrpSpPr>
      <p:grpSpPr>
        <a:xfrm>
          <a:off x="0" y="0"/>
          <a:ext cx="0" cy="0"/>
          <a:chOff x="0" y="0"/>
          <a:chExt cx="0" cy="0"/>
        </a:xfrm>
      </p:grpSpPr>
      <p:grpSp>
        <p:nvGrpSpPr>
          <p:cNvPr id="859" name="Google Shape;859;p39"/>
          <p:cNvGrpSpPr/>
          <p:nvPr/>
        </p:nvGrpSpPr>
        <p:grpSpPr>
          <a:xfrm>
            <a:off x="-445825" y="638163"/>
            <a:ext cx="5415574" cy="4504858"/>
            <a:chOff x="-445825" y="638163"/>
            <a:chExt cx="5415574" cy="4504858"/>
          </a:xfrm>
        </p:grpSpPr>
        <p:sp>
          <p:nvSpPr>
            <p:cNvPr id="860" name="Google Shape;860;p39"/>
            <p:cNvSpPr/>
            <p:nvPr/>
          </p:nvSpPr>
          <p:spPr>
            <a:xfrm flipH="1">
              <a:off x="-119842" y="4604250"/>
              <a:ext cx="5089591" cy="2900"/>
            </a:xfrm>
            <a:custGeom>
              <a:avLst/>
              <a:gdLst/>
              <a:ahLst/>
              <a:cxnLst/>
              <a:rect l="l" t="t" r="r" b="b"/>
              <a:pathLst>
                <a:path w="208483" h="101" extrusionOk="0">
                  <a:moveTo>
                    <a:pt x="0" y="0"/>
                  </a:moveTo>
                  <a:lnTo>
                    <a:pt x="0" y="101"/>
                  </a:lnTo>
                  <a:lnTo>
                    <a:pt x="208482" y="101"/>
                  </a:lnTo>
                  <a:lnTo>
                    <a:pt x="208482" y="0"/>
                  </a:lnTo>
                  <a:close/>
                </a:path>
              </a:pathLst>
            </a:custGeom>
            <a:solidFill>
              <a:srgbClr val="EBEBEB"/>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39"/>
            <p:cNvSpPr/>
            <p:nvPr/>
          </p:nvSpPr>
          <p:spPr>
            <a:xfrm flipH="1">
              <a:off x="-445825" y="4796264"/>
              <a:ext cx="660095" cy="2892"/>
            </a:xfrm>
            <a:custGeom>
              <a:avLst/>
              <a:gdLst/>
              <a:ahLst/>
              <a:cxnLst/>
              <a:rect l="l" t="t" r="r" b="b"/>
              <a:pathLst>
                <a:path w="23051" h="101" extrusionOk="0">
                  <a:moveTo>
                    <a:pt x="1" y="0"/>
                  </a:moveTo>
                  <a:lnTo>
                    <a:pt x="1" y="100"/>
                  </a:lnTo>
                  <a:lnTo>
                    <a:pt x="23051" y="100"/>
                  </a:lnTo>
                  <a:lnTo>
                    <a:pt x="23051" y="0"/>
                  </a:lnTo>
                  <a:close/>
                </a:path>
              </a:pathLst>
            </a:custGeom>
            <a:solidFill>
              <a:srgbClr val="EBEBEB"/>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39"/>
            <p:cNvSpPr/>
            <p:nvPr/>
          </p:nvSpPr>
          <p:spPr>
            <a:xfrm flipH="1">
              <a:off x="980319" y="4734180"/>
              <a:ext cx="103205" cy="2892"/>
            </a:xfrm>
            <a:custGeom>
              <a:avLst/>
              <a:gdLst/>
              <a:ahLst/>
              <a:cxnLst/>
              <a:rect l="l" t="t" r="r" b="b"/>
              <a:pathLst>
                <a:path w="3604" h="101" extrusionOk="0">
                  <a:moveTo>
                    <a:pt x="1" y="0"/>
                  </a:moveTo>
                  <a:lnTo>
                    <a:pt x="1" y="100"/>
                  </a:lnTo>
                  <a:lnTo>
                    <a:pt x="3603" y="100"/>
                  </a:lnTo>
                  <a:lnTo>
                    <a:pt x="3603" y="0"/>
                  </a:lnTo>
                  <a:close/>
                </a:path>
              </a:pathLst>
            </a:custGeom>
            <a:solidFill>
              <a:srgbClr val="EBEBEB"/>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39"/>
            <p:cNvSpPr/>
            <p:nvPr/>
          </p:nvSpPr>
          <p:spPr>
            <a:xfrm flipH="1">
              <a:off x="249579" y="4685441"/>
              <a:ext cx="229291" cy="2892"/>
            </a:xfrm>
            <a:custGeom>
              <a:avLst/>
              <a:gdLst/>
              <a:ahLst/>
              <a:cxnLst/>
              <a:rect l="l" t="t" r="r" b="b"/>
              <a:pathLst>
                <a:path w="8007" h="101" extrusionOk="0">
                  <a:moveTo>
                    <a:pt x="1" y="1"/>
                  </a:moveTo>
                  <a:lnTo>
                    <a:pt x="1" y="101"/>
                  </a:lnTo>
                  <a:lnTo>
                    <a:pt x="8007" y="101"/>
                  </a:lnTo>
                  <a:lnTo>
                    <a:pt x="8007" y="1"/>
                  </a:lnTo>
                  <a:close/>
                </a:path>
              </a:pathLst>
            </a:custGeom>
            <a:solidFill>
              <a:srgbClr val="EBEBEB"/>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39"/>
            <p:cNvSpPr/>
            <p:nvPr/>
          </p:nvSpPr>
          <p:spPr>
            <a:xfrm flipH="1">
              <a:off x="3783896" y="4705515"/>
              <a:ext cx="515854" cy="2892"/>
            </a:xfrm>
            <a:custGeom>
              <a:avLst/>
              <a:gdLst/>
              <a:ahLst/>
              <a:cxnLst/>
              <a:rect l="l" t="t" r="r" b="b"/>
              <a:pathLst>
                <a:path w="18014" h="101" extrusionOk="0">
                  <a:moveTo>
                    <a:pt x="0" y="0"/>
                  </a:moveTo>
                  <a:lnTo>
                    <a:pt x="0" y="100"/>
                  </a:lnTo>
                  <a:lnTo>
                    <a:pt x="18013" y="100"/>
                  </a:lnTo>
                  <a:lnTo>
                    <a:pt x="18013" y="0"/>
                  </a:lnTo>
                  <a:close/>
                </a:path>
              </a:pathLst>
            </a:custGeom>
            <a:solidFill>
              <a:srgbClr val="EBEBEB"/>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39"/>
            <p:cNvSpPr/>
            <p:nvPr/>
          </p:nvSpPr>
          <p:spPr>
            <a:xfrm flipH="1">
              <a:off x="2130409" y="4732262"/>
              <a:ext cx="1118590" cy="2892"/>
            </a:xfrm>
            <a:custGeom>
              <a:avLst/>
              <a:gdLst/>
              <a:ahLst/>
              <a:cxnLst/>
              <a:rect l="l" t="t" r="r" b="b"/>
              <a:pathLst>
                <a:path w="39062" h="101" extrusionOk="0">
                  <a:moveTo>
                    <a:pt x="0" y="0"/>
                  </a:moveTo>
                  <a:lnTo>
                    <a:pt x="0" y="100"/>
                  </a:lnTo>
                  <a:lnTo>
                    <a:pt x="39061" y="100"/>
                  </a:lnTo>
                  <a:lnTo>
                    <a:pt x="39061" y="0"/>
                  </a:lnTo>
                  <a:close/>
                </a:path>
              </a:pathLst>
            </a:custGeom>
            <a:solidFill>
              <a:srgbClr val="EBEBEB"/>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39"/>
            <p:cNvSpPr/>
            <p:nvPr/>
          </p:nvSpPr>
          <p:spPr>
            <a:xfrm flipH="1">
              <a:off x="3364575" y="3095012"/>
              <a:ext cx="718341" cy="1509275"/>
            </a:xfrm>
            <a:custGeom>
              <a:avLst/>
              <a:gdLst/>
              <a:ahLst/>
              <a:cxnLst/>
              <a:rect l="l" t="t" r="r" b="b"/>
              <a:pathLst>
                <a:path w="25085" h="52705" extrusionOk="0">
                  <a:moveTo>
                    <a:pt x="0" y="0"/>
                  </a:moveTo>
                  <a:lnTo>
                    <a:pt x="0" y="52704"/>
                  </a:lnTo>
                  <a:lnTo>
                    <a:pt x="25085" y="52704"/>
                  </a:lnTo>
                  <a:lnTo>
                    <a:pt x="25085" y="0"/>
                  </a:ln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39"/>
            <p:cNvSpPr/>
            <p:nvPr/>
          </p:nvSpPr>
          <p:spPr>
            <a:xfrm flipH="1">
              <a:off x="3934837" y="4398878"/>
              <a:ext cx="148078" cy="205408"/>
            </a:xfrm>
            <a:custGeom>
              <a:avLst/>
              <a:gdLst/>
              <a:ahLst/>
              <a:cxnLst/>
              <a:rect l="l" t="t" r="r" b="b"/>
              <a:pathLst>
                <a:path w="5171" h="7173" extrusionOk="0">
                  <a:moveTo>
                    <a:pt x="0" y="1"/>
                  </a:moveTo>
                  <a:lnTo>
                    <a:pt x="0" y="7172"/>
                  </a:lnTo>
                  <a:lnTo>
                    <a:pt x="2536" y="7172"/>
                  </a:lnTo>
                  <a:lnTo>
                    <a:pt x="5171" y="1"/>
                  </a:ln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39"/>
            <p:cNvSpPr/>
            <p:nvPr/>
          </p:nvSpPr>
          <p:spPr>
            <a:xfrm flipH="1">
              <a:off x="1465589" y="3095012"/>
              <a:ext cx="718341" cy="1509275"/>
            </a:xfrm>
            <a:custGeom>
              <a:avLst/>
              <a:gdLst/>
              <a:ahLst/>
              <a:cxnLst/>
              <a:rect l="l" t="t" r="r" b="b"/>
              <a:pathLst>
                <a:path w="25085" h="52705" extrusionOk="0">
                  <a:moveTo>
                    <a:pt x="0" y="0"/>
                  </a:moveTo>
                  <a:lnTo>
                    <a:pt x="0" y="52704"/>
                  </a:lnTo>
                  <a:lnTo>
                    <a:pt x="25085" y="52704"/>
                  </a:lnTo>
                  <a:lnTo>
                    <a:pt x="25085" y="0"/>
                  </a:ln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39"/>
            <p:cNvSpPr/>
            <p:nvPr/>
          </p:nvSpPr>
          <p:spPr>
            <a:xfrm flipH="1">
              <a:off x="2120873" y="3095012"/>
              <a:ext cx="1962043" cy="1383189"/>
            </a:xfrm>
            <a:custGeom>
              <a:avLst/>
              <a:gdLst/>
              <a:ahLst/>
              <a:cxnLst/>
              <a:rect l="l" t="t" r="r" b="b"/>
              <a:pathLst>
                <a:path w="68516" h="48302" extrusionOk="0">
                  <a:moveTo>
                    <a:pt x="0" y="0"/>
                  </a:moveTo>
                  <a:lnTo>
                    <a:pt x="0" y="48301"/>
                  </a:lnTo>
                  <a:lnTo>
                    <a:pt x="68516" y="48301"/>
                  </a:lnTo>
                  <a:lnTo>
                    <a:pt x="68516" y="0"/>
                  </a:ln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39"/>
            <p:cNvSpPr/>
            <p:nvPr/>
          </p:nvSpPr>
          <p:spPr>
            <a:xfrm flipH="1">
              <a:off x="2176255" y="3156121"/>
              <a:ext cx="1850304" cy="379259"/>
            </a:xfrm>
            <a:custGeom>
              <a:avLst/>
              <a:gdLst/>
              <a:ahLst/>
              <a:cxnLst/>
              <a:rect l="l" t="t" r="r" b="b"/>
              <a:pathLst>
                <a:path w="64614" h="13244" extrusionOk="0">
                  <a:moveTo>
                    <a:pt x="0" y="1"/>
                  </a:moveTo>
                  <a:lnTo>
                    <a:pt x="0" y="13244"/>
                  </a:lnTo>
                  <a:lnTo>
                    <a:pt x="64613" y="13244"/>
                  </a:lnTo>
                  <a:lnTo>
                    <a:pt x="64613" y="1"/>
                  </a:ln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39"/>
            <p:cNvSpPr/>
            <p:nvPr/>
          </p:nvSpPr>
          <p:spPr>
            <a:xfrm flipH="1">
              <a:off x="2669172" y="3145641"/>
              <a:ext cx="864500" cy="128978"/>
            </a:xfrm>
            <a:custGeom>
              <a:avLst/>
              <a:gdLst/>
              <a:ahLst/>
              <a:cxnLst/>
              <a:rect l="l" t="t" r="r" b="b"/>
              <a:pathLst>
                <a:path w="30189" h="4504" extrusionOk="0">
                  <a:moveTo>
                    <a:pt x="1" y="0"/>
                  </a:moveTo>
                  <a:cubicBezTo>
                    <a:pt x="2736" y="2869"/>
                    <a:pt x="6539" y="4503"/>
                    <a:pt x="10508" y="4503"/>
                  </a:cubicBezTo>
                  <a:lnTo>
                    <a:pt x="19681" y="4503"/>
                  </a:lnTo>
                  <a:cubicBezTo>
                    <a:pt x="23651" y="4503"/>
                    <a:pt x="27420" y="2869"/>
                    <a:pt x="30189" y="0"/>
                  </a:cubicBez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39"/>
            <p:cNvSpPr/>
            <p:nvPr/>
          </p:nvSpPr>
          <p:spPr>
            <a:xfrm flipH="1">
              <a:off x="2120873" y="4398878"/>
              <a:ext cx="148078" cy="205408"/>
            </a:xfrm>
            <a:custGeom>
              <a:avLst/>
              <a:gdLst/>
              <a:ahLst/>
              <a:cxnLst/>
              <a:rect l="l" t="t" r="r" b="b"/>
              <a:pathLst>
                <a:path w="5171" h="7173" extrusionOk="0">
                  <a:moveTo>
                    <a:pt x="1" y="1"/>
                  </a:moveTo>
                  <a:lnTo>
                    <a:pt x="2669" y="7172"/>
                  </a:lnTo>
                  <a:lnTo>
                    <a:pt x="5171" y="7172"/>
                  </a:lnTo>
                  <a:lnTo>
                    <a:pt x="5171" y="1"/>
                  </a:ln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39"/>
            <p:cNvSpPr/>
            <p:nvPr/>
          </p:nvSpPr>
          <p:spPr>
            <a:xfrm flipH="1">
              <a:off x="2176255" y="3597435"/>
              <a:ext cx="1850304" cy="379259"/>
            </a:xfrm>
            <a:custGeom>
              <a:avLst/>
              <a:gdLst/>
              <a:ahLst/>
              <a:cxnLst/>
              <a:rect l="l" t="t" r="r" b="b"/>
              <a:pathLst>
                <a:path w="64614" h="13244" extrusionOk="0">
                  <a:moveTo>
                    <a:pt x="0" y="1"/>
                  </a:moveTo>
                  <a:lnTo>
                    <a:pt x="0" y="13244"/>
                  </a:lnTo>
                  <a:lnTo>
                    <a:pt x="64613" y="13244"/>
                  </a:lnTo>
                  <a:lnTo>
                    <a:pt x="64613" y="1"/>
                  </a:ln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39"/>
            <p:cNvSpPr/>
            <p:nvPr/>
          </p:nvSpPr>
          <p:spPr>
            <a:xfrm flipH="1">
              <a:off x="2669172" y="3585981"/>
              <a:ext cx="864500" cy="128978"/>
            </a:xfrm>
            <a:custGeom>
              <a:avLst/>
              <a:gdLst/>
              <a:ahLst/>
              <a:cxnLst/>
              <a:rect l="l" t="t" r="r" b="b"/>
              <a:pathLst>
                <a:path w="30189" h="4504" extrusionOk="0">
                  <a:moveTo>
                    <a:pt x="1" y="1"/>
                  </a:moveTo>
                  <a:cubicBezTo>
                    <a:pt x="2736" y="2869"/>
                    <a:pt x="6539" y="4504"/>
                    <a:pt x="10508" y="4504"/>
                  </a:cubicBezTo>
                  <a:lnTo>
                    <a:pt x="19681" y="4504"/>
                  </a:lnTo>
                  <a:cubicBezTo>
                    <a:pt x="23651" y="4504"/>
                    <a:pt x="27454" y="2869"/>
                    <a:pt x="30189" y="1"/>
                  </a:cubicBez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39"/>
            <p:cNvSpPr/>
            <p:nvPr/>
          </p:nvSpPr>
          <p:spPr>
            <a:xfrm flipH="1">
              <a:off x="2176255" y="4037804"/>
              <a:ext cx="1850304" cy="379259"/>
            </a:xfrm>
            <a:custGeom>
              <a:avLst/>
              <a:gdLst/>
              <a:ahLst/>
              <a:cxnLst/>
              <a:rect l="l" t="t" r="r" b="b"/>
              <a:pathLst>
                <a:path w="64614" h="13244" extrusionOk="0">
                  <a:moveTo>
                    <a:pt x="0" y="1"/>
                  </a:moveTo>
                  <a:lnTo>
                    <a:pt x="0" y="13243"/>
                  </a:lnTo>
                  <a:lnTo>
                    <a:pt x="64613" y="13243"/>
                  </a:lnTo>
                  <a:lnTo>
                    <a:pt x="64613" y="1"/>
                  </a:ln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39"/>
            <p:cNvSpPr/>
            <p:nvPr/>
          </p:nvSpPr>
          <p:spPr>
            <a:xfrm flipH="1">
              <a:off x="2669172" y="4026349"/>
              <a:ext cx="864500" cy="128978"/>
            </a:xfrm>
            <a:custGeom>
              <a:avLst/>
              <a:gdLst/>
              <a:ahLst/>
              <a:cxnLst/>
              <a:rect l="l" t="t" r="r" b="b"/>
              <a:pathLst>
                <a:path w="30189" h="4504" extrusionOk="0">
                  <a:moveTo>
                    <a:pt x="1" y="0"/>
                  </a:moveTo>
                  <a:cubicBezTo>
                    <a:pt x="2736" y="2869"/>
                    <a:pt x="6539" y="4504"/>
                    <a:pt x="10508" y="4504"/>
                  </a:cubicBezTo>
                  <a:lnTo>
                    <a:pt x="19681" y="4504"/>
                  </a:lnTo>
                  <a:cubicBezTo>
                    <a:pt x="23651" y="4504"/>
                    <a:pt x="27454" y="2869"/>
                    <a:pt x="30189" y="0"/>
                  </a:cubicBez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39"/>
            <p:cNvSpPr/>
            <p:nvPr/>
          </p:nvSpPr>
          <p:spPr>
            <a:xfrm flipH="1">
              <a:off x="3859595" y="2606633"/>
              <a:ext cx="65007" cy="495830"/>
            </a:xfrm>
            <a:custGeom>
              <a:avLst/>
              <a:gdLst/>
              <a:ahLst/>
              <a:cxnLst/>
              <a:rect l="l" t="t" r="r" b="b"/>
              <a:pathLst>
                <a:path w="2270" h="17314" extrusionOk="0">
                  <a:moveTo>
                    <a:pt x="234" y="1"/>
                  </a:moveTo>
                  <a:cubicBezTo>
                    <a:pt x="101" y="1"/>
                    <a:pt x="1" y="134"/>
                    <a:pt x="1" y="268"/>
                  </a:cubicBezTo>
                  <a:lnTo>
                    <a:pt x="1" y="17080"/>
                  </a:lnTo>
                  <a:cubicBezTo>
                    <a:pt x="1" y="17213"/>
                    <a:pt x="101" y="17313"/>
                    <a:pt x="234" y="17313"/>
                  </a:cubicBezTo>
                  <a:lnTo>
                    <a:pt x="2036" y="17313"/>
                  </a:lnTo>
                  <a:cubicBezTo>
                    <a:pt x="2169" y="17313"/>
                    <a:pt x="2269" y="17213"/>
                    <a:pt x="2269" y="17080"/>
                  </a:cubicBezTo>
                  <a:lnTo>
                    <a:pt x="2269" y="268"/>
                  </a:lnTo>
                  <a:cubicBezTo>
                    <a:pt x="2269" y="134"/>
                    <a:pt x="2169" y="1"/>
                    <a:pt x="2036"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39"/>
            <p:cNvSpPr/>
            <p:nvPr/>
          </p:nvSpPr>
          <p:spPr>
            <a:xfrm flipH="1">
              <a:off x="3859595" y="2658207"/>
              <a:ext cx="65007" cy="180588"/>
            </a:xfrm>
            <a:custGeom>
              <a:avLst/>
              <a:gdLst/>
              <a:ahLst/>
              <a:cxnLst/>
              <a:rect l="l" t="t" r="r" b="b"/>
              <a:pathLst>
                <a:path w="2270" h="6306" extrusionOk="0">
                  <a:moveTo>
                    <a:pt x="1" y="1"/>
                  </a:moveTo>
                  <a:lnTo>
                    <a:pt x="1" y="6305"/>
                  </a:lnTo>
                  <a:lnTo>
                    <a:pt x="2269" y="6305"/>
                  </a:lnTo>
                  <a:lnTo>
                    <a:pt x="2269" y="1"/>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39"/>
            <p:cNvSpPr/>
            <p:nvPr/>
          </p:nvSpPr>
          <p:spPr>
            <a:xfrm flipH="1">
              <a:off x="3859595" y="2894169"/>
              <a:ext cx="65007" cy="110827"/>
            </a:xfrm>
            <a:custGeom>
              <a:avLst/>
              <a:gdLst/>
              <a:ahLst/>
              <a:cxnLst/>
              <a:rect l="l" t="t" r="r" b="b"/>
              <a:pathLst>
                <a:path w="2270" h="3870" extrusionOk="0">
                  <a:moveTo>
                    <a:pt x="1" y="0"/>
                  </a:moveTo>
                  <a:lnTo>
                    <a:pt x="1" y="3870"/>
                  </a:lnTo>
                  <a:lnTo>
                    <a:pt x="2269" y="3870"/>
                  </a:lnTo>
                  <a:lnTo>
                    <a:pt x="2269"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39"/>
            <p:cNvSpPr/>
            <p:nvPr/>
          </p:nvSpPr>
          <p:spPr>
            <a:xfrm flipH="1">
              <a:off x="3588069" y="2606633"/>
              <a:ext cx="278958" cy="495830"/>
            </a:xfrm>
            <a:custGeom>
              <a:avLst/>
              <a:gdLst/>
              <a:ahLst/>
              <a:cxnLst/>
              <a:rect l="l" t="t" r="r" b="b"/>
              <a:pathLst>
                <a:path w="9741" h="17314" extrusionOk="0">
                  <a:moveTo>
                    <a:pt x="267" y="1"/>
                  </a:moveTo>
                  <a:cubicBezTo>
                    <a:pt x="100" y="1"/>
                    <a:pt x="0" y="134"/>
                    <a:pt x="0" y="268"/>
                  </a:cubicBezTo>
                  <a:lnTo>
                    <a:pt x="0" y="17080"/>
                  </a:lnTo>
                  <a:cubicBezTo>
                    <a:pt x="0" y="17213"/>
                    <a:pt x="100" y="17313"/>
                    <a:pt x="267" y="17313"/>
                  </a:cubicBezTo>
                  <a:lnTo>
                    <a:pt x="9474" y="17313"/>
                  </a:lnTo>
                  <a:cubicBezTo>
                    <a:pt x="9607" y="17313"/>
                    <a:pt x="9740" y="17213"/>
                    <a:pt x="9740" y="17080"/>
                  </a:cubicBezTo>
                  <a:lnTo>
                    <a:pt x="9740" y="268"/>
                  </a:lnTo>
                  <a:cubicBezTo>
                    <a:pt x="9740" y="134"/>
                    <a:pt x="9607" y="1"/>
                    <a:pt x="9474"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39"/>
            <p:cNvSpPr/>
            <p:nvPr/>
          </p:nvSpPr>
          <p:spPr>
            <a:xfrm flipH="1">
              <a:off x="3761929" y="2556004"/>
              <a:ext cx="71680" cy="546461"/>
            </a:xfrm>
            <a:custGeom>
              <a:avLst/>
              <a:gdLst/>
              <a:ahLst/>
              <a:cxnLst/>
              <a:rect l="l" t="t" r="r" b="b"/>
              <a:pathLst>
                <a:path w="2503" h="19082" extrusionOk="0">
                  <a:moveTo>
                    <a:pt x="267" y="1"/>
                  </a:moveTo>
                  <a:cubicBezTo>
                    <a:pt x="101" y="1"/>
                    <a:pt x="1" y="101"/>
                    <a:pt x="1" y="268"/>
                  </a:cubicBezTo>
                  <a:lnTo>
                    <a:pt x="1" y="18814"/>
                  </a:lnTo>
                  <a:cubicBezTo>
                    <a:pt x="1" y="18981"/>
                    <a:pt x="101" y="19081"/>
                    <a:pt x="267" y="19081"/>
                  </a:cubicBezTo>
                  <a:lnTo>
                    <a:pt x="2236" y="19081"/>
                  </a:lnTo>
                  <a:cubicBezTo>
                    <a:pt x="2369" y="19081"/>
                    <a:pt x="2502" y="18981"/>
                    <a:pt x="2502" y="18814"/>
                  </a:cubicBezTo>
                  <a:lnTo>
                    <a:pt x="2502" y="268"/>
                  </a:lnTo>
                  <a:cubicBezTo>
                    <a:pt x="2502" y="101"/>
                    <a:pt x="2369" y="1"/>
                    <a:pt x="2236"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39"/>
            <p:cNvSpPr/>
            <p:nvPr/>
          </p:nvSpPr>
          <p:spPr>
            <a:xfrm flipH="1">
              <a:off x="3761928" y="2627652"/>
              <a:ext cx="72625" cy="48741"/>
            </a:xfrm>
            <a:custGeom>
              <a:avLst/>
              <a:gdLst/>
              <a:ahLst/>
              <a:cxnLst/>
              <a:rect l="l" t="t" r="r" b="b"/>
              <a:pathLst>
                <a:path w="2536" h="1702" extrusionOk="0">
                  <a:moveTo>
                    <a:pt x="0" y="1"/>
                  </a:moveTo>
                  <a:lnTo>
                    <a:pt x="0" y="1702"/>
                  </a:lnTo>
                  <a:lnTo>
                    <a:pt x="2535" y="1702"/>
                  </a:lnTo>
                  <a:lnTo>
                    <a:pt x="2535" y="1"/>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39"/>
            <p:cNvSpPr/>
            <p:nvPr/>
          </p:nvSpPr>
          <p:spPr>
            <a:xfrm flipH="1">
              <a:off x="3761928" y="2769029"/>
              <a:ext cx="72625" cy="48741"/>
            </a:xfrm>
            <a:custGeom>
              <a:avLst/>
              <a:gdLst/>
              <a:ahLst/>
              <a:cxnLst/>
              <a:rect l="l" t="t" r="r" b="b"/>
              <a:pathLst>
                <a:path w="2536" h="1702" extrusionOk="0">
                  <a:moveTo>
                    <a:pt x="0" y="0"/>
                  </a:moveTo>
                  <a:lnTo>
                    <a:pt x="0" y="1702"/>
                  </a:lnTo>
                  <a:lnTo>
                    <a:pt x="2535" y="1702"/>
                  </a:lnTo>
                  <a:lnTo>
                    <a:pt x="2535"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39"/>
            <p:cNvSpPr/>
            <p:nvPr/>
          </p:nvSpPr>
          <p:spPr>
            <a:xfrm flipH="1">
              <a:off x="3761928" y="2910406"/>
              <a:ext cx="72625" cy="48741"/>
            </a:xfrm>
            <a:custGeom>
              <a:avLst/>
              <a:gdLst/>
              <a:ahLst/>
              <a:cxnLst/>
              <a:rect l="l" t="t" r="r" b="b"/>
              <a:pathLst>
                <a:path w="2536" h="1702" extrusionOk="0">
                  <a:moveTo>
                    <a:pt x="0" y="0"/>
                  </a:moveTo>
                  <a:lnTo>
                    <a:pt x="0" y="1701"/>
                  </a:lnTo>
                  <a:lnTo>
                    <a:pt x="2535" y="1701"/>
                  </a:lnTo>
                  <a:lnTo>
                    <a:pt x="2535"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39"/>
            <p:cNvSpPr/>
            <p:nvPr/>
          </p:nvSpPr>
          <p:spPr>
            <a:xfrm flipH="1">
              <a:off x="3454336" y="2556004"/>
              <a:ext cx="307624" cy="546461"/>
            </a:xfrm>
            <a:custGeom>
              <a:avLst/>
              <a:gdLst/>
              <a:ahLst/>
              <a:cxnLst/>
              <a:rect l="l" t="t" r="r" b="b"/>
              <a:pathLst>
                <a:path w="10742" h="19082" extrusionOk="0">
                  <a:moveTo>
                    <a:pt x="301" y="1"/>
                  </a:moveTo>
                  <a:cubicBezTo>
                    <a:pt x="134" y="1"/>
                    <a:pt x="0" y="101"/>
                    <a:pt x="0" y="268"/>
                  </a:cubicBezTo>
                  <a:lnTo>
                    <a:pt x="0" y="18814"/>
                  </a:lnTo>
                  <a:cubicBezTo>
                    <a:pt x="0" y="18981"/>
                    <a:pt x="134" y="19081"/>
                    <a:pt x="301" y="19081"/>
                  </a:cubicBezTo>
                  <a:lnTo>
                    <a:pt x="10475" y="19081"/>
                  </a:lnTo>
                  <a:cubicBezTo>
                    <a:pt x="10608" y="19081"/>
                    <a:pt x="10741" y="18981"/>
                    <a:pt x="10741" y="18814"/>
                  </a:cubicBezTo>
                  <a:lnTo>
                    <a:pt x="10741" y="268"/>
                  </a:lnTo>
                  <a:cubicBezTo>
                    <a:pt x="10741" y="101"/>
                    <a:pt x="10608" y="1"/>
                    <a:pt x="10475"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39"/>
            <p:cNvSpPr/>
            <p:nvPr/>
          </p:nvSpPr>
          <p:spPr>
            <a:xfrm flipH="1">
              <a:off x="3663535" y="2606633"/>
              <a:ext cx="65952" cy="495830"/>
            </a:xfrm>
            <a:custGeom>
              <a:avLst/>
              <a:gdLst/>
              <a:ahLst/>
              <a:cxnLst/>
              <a:rect l="l" t="t" r="r" b="b"/>
              <a:pathLst>
                <a:path w="2303" h="17314" extrusionOk="0">
                  <a:moveTo>
                    <a:pt x="267" y="1"/>
                  </a:moveTo>
                  <a:cubicBezTo>
                    <a:pt x="134" y="1"/>
                    <a:pt x="1" y="134"/>
                    <a:pt x="1" y="268"/>
                  </a:cubicBezTo>
                  <a:lnTo>
                    <a:pt x="1" y="17080"/>
                  </a:lnTo>
                  <a:cubicBezTo>
                    <a:pt x="1" y="17213"/>
                    <a:pt x="134" y="17313"/>
                    <a:pt x="267" y="17313"/>
                  </a:cubicBezTo>
                  <a:lnTo>
                    <a:pt x="2035" y="17313"/>
                  </a:lnTo>
                  <a:cubicBezTo>
                    <a:pt x="2169" y="17313"/>
                    <a:pt x="2302" y="17213"/>
                    <a:pt x="2302" y="17080"/>
                  </a:cubicBezTo>
                  <a:lnTo>
                    <a:pt x="2302" y="268"/>
                  </a:lnTo>
                  <a:cubicBezTo>
                    <a:pt x="2302" y="134"/>
                    <a:pt x="2169" y="1"/>
                    <a:pt x="2035"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39"/>
            <p:cNvSpPr/>
            <p:nvPr/>
          </p:nvSpPr>
          <p:spPr>
            <a:xfrm flipH="1">
              <a:off x="3663535" y="2704082"/>
              <a:ext cx="65952" cy="92671"/>
            </a:xfrm>
            <a:custGeom>
              <a:avLst/>
              <a:gdLst/>
              <a:ahLst/>
              <a:cxnLst/>
              <a:rect l="l" t="t" r="r" b="b"/>
              <a:pathLst>
                <a:path w="2303" h="3236" extrusionOk="0">
                  <a:moveTo>
                    <a:pt x="1" y="0"/>
                  </a:moveTo>
                  <a:lnTo>
                    <a:pt x="1" y="3236"/>
                  </a:lnTo>
                  <a:lnTo>
                    <a:pt x="2302" y="3236"/>
                  </a:lnTo>
                  <a:lnTo>
                    <a:pt x="2302"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39"/>
            <p:cNvSpPr/>
            <p:nvPr/>
          </p:nvSpPr>
          <p:spPr>
            <a:xfrm flipH="1">
              <a:off x="3663535" y="2825385"/>
              <a:ext cx="65952" cy="57332"/>
            </a:xfrm>
            <a:custGeom>
              <a:avLst/>
              <a:gdLst/>
              <a:ahLst/>
              <a:cxnLst/>
              <a:rect l="l" t="t" r="r" b="b"/>
              <a:pathLst>
                <a:path w="2303" h="2002" extrusionOk="0">
                  <a:moveTo>
                    <a:pt x="1" y="0"/>
                  </a:moveTo>
                  <a:lnTo>
                    <a:pt x="1" y="2002"/>
                  </a:lnTo>
                  <a:lnTo>
                    <a:pt x="2302" y="2002"/>
                  </a:lnTo>
                  <a:lnTo>
                    <a:pt x="2302"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39"/>
            <p:cNvSpPr/>
            <p:nvPr/>
          </p:nvSpPr>
          <p:spPr>
            <a:xfrm flipH="1">
              <a:off x="3385553" y="2606633"/>
              <a:ext cx="278013" cy="495830"/>
            </a:xfrm>
            <a:custGeom>
              <a:avLst/>
              <a:gdLst/>
              <a:ahLst/>
              <a:cxnLst/>
              <a:rect l="l" t="t" r="r" b="b"/>
              <a:pathLst>
                <a:path w="9708" h="17314" extrusionOk="0">
                  <a:moveTo>
                    <a:pt x="234" y="1"/>
                  </a:moveTo>
                  <a:cubicBezTo>
                    <a:pt x="100" y="1"/>
                    <a:pt x="0" y="134"/>
                    <a:pt x="0" y="268"/>
                  </a:cubicBezTo>
                  <a:lnTo>
                    <a:pt x="0" y="17080"/>
                  </a:lnTo>
                  <a:cubicBezTo>
                    <a:pt x="0" y="17213"/>
                    <a:pt x="100" y="17313"/>
                    <a:pt x="234" y="17313"/>
                  </a:cubicBezTo>
                  <a:lnTo>
                    <a:pt x="9474" y="17313"/>
                  </a:lnTo>
                  <a:cubicBezTo>
                    <a:pt x="9607" y="17313"/>
                    <a:pt x="9707" y="17213"/>
                    <a:pt x="9707" y="17080"/>
                  </a:cubicBezTo>
                  <a:lnTo>
                    <a:pt x="9707" y="268"/>
                  </a:lnTo>
                  <a:cubicBezTo>
                    <a:pt x="9707" y="134"/>
                    <a:pt x="9607" y="1"/>
                    <a:pt x="9474"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39"/>
            <p:cNvSpPr/>
            <p:nvPr/>
          </p:nvSpPr>
          <p:spPr>
            <a:xfrm flipH="1">
              <a:off x="3567059" y="2676362"/>
              <a:ext cx="71680" cy="426097"/>
            </a:xfrm>
            <a:custGeom>
              <a:avLst/>
              <a:gdLst/>
              <a:ahLst/>
              <a:cxnLst/>
              <a:rect l="l" t="t" r="r" b="b"/>
              <a:pathLst>
                <a:path w="2503" h="14879" extrusionOk="0">
                  <a:moveTo>
                    <a:pt x="267" y="1"/>
                  </a:moveTo>
                  <a:cubicBezTo>
                    <a:pt x="101" y="1"/>
                    <a:pt x="0" y="101"/>
                    <a:pt x="0" y="268"/>
                  </a:cubicBezTo>
                  <a:lnTo>
                    <a:pt x="0" y="14611"/>
                  </a:lnTo>
                  <a:cubicBezTo>
                    <a:pt x="0" y="14778"/>
                    <a:pt x="101" y="14878"/>
                    <a:pt x="267" y="14878"/>
                  </a:cubicBezTo>
                  <a:lnTo>
                    <a:pt x="2235" y="14878"/>
                  </a:lnTo>
                  <a:cubicBezTo>
                    <a:pt x="2369" y="14878"/>
                    <a:pt x="2502" y="14778"/>
                    <a:pt x="2502" y="14611"/>
                  </a:cubicBezTo>
                  <a:lnTo>
                    <a:pt x="2502" y="268"/>
                  </a:lnTo>
                  <a:cubicBezTo>
                    <a:pt x="2502" y="101"/>
                    <a:pt x="2369" y="1"/>
                    <a:pt x="2235"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39"/>
            <p:cNvSpPr/>
            <p:nvPr/>
          </p:nvSpPr>
          <p:spPr>
            <a:xfrm flipH="1">
              <a:off x="3567059" y="2771893"/>
              <a:ext cx="72625" cy="79326"/>
            </a:xfrm>
            <a:custGeom>
              <a:avLst/>
              <a:gdLst/>
              <a:ahLst/>
              <a:cxnLst/>
              <a:rect l="l" t="t" r="r" b="b"/>
              <a:pathLst>
                <a:path w="2536" h="2770" extrusionOk="0">
                  <a:moveTo>
                    <a:pt x="0" y="0"/>
                  </a:moveTo>
                  <a:lnTo>
                    <a:pt x="0" y="2769"/>
                  </a:lnTo>
                  <a:lnTo>
                    <a:pt x="2535" y="2769"/>
                  </a:lnTo>
                  <a:lnTo>
                    <a:pt x="2535"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39"/>
            <p:cNvSpPr/>
            <p:nvPr/>
          </p:nvSpPr>
          <p:spPr>
            <a:xfrm flipH="1">
              <a:off x="3567059" y="3030764"/>
              <a:ext cx="72625" cy="19130"/>
            </a:xfrm>
            <a:custGeom>
              <a:avLst/>
              <a:gdLst/>
              <a:ahLst/>
              <a:cxnLst/>
              <a:rect l="l" t="t" r="r" b="b"/>
              <a:pathLst>
                <a:path w="2536" h="668" extrusionOk="0">
                  <a:moveTo>
                    <a:pt x="0" y="0"/>
                  </a:moveTo>
                  <a:lnTo>
                    <a:pt x="0" y="667"/>
                  </a:lnTo>
                  <a:lnTo>
                    <a:pt x="2535" y="667"/>
                  </a:lnTo>
                  <a:lnTo>
                    <a:pt x="2535"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39"/>
            <p:cNvSpPr/>
            <p:nvPr/>
          </p:nvSpPr>
          <p:spPr>
            <a:xfrm flipH="1">
              <a:off x="3567059" y="2868368"/>
              <a:ext cx="72625" cy="79326"/>
            </a:xfrm>
            <a:custGeom>
              <a:avLst/>
              <a:gdLst/>
              <a:ahLst/>
              <a:cxnLst/>
              <a:rect l="l" t="t" r="r" b="b"/>
              <a:pathLst>
                <a:path w="2536" h="2770" extrusionOk="0">
                  <a:moveTo>
                    <a:pt x="0" y="1"/>
                  </a:moveTo>
                  <a:lnTo>
                    <a:pt x="0" y="2769"/>
                  </a:lnTo>
                  <a:lnTo>
                    <a:pt x="2535" y="2769"/>
                  </a:lnTo>
                  <a:lnTo>
                    <a:pt x="2535" y="1"/>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39"/>
            <p:cNvSpPr/>
            <p:nvPr/>
          </p:nvSpPr>
          <p:spPr>
            <a:xfrm flipH="1">
              <a:off x="3259466" y="2676362"/>
              <a:ext cx="307624" cy="426097"/>
            </a:xfrm>
            <a:custGeom>
              <a:avLst/>
              <a:gdLst/>
              <a:ahLst/>
              <a:cxnLst/>
              <a:rect l="l" t="t" r="r" b="b"/>
              <a:pathLst>
                <a:path w="10742" h="14879" extrusionOk="0">
                  <a:moveTo>
                    <a:pt x="300" y="1"/>
                  </a:moveTo>
                  <a:cubicBezTo>
                    <a:pt x="134" y="1"/>
                    <a:pt x="0" y="101"/>
                    <a:pt x="0" y="268"/>
                  </a:cubicBezTo>
                  <a:lnTo>
                    <a:pt x="0" y="14611"/>
                  </a:lnTo>
                  <a:cubicBezTo>
                    <a:pt x="0" y="14778"/>
                    <a:pt x="134" y="14878"/>
                    <a:pt x="300" y="14878"/>
                  </a:cubicBezTo>
                  <a:lnTo>
                    <a:pt x="10474" y="14878"/>
                  </a:lnTo>
                  <a:cubicBezTo>
                    <a:pt x="10608" y="14878"/>
                    <a:pt x="10741" y="14778"/>
                    <a:pt x="10741" y="14611"/>
                  </a:cubicBezTo>
                  <a:lnTo>
                    <a:pt x="10741" y="268"/>
                  </a:lnTo>
                  <a:cubicBezTo>
                    <a:pt x="10741" y="101"/>
                    <a:pt x="10608" y="1"/>
                    <a:pt x="10474"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39"/>
            <p:cNvSpPr/>
            <p:nvPr/>
          </p:nvSpPr>
          <p:spPr>
            <a:xfrm flipH="1">
              <a:off x="3471557" y="2593260"/>
              <a:ext cx="65924" cy="509203"/>
            </a:xfrm>
            <a:custGeom>
              <a:avLst/>
              <a:gdLst/>
              <a:ahLst/>
              <a:cxnLst/>
              <a:rect l="l" t="t" r="r" b="b"/>
              <a:pathLst>
                <a:path w="2302" h="17781" extrusionOk="0">
                  <a:moveTo>
                    <a:pt x="267" y="1"/>
                  </a:moveTo>
                  <a:cubicBezTo>
                    <a:pt x="100" y="1"/>
                    <a:pt x="0" y="101"/>
                    <a:pt x="0" y="234"/>
                  </a:cubicBezTo>
                  <a:lnTo>
                    <a:pt x="0" y="17547"/>
                  </a:lnTo>
                  <a:cubicBezTo>
                    <a:pt x="0" y="17680"/>
                    <a:pt x="100" y="17780"/>
                    <a:pt x="267" y="17780"/>
                  </a:cubicBezTo>
                  <a:lnTo>
                    <a:pt x="2035" y="17780"/>
                  </a:lnTo>
                  <a:cubicBezTo>
                    <a:pt x="2169" y="17780"/>
                    <a:pt x="2302" y="17680"/>
                    <a:pt x="2302" y="17547"/>
                  </a:cubicBezTo>
                  <a:lnTo>
                    <a:pt x="2302" y="234"/>
                  </a:lnTo>
                  <a:cubicBezTo>
                    <a:pt x="2302" y="101"/>
                    <a:pt x="2169" y="1"/>
                    <a:pt x="2035"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39"/>
            <p:cNvSpPr/>
            <p:nvPr/>
          </p:nvSpPr>
          <p:spPr>
            <a:xfrm flipH="1">
              <a:off x="3471557" y="2645807"/>
              <a:ext cx="65924" cy="185342"/>
            </a:xfrm>
            <a:custGeom>
              <a:avLst/>
              <a:gdLst/>
              <a:ahLst/>
              <a:cxnLst/>
              <a:rect l="l" t="t" r="r" b="b"/>
              <a:pathLst>
                <a:path w="2302" h="6472" extrusionOk="0">
                  <a:moveTo>
                    <a:pt x="0" y="0"/>
                  </a:moveTo>
                  <a:lnTo>
                    <a:pt x="0" y="6472"/>
                  </a:lnTo>
                  <a:lnTo>
                    <a:pt x="2302" y="6472"/>
                  </a:lnTo>
                  <a:lnTo>
                    <a:pt x="2302"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39"/>
            <p:cNvSpPr/>
            <p:nvPr/>
          </p:nvSpPr>
          <p:spPr>
            <a:xfrm flipH="1">
              <a:off x="3471557" y="2888442"/>
              <a:ext cx="65924" cy="113691"/>
            </a:xfrm>
            <a:custGeom>
              <a:avLst/>
              <a:gdLst/>
              <a:ahLst/>
              <a:cxnLst/>
              <a:rect l="l" t="t" r="r" b="b"/>
              <a:pathLst>
                <a:path w="2302" h="3970" extrusionOk="0">
                  <a:moveTo>
                    <a:pt x="0" y="0"/>
                  </a:moveTo>
                  <a:lnTo>
                    <a:pt x="0" y="3970"/>
                  </a:lnTo>
                  <a:lnTo>
                    <a:pt x="2302" y="3970"/>
                  </a:lnTo>
                  <a:lnTo>
                    <a:pt x="2302"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39"/>
            <p:cNvSpPr/>
            <p:nvPr/>
          </p:nvSpPr>
          <p:spPr>
            <a:xfrm flipH="1">
              <a:off x="3193576" y="2593260"/>
              <a:ext cx="278013" cy="509203"/>
            </a:xfrm>
            <a:custGeom>
              <a:avLst/>
              <a:gdLst/>
              <a:ahLst/>
              <a:cxnLst/>
              <a:rect l="l" t="t" r="r" b="b"/>
              <a:pathLst>
                <a:path w="9708" h="17781" extrusionOk="0">
                  <a:moveTo>
                    <a:pt x="234" y="1"/>
                  </a:moveTo>
                  <a:cubicBezTo>
                    <a:pt x="101" y="1"/>
                    <a:pt x="1" y="101"/>
                    <a:pt x="1" y="234"/>
                  </a:cubicBezTo>
                  <a:lnTo>
                    <a:pt x="1" y="17547"/>
                  </a:lnTo>
                  <a:cubicBezTo>
                    <a:pt x="1" y="17680"/>
                    <a:pt x="101" y="17780"/>
                    <a:pt x="234" y="17780"/>
                  </a:cubicBezTo>
                  <a:lnTo>
                    <a:pt x="9441" y="17780"/>
                  </a:lnTo>
                  <a:cubicBezTo>
                    <a:pt x="9608" y="17780"/>
                    <a:pt x="9708" y="17680"/>
                    <a:pt x="9708" y="17547"/>
                  </a:cubicBezTo>
                  <a:lnTo>
                    <a:pt x="9708" y="234"/>
                  </a:lnTo>
                  <a:cubicBezTo>
                    <a:pt x="9708" y="101"/>
                    <a:pt x="9608" y="1"/>
                    <a:pt x="9441"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39"/>
            <p:cNvSpPr/>
            <p:nvPr/>
          </p:nvSpPr>
          <p:spPr>
            <a:xfrm flipH="1">
              <a:off x="3367435" y="2646752"/>
              <a:ext cx="71651" cy="455709"/>
            </a:xfrm>
            <a:custGeom>
              <a:avLst/>
              <a:gdLst/>
              <a:ahLst/>
              <a:cxnLst/>
              <a:rect l="l" t="t" r="r" b="b"/>
              <a:pathLst>
                <a:path w="2502" h="15913" extrusionOk="0">
                  <a:moveTo>
                    <a:pt x="234" y="1"/>
                  </a:moveTo>
                  <a:cubicBezTo>
                    <a:pt x="100" y="1"/>
                    <a:pt x="0" y="101"/>
                    <a:pt x="0" y="268"/>
                  </a:cubicBezTo>
                  <a:lnTo>
                    <a:pt x="0" y="15679"/>
                  </a:lnTo>
                  <a:cubicBezTo>
                    <a:pt x="0" y="15812"/>
                    <a:pt x="100" y="15912"/>
                    <a:pt x="234" y="15912"/>
                  </a:cubicBezTo>
                  <a:lnTo>
                    <a:pt x="2268" y="15912"/>
                  </a:lnTo>
                  <a:cubicBezTo>
                    <a:pt x="2402" y="15912"/>
                    <a:pt x="2502" y="15812"/>
                    <a:pt x="2502" y="15679"/>
                  </a:cubicBezTo>
                  <a:lnTo>
                    <a:pt x="2502" y="268"/>
                  </a:lnTo>
                  <a:cubicBezTo>
                    <a:pt x="2502" y="101"/>
                    <a:pt x="2402" y="1"/>
                    <a:pt x="2268"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39"/>
            <p:cNvSpPr/>
            <p:nvPr/>
          </p:nvSpPr>
          <p:spPr>
            <a:xfrm flipH="1">
              <a:off x="3367435" y="2705972"/>
              <a:ext cx="71651" cy="41123"/>
            </a:xfrm>
            <a:custGeom>
              <a:avLst/>
              <a:gdLst/>
              <a:ahLst/>
              <a:cxnLst/>
              <a:rect l="l" t="t" r="r" b="b"/>
              <a:pathLst>
                <a:path w="2502" h="1436" extrusionOk="0">
                  <a:moveTo>
                    <a:pt x="0" y="1"/>
                  </a:moveTo>
                  <a:lnTo>
                    <a:pt x="0" y="1435"/>
                  </a:lnTo>
                  <a:lnTo>
                    <a:pt x="2502" y="1435"/>
                  </a:lnTo>
                  <a:lnTo>
                    <a:pt x="2502" y="1"/>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39"/>
            <p:cNvSpPr/>
            <p:nvPr/>
          </p:nvSpPr>
          <p:spPr>
            <a:xfrm flipH="1">
              <a:off x="3367435" y="2824440"/>
              <a:ext cx="71651" cy="41095"/>
            </a:xfrm>
            <a:custGeom>
              <a:avLst/>
              <a:gdLst/>
              <a:ahLst/>
              <a:cxnLst/>
              <a:rect l="l" t="t" r="r" b="b"/>
              <a:pathLst>
                <a:path w="2502" h="1435" extrusionOk="0">
                  <a:moveTo>
                    <a:pt x="0" y="0"/>
                  </a:moveTo>
                  <a:lnTo>
                    <a:pt x="0" y="1434"/>
                  </a:lnTo>
                  <a:lnTo>
                    <a:pt x="2502" y="1434"/>
                  </a:lnTo>
                  <a:lnTo>
                    <a:pt x="2502"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39"/>
            <p:cNvSpPr/>
            <p:nvPr/>
          </p:nvSpPr>
          <p:spPr>
            <a:xfrm flipH="1">
              <a:off x="3367435" y="2942880"/>
              <a:ext cx="71651" cy="40150"/>
            </a:xfrm>
            <a:custGeom>
              <a:avLst/>
              <a:gdLst/>
              <a:ahLst/>
              <a:cxnLst/>
              <a:rect l="l" t="t" r="r" b="b"/>
              <a:pathLst>
                <a:path w="2502" h="1402" extrusionOk="0">
                  <a:moveTo>
                    <a:pt x="0" y="0"/>
                  </a:moveTo>
                  <a:lnTo>
                    <a:pt x="0" y="1401"/>
                  </a:lnTo>
                  <a:lnTo>
                    <a:pt x="2502" y="1401"/>
                  </a:lnTo>
                  <a:lnTo>
                    <a:pt x="2502"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39"/>
            <p:cNvSpPr/>
            <p:nvPr/>
          </p:nvSpPr>
          <p:spPr>
            <a:xfrm flipH="1">
              <a:off x="3059843" y="2646752"/>
              <a:ext cx="306650" cy="455709"/>
            </a:xfrm>
            <a:custGeom>
              <a:avLst/>
              <a:gdLst/>
              <a:ahLst/>
              <a:cxnLst/>
              <a:rect l="l" t="t" r="r" b="b"/>
              <a:pathLst>
                <a:path w="10708" h="15913" extrusionOk="0">
                  <a:moveTo>
                    <a:pt x="234" y="1"/>
                  </a:moveTo>
                  <a:cubicBezTo>
                    <a:pt x="100" y="1"/>
                    <a:pt x="0" y="101"/>
                    <a:pt x="0" y="268"/>
                  </a:cubicBezTo>
                  <a:lnTo>
                    <a:pt x="0" y="15679"/>
                  </a:lnTo>
                  <a:cubicBezTo>
                    <a:pt x="0" y="15812"/>
                    <a:pt x="100" y="15912"/>
                    <a:pt x="234" y="15912"/>
                  </a:cubicBezTo>
                  <a:lnTo>
                    <a:pt x="10474" y="15912"/>
                  </a:lnTo>
                  <a:cubicBezTo>
                    <a:pt x="10608" y="15912"/>
                    <a:pt x="10708" y="15812"/>
                    <a:pt x="10708" y="15679"/>
                  </a:cubicBezTo>
                  <a:lnTo>
                    <a:pt x="10708" y="268"/>
                  </a:lnTo>
                  <a:cubicBezTo>
                    <a:pt x="10708" y="101"/>
                    <a:pt x="10608" y="1"/>
                    <a:pt x="10474"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39"/>
            <p:cNvSpPr/>
            <p:nvPr/>
          </p:nvSpPr>
          <p:spPr>
            <a:xfrm flipH="1">
              <a:off x="3269041" y="2606633"/>
              <a:ext cx="64978" cy="495830"/>
            </a:xfrm>
            <a:custGeom>
              <a:avLst/>
              <a:gdLst/>
              <a:ahLst/>
              <a:cxnLst/>
              <a:rect l="l" t="t" r="r" b="b"/>
              <a:pathLst>
                <a:path w="2269" h="17314" extrusionOk="0">
                  <a:moveTo>
                    <a:pt x="234" y="1"/>
                  </a:moveTo>
                  <a:cubicBezTo>
                    <a:pt x="100" y="1"/>
                    <a:pt x="0" y="134"/>
                    <a:pt x="0" y="268"/>
                  </a:cubicBezTo>
                  <a:lnTo>
                    <a:pt x="0" y="17080"/>
                  </a:lnTo>
                  <a:cubicBezTo>
                    <a:pt x="0" y="17213"/>
                    <a:pt x="100" y="17313"/>
                    <a:pt x="234" y="17313"/>
                  </a:cubicBezTo>
                  <a:lnTo>
                    <a:pt x="2035" y="17313"/>
                  </a:lnTo>
                  <a:cubicBezTo>
                    <a:pt x="2169" y="17313"/>
                    <a:pt x="2269" y="17213"/>
                    <a:pt x="2269" y="17080"/>
                  </a:cubicBezTo>
                  <a:lnTo>
                    <a:pt x="2269" y="268"/>
                  </a:lnTo>
                  <a:cubicBezTo>
                    <a:pt x="2269" y="134"/>
                    <a:pt x="2169" y="1"/>
                    <a:pt x="2035"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39"/>
            <p:cNvSpPr/>
            <p:nvPr/>
          </p:nvSpPr>
          <p:spPr>
            <a:xfrm flipH="1">
              <a:off x="3269041" y="2704082"/>
              <a:ext cx="64978" cy="92671"/>
            </a:xfrm>
            <a:custGeom>
              <a:avLst/>
              <a:gdLst/>
              <a:ahLst/>
              <a:cxnLst/>
              <a:rect l="l" t="t" r="r" b="b"/>
              <a:pathLst>
                <a:path w="2269" h="3236" extrusionOk="0">
                  <a:moveTo>
                    <a:pt x="0" y="0"/>
                  </a:moveTo>
                  <a:lnTo>
                    <a:pt x="0" y="3236"/>
                  </a:lnTo>
                  <a:lnTo>
                    <a:pt x="2269" y="3236"/>
                  </a:lnTo>
                  <a:lnTo>
                    <a:pt x="2269"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39"/>
            <p:cNvSpPr/>
            <p:nvPr/>
          </p:nvSpPr>
          <p:spPr>
            <a:xfrm flipH="1">
              <a:off x="3269041" y="2825385"/>
              <a:ext cx="64978" cy="57332"/>
            </a:xfrm>
            <a:custGeom>
              <a:avLst/>
              <a:gdLst/>
              <a:ahLst/>
              <a:cxnLst/>
              <a:rect l="l" t="t" r="r" b="b"/>
              <a:pathLst>
                <a:path w="2269" h="2002" extrusionOk="0">
                  <a:moveTo>
                    <a:pt x="0" y="0"/>
                  </a:moveTo>
                  <a:lnTo>
                    <a:pt x="0" y="2002"/>
                  </a:lnTo>
                  <a:lnTo>
                    <a:pt x="2269" y="2002"/>
                  </a:lnTo>
                  <a:lnTo>
                    <a:pt x="2269"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39"/>
            <p:cNvSpPr/>
            <p:nvPr/>
          </p:nvSpPr>
          <p:spPr>
            <a:xfrm flipH="1">
              <a:off x="2991060" y="2606633"/>
              <a:ext cx="278013" cy="495830"/>
            </a:xfrm>
            <a:custGeom>
              <a:avLst/>
              <a:gdLst/>
              <a:ahLst/>
              <a:cxnLst/>
              <a:rect l="l" t="t" r="r" b="b"/>
              <a:pathLst>
                <a:path w="9708" h="17314" extrusionOk="0">
                  <a:moveTo>
                    <a:pt x="234" y="1"/>
                  </a:moveTo>
                  <a:cubicBezTo>
                    <a:pt x="101" y="1"/>
                    <a:pt x="1" y="134"/>
                    <a:pt x="1" y="268"/>
                  </a:cubicBezTo>
                  <a:lnTo>
                    <a:pt x="1" y="17080"/>
                  </a:lnTo>
                  <a:cubicBezTo>
                    <a:pt x="1" y="17213"/>
                    <a:pt x="101" y="17313"/>
                    <a:pt x="234" y="17313"/>
                  </a:cubicBezTo>
                  <a:lnTo>
                    <a:pt x="9474" y="17313"/>
                  </a:lnTo>
                  <a:cubicBezTo>
                    <a:pt x="9608" y="17313"/>
                    <a:pt x="9708" y="17213"/>
                    <a:pt x="9708" y="17080"/>
                  </a:cubicBezTo>
                  <a:lnTo>
                    <a:pt x="9708" y="268"/>
                  </a:lnTo>
                  <a:cubicBezTo>
                    <a:pt x="9708" y="134"/>
                    <a:pt x="9608" y="1"/>
                    <a:pt x="9474"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39"/>
            <p:cNvSpPr/>
            <p:nvPr/>
          </p:nvSpPr>
          <p:spPr>
            <a:xfrm flipH="1">
              <a:off x="3172565" y="2676362"/>
              <a:ext cx="71680" cy="426097"/>
            </a:xfrm>
            <a:custGeom>
              <a:avLst/>
              <a:gdLst/>
              <a:ahLst/>
              <a:cxnLst/>
              <a:rect l="l" t="t" r="r" b="b"/>
              <a:pathLst>
                <a:path w="2503" h="14879" extrusionOk="0">
                  <a:moveTo>
                    <a:pt x="268" y="1"/>
                  </a:moveTo>
                  <a:cubicBezTo>
                    <a:pt x="101" y="1"/>
                    <a:pt x="1" y="101"/>
                    <a:pt x="1" y="268"/>
                  </a:cubicBezTo>
                  <a:lnTo>
                    <a:pt x="1" y="14611"/>
                  </a:lnTo>
                  <a:cubicBezTo>
                    <a:pt x="1" y="14778"/>
                    <a:pt x="101" y="14878"/>
                    <a:pt x="268" y="14878"/>
                  </a:cubicBezTo>
                  <a:lnTo>
                    <a:pt x="2236" y="14878"/>
                  </a:lnTo>
                  <a:cubicBezTo>
                    <a:pt x="2403" y="14878"/>
                    <a:pt x="2503" y="14778"/>
                    <a:pt x="2503" y="14611"/>
                  </a:cubicBezTo>
                  <a:lnTo>
                    <a:pt x="2503" y="268"/>
                  </a:lnTo>
                  <a:cubicBezTo>
                    <a:pt x="2503" y="101"/>
                    <a:pt x="2403" y="1"/>
                    <a:pt x="2236"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39"/>
            <p:cNvSpPr/>
            <p:nvPr/>
          </p:nvSpPr>
          <p:spPr>
            <a:xfrm flipH="1">
              <a:off x="3172565" y="2771893"/>
              <a:ext cx="71680" cy="79326"/>
            </a:xfrm>
            <a:custGeom>
              <a:avLst/>
              <a:gdLst/>
              <a:ahLst/>
              <a:cxnLst/>
              <a:rect l="l" t="t" r="r" b="b"/>
              <a:pathLst>
                <a:path w="2503" h="2770" extrusionOk="0">
                  <a:moveTo>
                    <a:pt x="1" y="0"/>
                  </a:moveTo>
                  <a:lnTo>
                    <a:pt x="1" y="2769"/>
                  </a:lnTo>
                  <a:lnTo>
                    <a:pt x="2503" y="2769"/>
                  </a:lnTo>
                  <a:lnTo>
                    <a:pt x="2503"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39"/>
            <p:cNvSpPr/>
            <p:nvPr/>
          </p:nvSpPr>
          <p:spPr>
            <a:xfrm flipH="1">
              <a:off x="3172565" y="3030764"/>
              <a:ext cx="71680" cy="19130"/>
            </a:xfrm>
            <a:custGeom>
              <a:avLst/>
              <a:gdLst/>
              <a:ahLst/>
              <a:cxnLst/>
              <a:rect l="l" t="t" r="r" b="b"/>
              <a:pathLst>
                <a:path w="2503" h="668" extrusionOk="0">
                  <a:moveTo>
                    <a:pt x="1" y="0"/>
                  </a:moveTo>
                  <a:lnTo>
                    <a:pt x="1" y="667"/>
                  </a:lnTo>
                  <a:lnTo>
                    <a:pt x="2503" y="667"/>
                  </a:lnTo>
                  <a:lnTo>
                    <a:pt x="2503"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39"/>
            <p:cNvSpPr/>
            <p:nvPr/>
          </p:nvSpPr>
          <p:spPr>
            <a:xfrm flipH="1">
              <a:off x="3172565" y="2868368"/>
              <a:ext cx="71680" cy="79326"/>
            </a:xfrm>
            <a:custGeom>
              <a:avLst/>
              <a:gdLst/>
              <a:ahLst/>
              <a:cxnLst/>
              <a:rect l="l" t="t" r="r" b="b"/>
              <a:pathLst>
                <a:path w="2503" h="2770" extrusionOk="0">
                  <a:moveTo>
                    <a:pt x="1" y="1"/>
                  </a:moveTo>
                  <a:lnTo>
                    <a:pt x="1" y="2769"/>
                  </a:lnTo>
                  <a:lnTo>
                    <a:pt x="2503" y="2769"/>
                  </a:lnTo>
                  <a:lnTo>
                    <a:pt x="2503" y="1"/>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39"/>
            <p:cNvSpPr/>
            <p:nvPr/>
          </p:nvSpPr>
          <p:spPr>
            <a:xfrm flipH="1">
              <a:off x="2864973" y="2676362"/>
              <a:ext cx="306650" cy="426097"/>
            </a:xfrm>
            <a:custGeom>
              <a:avLst/>
              <a:gdLst/>
              <a:ahLst/>
              <a:cxnLst/>
              <a:rect l="l" t="t" r="r" b="b"/>
              <a:pathLst>
                <a:path w="10708" h="14879" extrusionOk="0">
                  <a:moveTo>
                    <a:pt x="267" y="1"/>
                  </a:moveTo>
                  <a:cubicBezTo>
                    <a:pt x="100" y="1"/>
                    <a:pt x="0" y="101"/>
                    <a:pt x="0" y="268"/>
                  </a:cubicBezTo>
                  <a:lnTo>
                    <a:pt x="0" y="14611"/>
                  </a:lnTo>
                  <a:cubicBezTo>
                    <a:pt x="0" y="14778"/>
                    <a:pt x="100" y="14878"/>
                    <a:pt x="267" y="14878"/>
                  </a:cubicBezTo>
                  <a:lnTo>
                    <a:pt x="10441" y="14878"/>
                  </a:lnTo>
                  <a:cubicBezTo>
                    <a:pt x="10608" y="14878"/>
                    <a:pt x="10708" y="14778"/>
                    <a:pt x="10708" y="14611"/>
                  </a:cubicBezTo>
                  <a:lnTo>
                    <a:pt x="10708" y="268"/>
                  </a:lnTo>
                  <a:cubicBezTo>
                    <a:pt x="10708" y="101"/>
                    <a:pt x="10608" y="1"/>
                    <a:pt x="10441"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39"/>
            <p:cNvSpPr/>
            <p:nvPr/>
          </p:nvSpPr>
          <p:spPr>
            <a:xfrm flipH="1">
              <a:off x="-46821" y="3851525"/>
              <a:ext cx="628593" cy="752794"/>
            </a:xfrm>
            <a:custGeom>
              <a:avLst/>
              <a:gdLst/>
              <a:ahLst/>
              <a:cxnLst/>
              <a:rect l="l" t="t" r="r" b="b"/>
              <a:pathLst>
                <a:path w="21950" h="26287" extrusionOk="0">
                  <a:moveTo>
                    <a:pt x="0" y="1"/>
                  </a:moveTo>
                  <a:lnTo>
                    <a:pt x="0" y="26286"/>
                  </a:lnTo>
                  <a:lnTo>
                    <a:pt x="21949" y="26286"/>
                  </a:lnTo>
                  <a:lnTo>
                    <a:pt x="21949"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39"/>
            <p:cNvSpPr/>
            <p:nvPr/>
          </p:nvSpPr>
          <p:spPr>
            <a:xfrm flipH="1">
              <a:off x="-180313" y="3634474"/>
              <a:ext cx="754684" cy="224489"/>
            </a:xfrm>
            <a:custGeom>
              <a:avLst/>
              <a:gdLst/>
              <a:ahLst/>
              <a:cxnLst/>
              <a:rect l="l" t="t" r="r" b="b"/>
              <a:pathLst>
                <a:path w="26353" h="7839" extrusionOk="0">
                  <a:moveTo>
                    <a:pt x="4403" y="0"/>
                  </a:moveTo>
                  <a:lnTo>
                    <a:pt x="0" y="7839"/>
                  </a:lnTo>
                  <a:lnTo>
                    <a:pt x="21949" y="7839"/>
                  </a:lnTo>
                  <a:lnTo>
                    <a:pt x="26352"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39"/>
            <p:cNvSpPr/>
            <p:nvPr/>
          </p:nvSpPr>
          <p:spPr>
            <a:xfrm flipH="1">
              <a:off x="1059580" y="3634474"/>
              <a:ext cx="754684" cy="224489"/>
            </a:xfrm>
            <a:custGeom>
              <a:avLst/>
              <a:gdLst/>
              <a:ahLst/>
              <a:cxnLst/>
              <a:rect l="l" t="t" r="r" b="b"/>
              <a:pathLst>
                <a:path w="26353" h="7839" extrusionOk="0">
                  <a:moveTo>
                    <a:pt x="1" y="0"/>
                  </a:moveTo>
                  <a:lnTo>
                    <a:pt x="4404" y="7839"/>
                  </a:lnTo>
                  <a:lnTo>
                    <a:pt x="26353" y="7839"/>
                  </a:lnTo>
                  <a:lnTo>
                    <a:pt x="21950"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39"/>
            <p:cNvSpPr/>
            <p:nvPr/>
          </p:nvSpPr>
          <p:spPr>
            <a:xfrm flipH="1">
              <a:off x="574343" y="3851525"/>
              <a:ext cx="1113836" cy="752762"/>
            </a:xfrm>
            <a:custGeom>
              <a:avLst/>
              <a:gdLst/>
              <a:ahLst/>
              <a:cxnLst/>
              <a:rect l="l" t="t" r="r" b="b"/>
              <a:pathLst>
                <a:path w="38896" h="26287" extrusionOk="0">
                  <a:moveTo>
                    <a:pt x="1" y="1"/>
                  </a:moveTo>
                  <a:lnTo>
                    <a:pt x="1" y="26286"/>
                  </a:lnTo>
                  <a:lnTo>
                    <a:pt x="38895" y="26286"/>
                  </a:lnTo>
                  <a:lnTo>
                    <a:pt x="38895"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39"/>
            <p:cNvSpPr/>
            <p:nvPr/>
          </p:nvSpPr>
          <p:spPr>
            <a:xfrm flipH="1">
              <a:off x="574343" y="4053095"/>
              <a:ext cx="350594" cy="350594"/>
            </a:xfrm>
            <a:custGeom>
              <a:avLst/>
              <a:gdLst/>
              <a:ahLst/>
              <a:cxnLst/>
              <a:rect l="l" t="t" r="r" b="b"/>
              <a:pathLst>
                <a:path w="12243" h="12243" extrusionOk="0">
                  <a:moveTo>
                    <a:pt x="0" y="0"/>
                  </a:moveTo>
                  <a:lnTo>
                    <a:pt x="0" y="12242"/>
                  </a:lnTo>
                  <a:lnTo>
                    <a:pt x="12242" y="12242"/>
                  </a:lnTo>
                  <a:lnTo>
                    <a:pt x="12242" y="0"/>
                  </a:ln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39"/>
            <p:cNvSpPr/>
            <p:nvPr/>
          </p:nvSpPr>
          <p:spPr>
            <a:xfrm flipH="1">
              <a:off x="1336611" y="4053095"/>
              <a:ext cx="201599" cy="201571"/>
            </a:xfrm>
            <a:custGeom>
              <a:avLst/>
              <a:gdLst/>
              <a:ahLst/>
              <a:cxnLst/>
              <a:rect l="l" t="t" r="r" b="b"/>
              <a:pathLst>
                <a:path w="7040" h="7039" extrusionOk="0">
                  <a:moveTo>
                    <a:pt x="1" y="0"/>
                  </a:moveTo>
                  <a:lnTo>
                    <a:pt x="1" y="7039"/>
                  </a:lnTo>
                  <a:lnTo>
                    <a:pt x="7039" y="7039"/>
                  </a:lnTo>
                  <a:lnTo>
                    <a:pt x="7039" y="0"/>
                  </a:ln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39"/>
            <p:cNvSpPr/>
            <p:nvPr/>
          </p:nvSpPr>
          <p:spPr>
            <a:xfrm flipH="1">
              <a:off x="1336611" y="4302403"/>
              <a:ext cx="201599" cy="201571"/>
            </a:xfrm>
            <a:custGeom>
              <a:avLst/>
              <a:gdLst/>
              <a:ahLst/>
              <a:cxnLst/>
              <a:rect l="l" t="t" r="r" b="b"/>
              <a:pathLst>
                <a:path w="7040" h="7039" extrusionOk="0">
                  <a:moveTo>
                    <a:pt x="1" y="1"/>
                  </a:moveTo>
                  <a:lnTo>
                    <a:pt x="1" y="7039"/>
                  </a:lnTo>
                  <a:lnTo>
                    <a:pt x="7039" y="7039"/>
                  </a:lnTo>
                  <a:lnTo>
                    <a:pt x="7039" y="1"/>
                  </a:ln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39"/>
            <p:cNvSpPr/>
            <p:nvPr/>
          </p:nvSpPr>
          <p:spPr>
            <a:xfrm flipH="1">
              <a:off x="392846" y="4053095"/>
              <a:ext cx="181525" cy="350594"/>
            </a:xfrm>
            <a:custGeom>
              <a:avLst/>
              <a:gdLst/>
              <a:ahLst/>
              <a:cxnLst/>
              <a:rect l="l" t="t" r="r" b="b"/>
              <a:pathLst>
                <a:path w="6339" h="12243" extrusionOk="0">
                  <a:moveTo>
                    <a:pt x="0" y="0"/>
                  </a:moveTo>
                  <a:lnTo>
                    <a:pt x="0" y="12242"/>
                  </a:lnTo>
                  <a:lnTo>
                    <a:pt x="6338" y="12242"/>
                  </a:lnTo>
                  <a:lnTo>
                    <a:pt x="6338" y="0"/>
                  </a:ln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39"/>
            <p:cNvSpPr/>
            <p:nvPr/>
          </p:nvSpPr>
          <p:spPr>
            <a:xfrm flipH="1">
              <a:off x="-374177" y="4872665"/>
              <a:ext cx="4630943" cy="270355"/>
            </a:xfrm>
            <a:custGeom>
              <a:avLst/>
              <a:gdLst/>
              <a:ahLst/>
              <a:cxnLst/>
              <a:rect l="l" t="t" r="r" b="b"/>
              <a:pathLst>
                <a:path w="161716" h="9441" extrusionOk="0">
                  <a:moveTo>
                    <a:pt x="80858" y="1"/>
                  </a:moveTo>
                  <a:cubicBezTo>
                    <a:pt x="36193" y="1"/>
                    <a:pt x="0" y="2136"/>
                    <a:pt x="0" y="4738"/>
                  </a:cubicBezTo>
                  <a:cubicBezTo>
                    <a:pt x="0" y="7339"/>
                    <a:pt x="36193" y="9441"/>
                    <a:pt x="80858" y="9441"/>
                  </a:cubicBezTo>
                  <a:cubicBezTo>
                    <a:pt x="125523" y="9441"/>
                    <a:pt x="161716" y="7339"/>
                    <a:pt x="161716" y="4738"/>
                  </a:cubicBezTo>
                  <a:cubicBezTo>
                    <a:pt x="161716" y="2136"/>
                    <a:pt x="125523" y="1"/>
                    <a:pt x="80858"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39"/>
            <p:cNvSpPr/>
            <p:nvPr/>
          </p:nvSpPr>
          <p:spPr>
            <a:xfrm flipH="1">
              <a:off x="2782829" y="1461169"/>
              <a:ext cx="407924" cy="358727"/>
            </a:xfrm>
            <a:custGeom>
              <a:avLst/>
              <a:gdLst/>
              <a:ahLst/>
              <a:cxnLst/>
              <a:rect l="l" t="t" r="r" b="b"/>
              <a:pathLst>
                <a:path w="14245" h="12527" extrusionOk="0">
                  <a:moveTo>
                    <a:pt x="7101" y="1"/>
                  </a:moveTo>
                  <a:cubicBezTo>
                    <a:pt x="5884" y="1"/>
                    <a:pt x="4654" y="351"/>
                    <a:pt x="3570" y="1082"/>
                  </a:cubicBezTo>
                  <a:cubicBezTo>
                    <a:pt x="735" y="3050"/>
                    <a:pt x="1" y="6953"/>
                    <a:pt x="1969" y="9788"/>
                  </a:cubicBezTo>
                  <a:cubicBezTo>
                    <a:pt x="3170" y="11569"/>
                    <a:pt x="5129" y="12527"/>
                    <a:pt x="7121" y="12527"/>
                  </a:cubicBezTo>
                  <a:cubicBezTo>
                    <a:pt x="8337" y="12527"/>
                    <a:pt x="9566" y="12169"/>
                    <a:pt x="10642" y="11422"/>
                  </a:cubicBezTo>
                  <a:cubicBezTo>
                    <a:pt x="13511" y="9488"/>
                    <a:pt x="14244" y="5585"/>
                    <a:pt x="12276" y="2716"/>
                  </a:cubicBezTo>
                  <a:cubicBezTo>
                    <a:pt x="11072" y="952"/>
                    <a:pt x="9106" y="1"/>
                    <a:pt x="7101" y="1"/>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39"/>
            <p:cNvSpPr/>
            <p:nvPr/>
          </p:nvSpPr>
          <p:spPr>
            <a:xfrm flipH="1">
              <a:off x="2867850" y="1580010"/>
              <a:ext cx="235963" cy="48510"/>
            </a:xfrm>
            <a:custGeom>
              <a:avLst/>
              <a:gdLst/>
              <a:ahLst/>
              <a:cxnLst/>
              <a:rect l="l" t="t" r="r" b="b"/>
              <a:pathLst>
                <a:path w="8240" h="1694" extrusionOk="0">
                  <a:moveTo>
                    <a:pt x="234" y="1"/>
                  </a:moveTo>
                  <a:cubicBezTo>
                    <a:pt x="134" y="1"/>
                    <a:pt x="67" y="34"/>
                    <a:pt x="0" y="67"/>
                  </a:cubicBezTo>
                  <a:lnTo>
                    <a:pt x="3503" y="1568"/>
                  </a:lnTo>
                  <a:cubicBezTo>
                    <a:pt x="3686" y="1652"/>
                    <a:pt x="3895" y="1693"/>
                    <a:pt x="4108" y="1693"/>
                  </a:cubicBezTo>
                  <a:cubicBezTo>
                    <a:pt x="4320" y="1693"/>
                    <a:pt x="4537" y="1652"/>
                    <a:pt x="4737" y="1568"/>
                  </a:cubicBezTo>
                  <a:lnTo>
                    <a:pt x="8240" y="67"/>
                  </a:lnTo>
                  <a:cubicBezTo>
                    <a:pt x="8140" y="34"/>
                    <a:pt x="8073" y="1"/>
                    <a:pt x="797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39"/>
            <p:cNvSpPr/>
            <p:nvPr/>
          </p:nvSpPr>
          <p:spPr>
            <a:xfrm flipH="1">
              <a:off x="2861149" y="1596247"/>
              <a:ext cx="251255" cy="113715"/>
            </a:xfrm>
            <a:custGeom>
              <a:avLst/>
              <a:gdLst/>
              <a:ahLst/>
              <a:cxnLst/>
              <a:rect l="l" t="t" r="r" b="b"/>
              <a:pathLst>
                <a:path w="8774" h="3971" extrusionOk="0">
                  <a:moveTo>
                    <a:pt x="0" y="1"/>
                  </a:moveTo>
                  <a:cubicBezTo>
                    <a:pt x="0" y="34"/>
                    <a:pt x="0" y="34"/>
                    <a:pt x="0" y="67"/>
                  </a:cubicBezTo>
                  <a:lnTo>
                    <a:pt x="0" y="3470"/>
                  </a:lnTo>
                  <a:cubicBezTo>
                    <a:pt x="0" y="3737"/>
                    <a:pt x="234" y="3970"/>
                    <a:pt x="501" y="3970"/>
                  </a:cubicBezTo>
                  <a:lnTo>
                    <a:pt x="8273" y="3970"/>
                  </a:lnTo>
                  <a:cubicBezTo>
                    <a:pt x="8540" y="3970"/>
                    <a:pt x="8773" y="3737"/>
                    <a:pt x="8773" y="3470"/>
                  </a:cubicBezTo>
                  <a:lnTo>
                    <a:pt x="8773" y="67"/>
                  </a:lnTo>
                  <a:cubicBezTo>
                    <a:pt x="8773" y="34"/>
                    <a:pt x="8773" y="34"/>
                    <a:pt x="8740" y="1"/>
                  </a:cubicBezTo>
                  <a:lnTo>
                    <a:pt x="5171" y="1535"/>
                  </a:lnTo>
                  <a:cubicBezTo>
                    <a:pt x="4937" y="1635"/>
                    <a:pt x="4637" y="1702"/>
                    <a:pt x="4370" y="1702"/>
                  </a:cubicBezTo>
                  <a:cubicBezTo>
                    <a:pt x="4103" y="1702"/>
                    <a:pt x="3836" y="1635"/>
                    <a:pt x="3603" y="1535"/>
                  </a:cubicBez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39"/>
            <p:cNvSpPr/>
            <p:nvPr/>
          </p:nvSpPr>
          <p:spPr>
            <a:xfrm flipH="1">
              <a:off x="1922166" y="638163"/>
              <a:ext cx="400278" cy="358755"/>
            </a:xfrm>
            <a:custGeom>
              <a:avLst/>
              <a:gdLst/>
              <a:ahLst/>
              <a:cxnLst/>
              <a:rect l="l" t="t" r="r" b="b"/>
              <a:pathLst>
                <a:path w="13978" h="12528" extrusionOk="0">
                  <a:moveTo>
                    <a:pt x="6966" y="0"/>
                  </a:moveTo>
                  <a:cubicBezTo>
                    <a:pt x="4264" y="0"/>
                    <a:pt x="1788" y="1765"/>
                    <a:pt x="968" y="4470"/>
                  </a:cubicBezTo>
                  <a:cubicBezTo>
                    <a:pt x="1" y="7806"/>
                    <a:pt x="1902" y="11275"/>
                    <a:pt x="5204" y="12276"/>
                  </a:cubicBezTo>
                  <a:cubicBezTo>
                    <a:pt x="5787" y="12447"/>
                    <a:pt x="6377" y="12528"/>
                    <a:pt x="6957" y="12528"/>
                  </a:cubicBezTo>
                  <a:cubicBezTo>
                    <a:pt x="9665" y="12528"/>
                    <a:pt x="12180" y="10759"/>
                    <a:pt x="12977" y="8039"/>
                  </a:cubicBezTo>
                  <a:cubicBezTo>
                    <a:pt x="13977" y="4737"/>
                    <a:pt x="12076" y="1235"/>
                    <a:pt x="8774" y="267"/>
                  </a:cubicBezTo>
                  <a:cubicBezTo>
                    <a:pt x="8170" y="86"/>
                    <a:pt x="7562" y="0"/>
                    <a:pt x="6966" y="0"/>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39"/>
            <p:cNvSpPr/>
            <p:nvPr/>
          </p:nvSpPr>
          <p:spPr>
            <a:xfrm flipH="1">
              <a:off x="2004323" y="735584"/>
              <a:ext cx="235018" cy="184389"/>
            </a:xfrm>
            <a:custGeom>
              <a:avLst/>
              <a:gdLst/>
              <a:ahLst/>
              <a:cxnLst/>
              <a:rect l="l" t="t" r="r" b="b"/>
              <a:pathLst>
                <a:path w="8207" h="6439" extrusionOk="0">
                  <a:moveTo>
                    <a:pt x="2669" y="1001"/>
                  </a:moveTo>
                  <a:cubicBezTo>
                    <a:pt x="2836" y="1001"/>
                    <a:pt x="3003" y="1135"/>
                    <a:pt x="3003" y="1335"/>
                  </a:cubicBezTo>
                  <a:cubicBezTo>
                    <a:pt x="3003" y="1502"/>
                    <a:pt x="2836" y="1635"/>
                    <a:pt x="2669" y="1635"/>
                  </a:cubicBezTo>
                  <a:lnTo>
                    <a:pt x="1302" y="1635"/>
                  </a:lnTo>
                  <a:cubicBezTo>
                    <a:pt x="1135" y="1635"/>
                    <a:pt x="968" y="1502"/>
                    <a:pt x="968" y="1335"/>
                  </a:cubicBezTo>
                  <a:lnTo>
                    <a:pt x="1001" y="1335"/>
                  </a:lnTo>
                  <a:cubicBezTo>
                    <a:pt x="1001" y="1135"/>
                    <a:pt x="1135" y="1001"/>
                    <a:pt x="1302" y="1001"/>
                  </a:cubicBezTo>
                  <a:close/>
                  <a:moveTo>
                    <a:pt x="6739" y="1001"/>
                  </a:moveTo>
                  <a:cubicBezTo>
                    <a:pt x="6906" y="1001"/>
                    <a:pt x="7039" y="1135"/>
                    <a:pt x="7039" y="1335"/>
                  </a:cubicBezTo>
                  <a:cubicBezTo>
                    <a:pt x="7039" y="1502"/>
                    <a:pt x="6906" y="1635"/>
                    <a:pt x="6705" y="1635"/>
                  </a:cubicBezTo>
                  <a:lnTo>
                    <a:pt x="3703" y="1635"/>
                  </a:lnTo>
                  <a:cubicBezTo>
                    <a:pt x="3537" y="1635"/>
                    <a:pt x="3403" y="1502"/>
                    <a:pt x="3403" y="1335"/>
                  </a:cubicBezTo>
                  <a:cubicBezTo>
                    <a:pt x="3403" y="1135"/>
                    <a:pt x="3537" y="1001"/>
                    <a:pt x="3703" y="1001"/>
                  </a:cubicBezTo>
                  <a:close/>
                  <a:moveTo>
                    <a:pt x="6705" y="2336"/>
                  </a:moveTo>
                  <a:cubicBezTo>
                    <a:pt x="6906" y="2336"/>
                    <a:pt x="7039" y="2469"/>
                    <a:pt x="7039" y="2636"/>
                  </a:cubicBezTo>
                  <a:cubicBezTo>
                    <a:pt x="7039" y="2803"/>
                    <a:pt x="6906" y="2970"/>
                    <a:pt x="6705" y="2970"/>
                  </a:cubicBezTo>
                  <a:lnTo>
                    <a:pt x="1602" y="2970"/>
                  </a:lnTo>
                  <a:cubicBezTo>
                    <a:pt x="1435" y="2970"/>
                    <a:pt x="1302" y="2803"/>
                    <a:pt x="1302" y="2636"/>
                  </a:cubicBezTo>
                  <a:cubicBezTo>
                    <a:pt x="1302" y="2469"/>
                    <a:pt x="1435" y="2336"/>
                    <a:pt x="1602" y="2336"/>
                  </a:cubicBezTo>
                  <a:close/>
                  <a:moveTo>
                    <a:pt x="6739" y="3670"/>
                  </a:moveTo>
                  <a:cubicBezTo>
                    <a:pt x="7139" y="3670"/>
                    <a:pt x="7139" y="4304"/>
                    <a:pt x="6739" y="4304"/>
                  </a:cubicBezTo>
                  <a:lnTo>
                    <a:pt x="4370" y="4304"/>
                  </a:lnTo>
                  <a:cubicBezTo>
                    <a:pt x="3937" y="4304"/>
                    <a:pt x="3937" y="3670"/>
                    <a:pt x="4370" y="3670"/>
                  </a:cubicBezTo>
                  <a:close/>
                  <a:moveTo>
                    <a:pt x="1101" y="1"/>
                  </a:moveTo>
                  <a:cubicBezTo>
                    <a:pt x="501" y="34"/>
                    <a:pt x="1" y="534"/>
                    <a:pt x="1" y="1135"/>
                  </a:cubicBezTo>
                  <a:lnTo>
                    <a:pt x="1" y="4204"/>
                  </a:lnTo>
                  <a:cubicBezTo>
                    <a:pt x="1" y="4838"/>
                    <a:pt x="501" y="5338"/>
                    <a:pt x="1135" y="5371"/>
                  </a:cubicBezTo>
                  <a:lnTo>
                    <a:pt x="5505" y="5371"/>
                  </a:lnTo>
                  <a:lnTo>
                    <a:pt x="5438" y="6439"/>
                  </a:lnTo>
                  <a:lnTo>
                    <a:pt x="6572" y="5371"/>
                  </a:lnTo>
                  <a:lnTo>
                    <a:pt x="7072" y="5371"/>
                  </a:lnTo>
                  <a:cubicBezTo>
                    <a:pt x="7706" y="5338"/>
                    <a:pt x="8207" y="4838"/>
                    <a:pt x="8207" y="4204"/>
                  </a:cubicBezTo>
                  <a:lnTo>
                    <a:pt x="8207" y="1135"/>
                  </a:lnTo>
                  <a:cubicBezTo>
                    <a:pt x="8207" y="501"/>
                    <a:pt x="7706" y="1"/>
                    <a:pt x="707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39"/>
            <p:cNvSpPr/>
            <p:nvPr/>
          </p:nvSpPr>
          <p:spPr>
            <a:xfrm flipH="1">
              <a:off x="2477165" y="905082"/>
              <a:ext cx="409814" cy="358812"/>
            </a:xfrm>
            <a:custGeom>
              <a:avLst/>
              <a:gdLst/>
              <a:ahLst/>
              <a:cxnLst/>
              <a:rect l="l" t="t" r="r" b="b"/>
              <a:pathLst>
                <a:path w="14311" h="12530" extrusionOk="0">
                  <a:moveTo>
                    <a:pt x="7160" y="1"/>
                  </a:moveTo>
                  <a:cubicBezTo>
                    <a:pt x="4959" y="1"/>
                    <a:pt x="2827" y="1155"/>
                    <a:pt x="1668" y="3222"/>
                  </a:cubicBezTo>
                  <a:cubicBezTo>
                    <a:pt x="1" y="6224"/>
                    <a:pt x="1068" y="10060"/>
                    <a:pt x="4103" y="11728"/>
                  </a:cubicBezTo>
                  <a:cubicBezTo>
                    <a:pt x="5064" y="12272"/>
                    <a:pt x="6110" y="12530"/>
                    <a:pt x="7144" y="12530"/>
                  </a:cubicBezTo>
                  <a:cubicBezTo>
                    <a:pt x="9339" y="12530"/>
                    <a:pt x="11475" y="11367"/>
                    <a:pt x="12610" y="9326"/>
                  </a:cubicBezTo>
                  <a:cubicBezTo>
                    <a:pt x="14311" y="6291"/>
                    <a:pt x="13210" y="2488"/>
                    <a:pt x="10208" y="787"/>
                  </a:cubicBezTo>
                  <a:cubicBezTo>
                    <a:pt x="9239" y="254"/>
                    <a:pt x="8192" y="1"/>
                    <a:pt x="7160" y="1"/>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39"/>
            <p:cNvSpPr/>
            <p:nvPr/>
          </p:nvSpPr>
          <p:spPr>
            <a:xfrm flipH="1">
              <a:off x="2576505" y="1008774"/>
              <a:ext cx="212080" cy="151915"/>
            </a:xfrm>
            <a:custGeom>
              <a:avLst/>
              <a:gdLst/>
              <a:ahLst/>
              <a:cxnLst/>
              <a:rect l="l" t="t" r="r" b="b"/>
              <a:pathLst>
                <a:path w="7406" h="5305" extrusionOk="0">
                  <a:moveTo>
                    <a:pt x="2836" y="1269"/>
                  </a:moveTo>
                  <a:lnTo>
                    <a:pt x="5271" y="2636"/>
                  </a:lnTo>
                  <a:lnTo>
                    <a:pt x="2836" y="4071"/>
                  </a:lnTo>
                  <a:lnTo>
                    <a:pt x="2836" y="1269"/>
                  </a:lnTo>
                  <a:close/>
                  <a:moveTo>
                    <a:pt x="1001" y="1"/>
                  </a:moveTo>
                  <a:cubicBezTo>
                    <a:pt x="467" y="1"/>
                    <a:pt x="0" y="435"/>
                    <a:pt x="0" y="968"/>
                  </a:cubicBezTo>
                  <a:lnTo>
                    <a:pt x="0" y="4304"/>
                  </a:lnTo>
                  <a:cubicBezTo>
                    <a:pt x="0" y="4871"/>
                    <a:pt x="467" y="5305"/>
                    <a:pt x="1001" y="5305"/>
                  </a:cubicBezTo>
                  <a:lnTo>
                    <a:pt x="6438" y="5305"/>
                  </a:lnTo>
                  <a:cubicBezTo>
                    <a:pt x="6972" y="5305"/>
                    <a:pt x="7406" y="4871"/>
                    <a:pt x="7406" y="4337"/>
                  </a:cubicBezTo>
                  <a:lnTo>
                    <a:pt x="7406" y="1002"/>
                  </a:lnTo>
                  <a:cubicBezTo>
                    <a:pt x="7406" y="435"/>
                    <a:pt x="6972" y="1"/>
                    <a:pt x="640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39"/>
            <p:cNvSpPr/>
            <p:nvPr/>
          </p:nvSpPr>
          <p:spPr>
            <a:xfrm flipH="1">
              <a:off x="1284092" y="756746"/>
              <a:ext cx="408869" cy="358412"/>
            </a:xfrm>
            <a:custGeom>
              <a:avLst/>
              <a:gdLst/>
              <a:ahLst/>
              <a:cxnLst/>
              <a:rect l="l" t="t" r="r" b="b"/>
              <a:pathLst>
                <a:path w="14278" h="12516" extrusionOk="0">
                  <a:moveTo>
                    <a:pt x="7139" y="0"/>
                  </a:moveTo>
                  <a:cubicBezTo>
                    <a:pt x="6244" y="0"/>
                    <a:pt x="5335" y="192"/>
                    <a:pt x="4471" y="596"/>
                  </a:cubicBezTo>
                  <a:cubicBezTo>
                    <a:pt x="1335" y="2064"/>
                    <a:pt x="1" y="5800"/>
                    <a:pt x="1469" y="8935"/>
                  </a:cubicBezTo>
                  <a:cubicBezTo>
                    <a:pt x="2530" y="11179"/>
                    <a:pt x="4778" y="12515"/>
                    <a:pt x="7127" y="12515"/>
                  </a:cubicBezTo>
                  <a:cubicBezTo>
                    <a:pt x="8026" y="12515"/>
                    <a:pt x="8940" y="12320"/>
                    <a:pt x="9808" y="11904"/>
                  </a:cubicBezTo>
                  <a:cubicBezTo>
                    <a:pt x="12944" y="10436"/>
                    <a:pt x="14278" y="6700"/>
                    <a:pt x="12810" y="3598"/>
                  </a:cubicBezTo>
                  <a:cubicBezTo>
                    <a:pt x="11747" y="1326"/>
                    <a:pt x="9492" y="0"/>
                    <a:pt x="7139" y="0"/>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39"/>
            <p:cNvSpPr/>
            <p:nvPr/>
          </p:nvSpPr>
          <p:spPr>
            <a:xfrm flipH="1">
              <a:off x="1366221" y="836698"/>
              <a:ext cx="218781" cy="195987"/>
            </a:xfrm>
            <a:custGeom>
              <a:avLst/>
              <a:gdLst/>
              <a:ahLst/>
              <a:cxnLst/>
              <a:rect l="l" t="t" r="r" b="b"/>
              <a:pathLst>
                <a:path w="7640" h="6844" extrusionOk="0">
                  <a:moveTo>
                    <a:pt x="4370" y="506"/>
                  </a:moveTo>
                  <a:cubicBezTo>
                    <a:pt x="6138" y="506"/>
                    <a:pt x="7005" y="2641"/>
                    <a:pt x="5771" y="3875"/>
                  </a:cubicBezTo>
                  <a:cubicBezTo>
                    <a:pt x="5371" y="4275"/>
                    <a:pt x="4862" y="4475"/>
                    <a:pt x="4358" y="4475"/>
                  </a:cubicBezTo>
                  <a:cubicBezTo>
                    <a:pt x="3853" y="4475"/>
                    <a:pt x="3353" y="4275"/>
                    <a:pt x="2969" y="3875"/>
                  </a:cubicBezTo>
                  <a:cubicBezTo>
                    <a:pt x="1702" y="2641"/>
                    <a:pt x="2569" y="506"/>
                    <a:pt x="4370" y="506"/>
                  </a:cubicBezTo>
                  <a:close/>
                  <a:moveTo>
                    <a:pt x="4338" y="0"/>
                  </a:moveTo>
                  <a:cubicBezTo>
                    <a:pt x="2303" y="0"/>
                    <a:pt x="1103" y="2385"/>
                    <a:pt x="2402" y="4042"/>
                  </a:cubicBezTo>
                  <a:cubicBezTo>
                    <a:pt x="2202" y="4175"/>
                    <a:pt x="2068" y="4309"/>
                    <a:pt x="1902" y="4475"/>
                  </a:cubicBezTo>
                  <a:cubicBezTo>
                    <a:pt x="1668" y="4676"/>
                    <a:pt x="1435" y="4876"/>
                    <a:pt x="1201" y="5076"/>
                  </a:cubicBezTo>
                  <a:cubicBezTo>
                    <a:pt x="968" y="5276"/>
                    <a:pt x="734" y="5476"/>
                    <a:pt x="534" y="5710"/>
                  </a:cubicBezTo>
                  <a:lnTo>
                    <a:pt x="200" y="6043"/>
                  </a:lnTo>
                  <a:cubicBezTo>
                    <a:pt x="134" y="6077"/>
                    <a:pt x="100" y="6143"/>
                    <a:pt x="67" y="6210"/>
                  </a:cubicBezTo>
                  <a:cubicBezTo>
                    <a:pt x="34" y="6243"/>
                    <a:pt x="34" y="6310"/>
                    <a:pt x="0" y="6344"/>
                  </a:cubicBezTo>
                  <a:cubicBezTo>
                    <a:pt x="0" y="6377"/>
                    <a:pt x="0" y="6444"/>
                    <a:pt x="0" y="6477"/>
                  </a:cubicBezTo>
                  <a:cubicBezTo>
                    <a:pt x="34" y="6677"/>
                    <a:pt x="167" y="6844"/>
                    <a:pt x="367" y="6844"/>
                  </a:cubicBezTo>
                  <a:lnTo>
                    <a:pt x="534" y="6844"/>
                  </a:lnTo>
                  <a:lnTo>
                    <a:pt x="634" y="6811"/>
                  </a:lnTo>
                  <a:cubicBezTo>
                    <a:pt x="701" y="6777"/>
                    <a:pt x="768" y="6710"/>
                    <a:pt x="834" y="6677"/>
                  </a:cubicBezTo>
                  <a:cubicBezTo>
                    <a:pt x="934" y="6544"/>
                    <a:pt x="1034" y="6444"/>
                    <a:pt x="1168" y="6344"/>
                  </a:cubicBezTo>
                  <a:cubicBezTo>
                    <a:pt x="1368" y="6110"/>
                    <a:pt x="1568" y="5876"/>
                    <a:pt x="1802" y="5676"/>
                  </a:cubicBezTo>
                  <a:cubicBezTo>
                    <a:pt x="2002" y="5443"/>
                    <a:pt x="2202" y="5209"/>
                    <a:pt x="2402" y="4976"/>
                  </a:cubicBezTo>
                  <a:cubicBezTo>
                    <a:pt x="2535" y="4809"/>
                    <a:pt x="2669" y="4642"/>
                    <a:pt x="2802" y="4475"/>
                  </a:cubicBezTo>
                  <a:cubicBezTo>
                    <a:pt x="3259" y="4841"/>
                    <a:pt x="3805" y="5018"/>
                    <a:pt x="4350" y="5018"/>
                  </a:cubicBezTo>
                  <a:cubicBezTo>
                    <a:pt x="5000" y="5018"/>
                    <a:pt x="5648" y="4765"/>
                    <a:pt x="6138" y="4275"/>
                  </a:cubicBezTo>
                  <a:cubicBezTo>
                    <a:pt x="7639" y="2741"/>
                    <a:pt x="6638" y="139"/>
                    <a:pt x="4504" y="6"/>
                  </a:cubicBezTo>
                  <a:cubicBezTo>
                    <a:pt x="4448" y="2"/>
                    <a:pt x="4393" y="0"/>
                    <a:pt x="43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39"/>
            <p:cNvSpPr/>
            <p:nvPr/>
          </p:nvSpPr>
          <p:spPr>
            <a:xfrm flipH="1">
              <a:off x="859961" y="1208741"/>
              <a:ext cx="407924" cy="358297"/>
            </a:xfrm>
            <a:custGeom>
              <a:avLst/>
              <a:gdLst/>
              <a:ahLst/>
              <a:cxnLst/>
              <a:rect l="l" t="t" r="r" b="b"/>
              <a:pathLst>
                <a:path w="14245" h="12512" extrusionOk="0">
                  <a:moveTo>
                    <a:pt x="7132" y="1"/>
                  </a:moveTo>
                  <a:cubicBezTo>
                    <a:pt x="5912" y="1"/>
                    <a:pt x="4681" y="355"/>
                    <a:pt x="3603" y="1090"/>
                  </a:cubicBezTo>
                  <a:cubicBezTo>
                    <a:pt x="735" y="3058"/>
                    <a:pt x="1" y="6928"/>
                    <a:pt x="1969" y="9797"/>
                  </a:cubicBezTo>
                  <a:cubicBezTo>
                    <a:pt x="3194" y="11561"/>
                    <a:pt x="5155" y="12512"/>
                    <a:pt x="7153" y="12512"/>
                  </a:cubicBezTo>
                  <a:cubicBezTo>
                    <a:pt x="8366" y="12512"/>
                    <a:pt x="9592" y="12162"/>
                    <a:pt x="10675" y="11431"/>
                  </a:cubicBezTo>
                  <a:cubicBezTo>
                    <a:pt x="13511" y="9463"/>
                    <a:pt x="14244" y="5560"/>
                    <a:pt x="12310" y="2725"/>
                  </a:cubicBezTo>
                  <a:cubicBezTo>
                    <a:pt x="11089" y="946"/>
                    <a:pt x="9125" y="1"/>
                    <a:pt x="7132" y="1"/>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39"/>
            <p:cNvSpPr/>
            <p:nvPr/>
          </p:nvSpPr>
          <p:spPr>
            <a:xfrm flipH="1">
              <a:off x="948790" y="1272428"/>
              <a:ext cx="229291" cy="230236"/>
            </a:xfrm>
            <a:custGeom>
              <a:avLst/>
              <a:gdLst/>
              <a:ahLst/>
              <a:cxnLst/>
              <a:rect l="l" t="t" r="r" b="b"/>
              <a:pathLst>
                <a:path w="8007" h="8040" extrusionOk="0">
                  <a:moveTo>
                    <a:pt x="2244" y="1184"/>
                  </a:moveTo>
                  <a:lnTo>
                    <a:pt x="2244" y="1184"/>
                  </a:lnTo>
                  <a:cubicBezTo>
                    <a:pt x="2148" y="1372"/>
                    <a:pt x="2030" y="1587"/>
                    <a:pt x="1969" y="1802"/>
                  </a:cubicBezTo>
                  <a:lnTo>
                    <a:pt x="1502" y="1802"/>
                  </a:lnTo>
                  <a:cubicBezTo>
                    <a:pt x="1728" y="1543"/>
                    <a:pt x="1985" y="1347"/>
                    <a:pt x="2244" y="1184"/>
                  </a:cubicBezTo>
                  <a:close/>
                  <a:moveTo>
                    <a:pt x="3670" y="734"/>
                  </a:moveTo>
                  <a:lnTo>
                    <a:pt x="3670" y="1802"/>
                  </a:lnTo>
                  <a:lnTo>
                    <a:pt x="2669" y="1802"/>
                  </a:lnTo>
                  <a:cubicBezTo>
                    <a:pt x="2869" y="1335"/>
                    <a:pt x="3203" y="935"/>
                    <a:pt x="3670" y="734"/>
                  </a:cubicBezTo>
                  <a:close/>
                  <a:moveTo>
                    <a:pt x="4337" y="734"/>
                  </a:moveTo>
                  <a:cubicBezTo>
                    <a:pt x="4404" y="768"/>
                    <a:pt x="4504" y="801"/>
                    <a:pt x="4604" y="868"/>
                  </a:cubicBezTo>
                  <a:cubicBezTo>
                    <a:pt x="4904" y="1101"/>
                    <a:pt x="5171" y="1435"/>
                    <a:pt x="5338" y="1802"/>
                  </a:cubicBezTo>
                  <a:lnTo>
                    <a:pt x="4337" y="1802"/>
                  </a:lnTo>
                  <a:lnTo>
                    <a:pt x="4337" y="734"/>
                  </a:lnTo>
                  <a:close/>
                  <a:moveTo>
                    <a:pt x="5705" y="1135"/>
                  </a:moveTo>
                  <a:lnTo>
                    <a:pt x="5705" y="1135"/>
                  </a:lnTo>
                  <a:cubicBezTo>
                    <a:pt x="5805" y="1201"/>
                    <a:pt x="5871" y="1235"/>
                    <a:pt x="5971" y="1301"/>
                  </a:cubicBezTo>
                  <a:cubicBezTo>
                    <a:pt x="6172" y="1435"/>
                    <a:pt x="6338" y="1602"/>
                    <a:pt x="6505" y="1802"/>
                  </a:cubicBezTo>
                  <a:lnTo>
                    <a:pt x="6038" y="1802"/>
                  </a:lnTo>
                  <a:cubicBezTo>
                    <a:pt x="5938" y="1568"/>
                    <a:pt x="5838" y="1335"/>
                    <a:pt x="5705" y="1135"/>
                  </a:cubicBezTo>
                  <a:close/>
                  <a:moveTo>
                    <a:pt x="1735" y="2436"/>
                  </a:moveTo>
                  <a:cubicBezTo>
                    <a:pt x="1635" y="2836"/>
                    <a:pt x="1568" y="3270"/>
                    <a:pt x="1568" y="3703"/>
                  </a:cubicBezTo>
                  <a:lnTo>
                    <a:pt x="668" y="3703"/>
                  </a:lnTo>
                  <a:cubicBezTo>
                    <a:pt x="701" y="3270"/>
                    <a:pt x="834" y="2836"/>
                    <a:pt x="1035" y="2469"/>
                  </a:cubicBezTo>
                  <a:lnTo>
                    <a:pt x="1035" y="2436"/>
                  </a:lnTo>
                  <a:close/>
                  <a:moveTo>
                    <a:pt x="3670" y="2436"/>
                  </a:moveTo>
                  <a:lnTo>
                    <a:pt x="3670" y="3703"/>
                  </a:lnTo>
                  <a:lnTo>
                    <a:pt x="2202" y="3703"/>
                  </a:lnTo>
                  <a:cubicBezTo>
                    <a:pt x="2235" y="3270"/>
                    <a:pt x="2302" y="2836"/>
                    <a:pt x="2436" y="2436"/>
                  </a:cubicBezTo>
                  <a:close/>
                  <a:moveTo>
                    <a:pt x="5571" y="2436"/>
                  </a:moveTo>
                  <a:cubicBezTo>
                    <a:pt x="5671" y="2769"/>
                    <a:pt x="5738" y="3136"/>
                    <a:pt x="5771" y="3470"/>
                  </a:cubicBezTo>
                  <a:lnTo>
                    <a:pt x="5771" y="3703"/>
                  </a:lnTo>
                  <a:lnTo>
                    <a:pt x="4304" y="3703"/>
                  </a:lnTo>
                  <a:lnTo>
                    <a:pt x="4304" y="2436"/>
                  </a:lnTo>
                  <a:close/>
                  <a:moveTo>
                    <a:pt x="6972" y="2436"/>
                  </a:moveTo>
                  <a:cubicBezTo>
                    <a:pt x="7139" y="2769"/>
                    <a:pt x="7272" y="3136"/>
                    <a:pt x="7339" y="3503"/>
                  </a:cubicBezTo>
                  <a:cubicBezTo>
                    <a:pt x="7339" y="3570"/>
                    <a:pt x="7339" y="3636"/>
                    <a:pt x="7372" y="3703"/>
                  </a:cubicBezTo>
                  <a:lnTo>
                    <a:pt x="6438" y="3703"/>
                  </a:lnTo>
                  <a:lnTo>
                    <a:pt x="6438" y="3403"/>
                  </a:lnTo>
                  <a:cubicBezTo>
                    <a:pt x="6405" y="3069"/>
                    <a:pt x="6338" y="2769"/>
                    <a:pt x="6272" y="2436"/>
                  </a:cubicBezTo>
                  <a:close/>
                  <a:moveTo>
                    <a:pt x="1568" y="4337"/>
                  </a:moveTo>
                  <a:lnTo>
                    <a:pt x="1568" y="4637"/>
                  </a:lnTo>
                  <a:cubicBezTo>
                    <a:pt x="1602" y="4971"/>
                    <a:pt x="1635" y="5304"/>
                    <a:pt x="1735" y="5605"/>
                  </a:cubicBezTo>
                  <a:lnTo>
                    <a:pt x="1035" y="5605"/>
                  </a:lnTo>
                  <a:cubicBezTo>
                    <a:pt x="868" y="5304"/>
                    <a:pt x="734" y="4937"/>
                    <a:pt x="701" y="4570"/>
                  </a:cubicBezTo>
                  <a:lnTo>
                    <a:pt x="668" y="4570"/>
                  </a:lnTo>
                  <a:cubicBezTo>
                    <a:pt x="668" y="4504"/>
                    <a:pt x="668" y="4437"/>
                    <a:pt x="668" y="4337"/>
                  </a:cubicBezTo>
                  <a:close/>
                  <a:moveTo>
                    <a:pt x="3703" y="4370"/>
                  </a:moveTo>
                  <a:lnTo>
                    <a:pt x="3703" y="5605"/>
                  </a:lnTo>
                  <a:lnTo>
                    <a:pt x="2436" y="5605"/>
                  </a:lnTo>
                  <a:cubicBezTo>
                    <a:pt x="2335" y="5271"/>
                    <a:pt x="2269" y="4937"/>
                    <a:pt x="2235" y="4604"/>
                  </a:cubicBezTo>
                  <a:lnTo>
                    <a:pt x="2235" y="4370"/>
                  </a:lnTo>
                  <a:close/>
                  <a:moveTo>
                    <a:pt x="5771" y="4370"/>
                  </a:moveTo>
                  <a:cubicBezTo>
                    <a:pt x="5771" y="4771"/>
                    <a:pt x="5705" y="5204"/>
                    <a:pt x="5571" y="5605"/>
                  </a:cubicBezTo>
                  <a:lnTo>
                    <a:pt x="4337" y="5605"/>
                  </a:lnTo>
                  <a:lnTo>
                    <a:pt x="4337" y="4370"/>
                  </a:lnTo>
                  <a:close/>
                  <a:moveTo>
                    <a:pt x="7339" y="4370"/>
                  </a:moveTo>
                  <a:cubicBezTo>
                    <a:pt x="7306" y="4804"/>
                    <a:pt x="7172" y="5238"/>
                    <a:pt x="6972" y="5638"/>
                  </a:cubicBezTo>
                  <a:lnTo>
                    <a:pt x="6972" y="5605"/>
                  </a:lnTo>
                  <a:lnTo>
                    <a:pt x="6272" y="5605"/>
                  </a:lnTo>
                  <a:cubicBezTo>
                    <a:pt x="6372" y="5204"/>
                    <a:pt x="6438" y="4771"/>
                    <a:pt x="6438" y="4370"/>
                  </a:cubicBezTo>
                  <a:close/>
                  <a:moveTo>
                    <a:pt x="1969" y="6272"/>
                  </a:moveTo>
                  <a:cubicBezTo>
                    <a:pt x="2069" y="6472"/>
                    <a:pt x="2169" y="6705"/>
                    <a:pt x="2302" y="6905"/>
                  </a:cubicBezTo>
                  <a:cubicBezTo>
                    <a:pt x="2002" y="6739"/>
                    <a:pt x="1735" y="6539"/>
                    <a:pt x="1502" y="6272"/>
                  </a:cubicBezTo>
                  <a:close/>
                  <a:moveTo>
                    <a:pt x="6505" y="6272"/>
                  </a:moveTo>
                  <a:cubicBezTo>
                    <a:pt x="6272" y="6539"/>
                    <a:pt x="6005" y="6772"/>
                    <a:pt x="5705" y="6939"/>
                  </a:cubicBezTo>
                  <a:cubicBezTo>
                    <a:pt x="5838" y="6739"/>
                    <a:pt x="5938" y="6505"/>
                    <a:pt x="6038" y="6272"/>
                  </a:cubicBezTo>
                  <a:close/>
                  <a:moveTo>
                    <a:pt x="3670" y="6272"/>
                  </a:moveTo>
                  <a:lnTo>
                    <a:pt x="3670" y="7372"/>
                  </a:lnTo>
                  <a:cubicBezTo>
                    <a:pt x="3570" y="7306"/>
                    <a:pt x="3503" y="7272"/>
                    <a:pt x="3403" y="7206"/>
                  </a:cubicBezTo>
                  <a:cubicBezTo>
                    <a:pt x="3069" y="6972"/>
                    <a:pt x="2836" y="6672"/>
                    <a:pt x="2669" y="6305"/>
                  </a:cubicBezTo>
                  <a:lnTo>
                    <a:pt x="3670" y="6272"/>
                  </a:lnTo>
                  <a:close/>
                  <a:moveTo>
                    <a:pt x="5338" y="6272"/>
                  </a:moveTo>
                  <a:cubicBezTo>
                    <a:pt x="5137" y="6739"/>
                    <a:pt x="4771" y="7139"/>
                    <a:pt x="4337" y="7372"/>
                  </a:cubicBezTo>
                  <a:lnTo>
                    <a:pt x="4337" y="7306"/>
                  </a:lnTo>
                  <a:lnTo>
                    <a:pt x="4337" y="6272"/>
                  </a:lnTo>
                  <a:close/>
                  <a:moveTo>
                    <a:pt x="3903" y="1"/>
                  </a:moveTo>
                  <a:cubicBezTo>
                    <a:pt x="3703" y="1"/>
                    <a:pt x="3536" y="34"/>
                    <a:pt x="3370" y="67"/>
                  </a:cubicBezTo>
                  <a:cubicBezTo>
                    <a:pt x="1435" y="367"/>
                    <a:pt x="0" y="2069"/>
                    <a:pt x="0" y="4037"/>
                  </a:cubicBezTo>
                  <a:lnTo>
                    <a:pt x="0" y="4070"/>
                  </a:lnTo>
                  <a:cubicBezTo>
                    <a:pt x="0" y="4270"/>
                    <a:pt x="0" y="4470"/>
                    <a:pt x="34" y="4671"/>
                  </a:cubicBezTo>
                  <a:cubicBezTo>
                    <a:pt x="367" y="6605"/>
                    <a:pt x="2035" y="8040"/>
                    <a:pt x="4003" y="8040"/>
                  </a:cubicBezTo>
                  <a:cubicBezTo>
                    <a:pt x="4203" y="8040"/>
                    <a:pt x="4404" y="8040"/>
                    <a:pt x="4637" y="8006"/>
                  </a:cubicBezTo>
                  <a:cubicBezTo>
                    <a:pt x="6538" y="7673"/>
                    <a:pt x="7973" y="6038"/>
                    <a:pt x="7973" y="4070"/>
                  </a:cubicBezTo>
                  <a:cubicBezTo>
                    <a:pt x="7973" y="4070"/>
                    <a:pt x="8006" y="4037"/>
                    <a:pt x="8006" y="4037"/>
                  </a:cubicBezTo>
                  <a:lnTo>
                    <a:pt x="8006" y="4003"/>
                  </a:lnTo>
                  <a:cubicBezTo>
                    <a:pt x="8006" y="3803"/>
                    <a:pt x="8006" y="3570"/>
                    <a:pt x="7973" y="3370"/>
                  </a:cubicBezTo>
                  <a:cubicBezTo>
                    <a:pt x="7639" y="1468"/>
                    <a:pt x="6038" y="67"/>
                    <a:pt x="41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39"/>
            <p:cNvSpPr/>
            <p:nvPr/>
          </p:nvSpPr>
          <p:spPr>
            <a:xfrm flipH="1">
              <a:off x="777803" y="1837278"/>
              <a:ext cx="406979" cy="358297"/>
            </a:xfrm>
            <a:custGeom>
              <a:avLst/>
              <a:gdLst/>
              <a:ahLst/>
              <a:cxnLst/>
              <a:rect l="l" t="t" r="r" b="b"/>
              <a:pathLst>
                <a:path w="14212" h="12512" extrusionOk="0">
                  <a:moveTo>
                    <a:pt x="7114" y="1"/>
                  </a:moveTo>
                  <a:cubicBezTo>
                    <a:pt x="5894" y="1"/>
                    <a:pt x="4660" y="355"/>
                    <a:pt x="3570" y="1090"/>
                  </a:cubicBezTo>
                  <a:cubicBezTo>
                    <a:pt x="735" y="3058"/>
                    <a:pt x="1" y="6928"/>
                    <a:pt x="1936" y="9797"/>
                  </a:cubicBezTo>
                  <a:cubicBezTo>
                    <a:pt x="3161" y="11561"/>
                    <a:pt x="5135" y="12512"/>
                    <a:pt x="7135" y="12512"/>
                  </a:cubicBezTo>
                  <a:cubicBezTo>
                    <a:pt x="8348" y="12512"/>
                    <a:pt x="9571" y="12162"/>
                    <a:pt x="10642" y="11431"/>
                  </a:cubicBezTo>
                  <a:cubicBezTo>
                    <a:pt x="13511" y="9463"/>
                    <a:pt x="14211" y="5560"/>
                    <a:pt x="12276" y="2725"/>
                  </a:cubicBezTo>
                  <a:cubicBezTo>
                    <a:pt x="11056" y="946"/>
                    <a:pt x="9104" y="1"/>
                    <a:pt x="7114" y="1"/>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39"/>
            <p:cNvSpPr/>
            <p:nvPr/>
          </p:nvSpPr>
          <p:spPr>
            <a:xfrm flipH="1">
              <a:off x="883843" y="1908611"/>
              <a:ext cx="225453" cy="215917"/>
            </a:xfrm>
            <a:custGeom>
              <a:avLst/>
              <a:gdLst/>
              <a:ahLst/>
              <a:cxnLst/>
              <a:rect l="l" t="t" r="r" b="b"/>
              <a:pathLst>
                <a:path w="7873" h="7540" extrusionOk="0">
                  <a:moveTo>
                    <a:pt x="4459" y="1934"/>
                  </a:moveTo>
                  <a:cubicBezTo>
                    <a:pt x="5176" y="1934"/>
                    <a:pt x="5871" y="2496"/>
                    <a:pt x="5871" y="3336"/>
                  </a:cubicBezTo>
                  <a:cubicBezTo>
                    <a:pt x="5871" y="4103"/>
                    <a:pt x="5237" y="4737"/>
                    <a:pt x="4470" y="4737"/>
                  </a:cubicBezTo>
                  <a:lnTo>
                    <a:pt x="4470" y="4704"/>
                  </a:lnTo>
                  <a:cubicBezTo>
                    <a:pt x="3236" y="4704"/>
                    <a:pt x="2635" y="3236"/>
                    <a:pt x="3503" y="2335"/>
                  </a:cubicBezTo>
                  <a:cubicBezTo>
                    <a:pt x="3780" y="2058"/>
                    <a:pt x="4122" y="1934"/>
                    <a:pt x="4459" y="1934"/>
                  </a:cubicBezTo>
                  <a:close/>
                  <a:moveTo>
                    <a:pt x="4470" y="0"/>
                  </a:moveTo>
                  <a:cubicBezTo>
                    <a:pt x="634" y="134"/>
                    <a:pt x="0" y="5571"/>
                    <a:pt x="3703" y="6572"/>
                  </a:cubicBezTo>
                  <a:lnTo>
                    <a:pt x="4470" y="7539"/>
                  </a:lnTo>
                  <a:lnTo>
                    <a:pt x="5237" y="6572"/>
                  </a:lnTo>
                  <a:cubicBezTo>
                    <a:pt x="6838" y="6138"/>
                    <a:pt x="7872" y="4604"/>
                    <a:pt x="7706" y="2969"/>
                  </a:cubicBezTo>
                  <a:cubicBezTo>
                    <a:pt x="7506" y="1301"/>
                    <a:pt x="6138" y="67"/>
                    <a:pt x="447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39"/>
            <p:cNvSpPr/>
            <p:nvPr/>
          </p:nvSpPr>
          <p:spPr>
            <a:xfrm flipH="1">
              <a:off x="2048251" y="4692142"/>
              <a:ext cx="96504" cy="213025"/>
            </a:xfrm>
            <a:custGeom>
              <a:avLst/>
              <a:gdLst/>
              <a:ahLst/>
              <a:cxnLst/>
              <a:rect l="l" t="t" r="r" b="b"/>
              <a:pathLst>
                <a:path w="3370" h="7439" extrusionOk="0">
                  <a:moveTo>
                    <a:pt x="0" y="0"/>
                  </a:moveTo>
                  <a:lnTo>
                    <a:pt x="167" y="7439"/>
                  </a:lnTo>
                  <a:lnTo>
                    <a:pt x="3369" y="7439"/>
                  </a:lnTo>
                  <a:lnTo>
                    <a:pt x="3236" y="0"/>
                  </a:ln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39"/>
            <p:cNvSpPr/>
            <p:nvPr/>
          </p:nvSpPr>
          <p:spPr>
            <a:xfrm flipH="1">
              <a:off x="1495199" y="4692142"/>
              <a:ext cx="133760" cy="213025"/>
            </a:xfrm>
            <a:custGeom>
              <a:avLst/>
              <a:gdLst/>
              <a:ahLst/>
              <a:cxnLst/>
              <a:rect l="l" t="t" r="r" b="b"/>
              <a:pathLst>
                <a:path w="4671" h="7439" extrusionOk="0">
                  <a:moveTo>
                    <a:pt x="1" y="0"/>
                  </a:moveTo>
                  <a:lnTo>
                    <a:pt x="1435" y="7439"/>
                  </a:lnTo>
                  <a:lnTo>
                    <a:pt x="4671" y="7439"/>
                  </a:lnTo>
                  <a:lnTo>
                    <a:pt x="3237" y="0"/>
                  </a:ln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39"/>
            <p:cNvSpPr/>
            <p:nvPr/>
          </p:nvSpPr>
          <p:spPr>
            <a:xfrm flipH="1">
              <a:off x="1464615" y="4894658"/>
              <a:ext cx="281838" cy="105095"/>
            </a:xfrm>
            <a:custGeom>
              <a:avLst/>
              <a:gdLst/>
              <a:ahLst/>
              <a:cxnLst/>
              <a:rect l="l" t="t" r="r" b="b"/>
              <a:pathLst>
                <a:path w="9842" h="3670" extrusionOk="0">
                  <a:moveTo>
                    <a:pt x="5338" y="0"/>
                  </a:moveTo>
                  <a:cubicBezTo>
                    <a:pt x="5138" y="0"/>
                    <a:pt x="4938" y="67"/>
                    <a:pt x="4804" y="200"/>
                  </a:cubicBezTo>
                  <a:cubicBezTo>
                    <a:pt x="4004" y="934"/>
                    <a:pt x="3070" y="1668"/>
                    <a:pt x="568" y="2202"/>
                  </a:cubicBezTo>
                  <a:cubicBezTo>
                    <a:pt x="1" y="2335"/>
                    <a:pt x="134" y="3669"/>
                    <a:pt x="1502" y="3669"/>
                  </a:cubicBezTo>
                  <a:cubicBezTo>
                    <a:pt x="2836" y="3669"/>
                    <a:pt x="4838" y="3569"/>
                    <a:pt x="5838" y="3569"/>
                  </a:cubicBezTo>
                  <a:cubicBezTo>
                    <a:pt x="7440" y="3569"/>
                    <a:pt x="8040" y="3636"/>
                    <a:pt x="9308" y="3669"/>
                  </a:cubicBezTo>
                  <a:cubicBezTo>
                    <a:pt x="9608" y="3669"/>
                    <a:pt x="9841" y="3369"/>
                    <a:pt x="9775" y="3069"/>
                  </a:cubicBezTo>
                  <a:lnTo>
                    <a:pt x="9208" y="234"/>
                  </a:lnTo>
                  <a:cubicBezTo>
                    <a:pt x="9174" y="100"/>
                    <a:pt x="9074" y="0"/>
                    <a:pt x="894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39"/>
            <p:cNvSpPr/>
            <p:nvPr/>
          </p:nvSpPr>
          <p:spPr>
            <a:xfrm flipH="1">
              <a:off x="2013888" y="4894658"/>
              <a:ext cx="359185" cy="105095"/>
            </a:xfrm>
            <a:custGeom>
              <a:avLst/>
              <a:gdLst/>
              <a:ahLst/>
              <a:cxnLst/>
              <a:rect l="l" t="t" r="r" b="b"/>
              <a:pathLst>
                <a:path w="12543" h="3670" extrusionOk="0">
                  <a:moveTo>
                    <a:pt x="8140" y="0"/>
                  </a:moveTo>
                  <a:cubicBezTo>
                    <a:pt x="7873" y="0"/>
                    <a:pt x="7606" y="100"/>
                    <a:pt x="7373" y="267"/>
                  </a:cubicBezTo>
                  <a:cubicBezTo>
                    <a:pt x="5171" y="1601"/>
                    <a:pt x="3103" y="1668"/>
                    <a:pt x="568" y="2202"/>
                  </a:cubicBezTo>
                  <a:cubicBezTo>
                    <a:pt x="1" y="2335"/>
                    <a:pt x="368" y="3669"/>
                    <a:pt x="1669" y="3669"/>
                  </a:cubicBezTo>
                  <a:cubicBezTo>
                    <a:pt x="3870" y="3669"/>
                    <a:pt x="5471" y="3569"/>
                    <a:pt x="7339" y="3569"/>
                  </a:cubicBezTo>
                  <a:cubicBezTo>
                    <a:pt x="8940" y="3569"/>
                    <a:pt x="10775" y="3636"/>
                    <a:pt x="12009" y="3669"/>
                  </a:cubicBezTo>
                  <a:cubicBezTo>
                    <a:pt x="12343" y="3669"/>
                    <a:pt x="12543" y="3369"/>
                    <a:pt x="12510" y="3069"/>
                  </a:cubicBezTo>
                  <a:lnTo>
                    <a:pt x="11943" y="234"/>
                  </a:lnTo>
                  <a:cubicBezTo>
                    <a:pt x="11909" y="100"/>
                    <a:pt x="11809" y="0"/>
                    <a:pt x="1167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39"/>
            <p:cNvSpPr/>
            <p:nvPr/>
          </p:nvSpPr>
          <p:spPr>
            <a:xfrm flipH="1">
              <a:off x="2141863" y="1926766"/>
              <a:ext cx="704051" cy="351596"/>
            </a:xfrm>
            <a:custGeom>
              <a:avLst/>
              <a:gdLst/>
              <a:ahLst/>
              <a:cxnLst/>
              <a:rect l="l" t="t" r="r" b="b"/>
              <a:pathLst>
                <a:path w="24586" h="12278" extrusionOk="0">
                  <a:moveTo>
                    <a:pt x="21149" y="0"/>
                  </a:moveTo>
                  <a:cubicBezTo>
                    <a:pt x="21149" y="0"/>
                    <a:pt x="12746" y="7706"/>
                    <a:pt x="11086" y="7706"/>
                  </a:cubicBezTo>
                  <a:cubicBezTo>
                    <a:pt x="11083" y="7706"/>
                    <a:pt x="11079" y="7706"/>
                    <a:pt x="11075" y="7706"/>
                  </a:cubicBezTo>
                  <a:cubicBezTo>
                    <a:pt x="8807" y="7672"/>
                    <a:pt x="4137" y="7439"/>
                    <a:pt x="1535" y="6872"/>
                  </a:cubicBezTo>
                  <a:cubicBezTo>
                    <a:pt x="1068" y="7172"/>
                    <a:pt x="101" y="8239"/>
                    <a:pt x="1" y="8740"/>
                  </a:cubicBezTo>
                  <a:cubicBezTo>
                    <a:pt x="2539" y="10765"/>
                    <a:pt x="8613" y="12278"/>
                    <a:pt x="11552" y="12278"/>
                  </a:cubicBezTo>
                  <a:cubicBezTo>
                    <a:pt x="12050" y="12278"/>
                    <a:pt x="12458" y="12234"/>
                    <a:pt x="12743" y="12142"/>
                  </a:cubicBezTo>
                  <a:cubicBezTo>
                    <a:pt x="17180" y="10641"/>
                    <a:pt x="24585" y="3069"/>
                    <a:pt x="24585" y="3069"/>
                  </a:cubicBezTo>
                  <a:lnTo>
                    <a:pt x="21149" y="0"/>
                  </a:ln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39"/>
            <p:cNvSpPr/>
            <p:nvPr/>
          </p:nvSpPr>
          <p:spPr>
            <a:xfrm flipH="1">
              <a:off x="2086824" y="1867174"/>
              <a:ext cx="371269" cy="360502"/>
            </a:xfrm>
            <a:custGeom>
              <a:avLst/>
              <a:gdLst/>
              <a:ahLst/>
              <a:cxnLst/>
              <a:rect l="l" t="t" r="r" b="b"/>
              <a:pathLst>
                <a:path w="12965" h="12589" extrusionOk="0">
                  <a:moveTo>
                    <a:pt x="9707" y="1"/>
                  </a:moveTo>
                  <a:cubicBezTo>
                    <a:pt x="8633" y="1"/>
                    <a:pt x="7398" y="406"/>
                    <a:pt x="6172" y="1281"/>
                  </a:cubicBezTo>
                  <a:cubicBezTo>
                    <a:pt x="3937" y="3015"/>
                    <a:pt x="1869" y="4983"/>
                    <a:pt x="1" y="7118"/>
                  </a:cubicBezTo>
                  <a:lnTo>
                    <a:pt x="4771" y="12589"/>
                  </a:lnTo>
                  <a:cubicBezTo>
                    <a:pt x="4771" y="12589"/>
                    <a:pt x="12943" y="6451"/>
                    <a:pt x="12943" y="3382"/>
                  </a:cubicBezTo>
                  <a:cubicBezTo>
                    <a:pt x="12965" y="1239"/>
                    <a:pt x="11583" y="1"/>
                    <a:pt x="970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39"/>
            <p:cNvSpPr/>
            <p:nvPr/>
          </p:nvSpPr>
          <p:spPr>
            <a:xfrm flipH="1">
              <a:off x="2088371" y="1969205"/>
              <a:ext cx="233128" cy="258471"/>
            </a:xfrm>
            <a:custGeom>
              <a:avLst/>
              <a:gdLst/>
              <a:ahLst/>
              <a:cxnLst/>
              <a:rect l="l" t="t" r="r" b="b"/>
              <a:pathLst>
                <a:path w="8141" h="9026" extrusionOk="0">
                  <a:moveTo>
                    <a:pt x="7582" y="1"/>
                  </a:moveTo>
                  <a:cubicBezTo>
                    <a:pt x="5914" y="1"/>
                    <a:pt x="1777" y="2913"/>
                    <a:pt x="1" y="9026"/>
                  </a:cubicBezTo>
                  <a:cubicBezTo>
                    <a:pt x="1" y="9026"/>
                    <a:pt x="7540" y="3355"/>
                    <a:pt x="8140" y="186"/>
                  </a:cubicBezTo>
                  <a:cubicBezTo>
                    <a:pt x="8017" y="63"/>
                    <a:pt x="7826" y="1"/>
                    <a:pt x="7582" y="1"/>
                  </a:cubicBezTo>
                  <a:close/>
                </a:path>
              </a:pathLst>
            </a:custGeom>
            <a:solidFill>
              <a:srgbClr val="1C24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39"/>
            <p:cNvSpPr/>
            <p:nvPr/>
          </p:nvSpPr>
          <p:spPr>
            <a:xfrm flipH="1">
              <a:off x="2787611" y="2053797"/>
              <a:ext cx="154779" cy="135679"/>
            </a:xfrm>
            <a:custGeom>
              <a:avLst/>
              <a:gdLst/>
              <a:ahLst/>
              <a:cxnLst/>
              <a:rect l="l" t="t" r="r" b="b"/>
              <a:pathLst>
                <a:path w="5405" h="4738" extrusionOk="0">
                  <a:moveTo>
                    <a:pt x="2569" y="1"/>
                  </a:moveTo>
                  <a:lnTo>
                    <a:pt x="1" y="3270"/>
                  </a:lnTo>
                  <a:cubicBezTo>
                    <a:pt x="1268" y="3970"/>
                    <a:pt x="2669" y="4471"/>
                    <a:pt x="4070" y="4737"/>
                  </a:cubicBezTo>
                  <a:lnTo>
                    <a:pt x="5405" y="2603"/>
                  </a:lnTo>
                  <a:lnTo>
                    <a:pt x="2569" y="1"/>
                  </a:ln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39"/>
            <p:cNvSpPr/>
            <p:nvPr/>
          </p:nvSpPr>
          <p:spPr>
            <a:xfrm flipH="1">
              <a:off x="2868795" y="2009869"/>
              <a:ext cx="123251" cy="137569"/>
            </a:xfrm>
            <a:custGeom>
              <a:avLst/>
              <a:gdLst/>
              <a:ahLst/>
              <a:cxnLst/>
              <a:rect l="l" t="t" r="r" b="b"/>
              <a:pathLst>
                <a:path w="4304" h="4804" extrusionOk="0">
                  <a:moveTo>
                    <a:pt x="901" y="0"/>
                  </a:moveTo>
                  <a:lnTo>
                    <a:pt x="0" y="2469"/>
                  </a:lnTo>
                  <a:lnTo>
                    <a:pt x="1735" y="4804"/>
                  </a:lnTo>
                  <a:lnTo>
                    <a:pt x="4303" y="1535"/>
                  </a:lnTo>
                  <a:lnTo>
                    <a:pt x="901" y="0"/>
                  </a:ln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39"/>
            <p:cNvSpPr/>
            <p:nvPr/>
          </p:nvSpPr>
          <p:spPr>
            <a:xfrm flipH="1">
              <a:off x="2050170" y="4692142"/>
              <a:ext cx="94586" cy="109877"/>
            </a:xfrm>
            <a:custGeom>
              <a:avLst/>
              <a:gdLst/>
              <a:ahLst/>
              <a:cxnLst/>
              <a:rect l="l" t="t" r="r" b="b"/>
              <a:pathLst>
                <a:path w="3303" h="3837" extrusionOk="0">
                  <a:moveTo>
                    <a:pt x="0" y="0"/>
                  </a:moveTo>
                  <a:lnTo>
                    <a:pt x="100" y="3836"/>
                  </a:lnTo>
                  <a:lnTo>
                    <a:pt x="3302" y="3836"/>
                  </a:lnTo>
                  <a:lnTo>
                    <a:pt x="3236" y="0"/>
                  </a:lnTo>
                  <a:close/>
                </a:path>
              </a:pathLst>
            </a:custGeom>
            <a:solidFill>
              <a:srgbClr val="994E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39"/>
            <p:cNvSpPr/>
            <p:nvPr/>
          </p:nvSpPr>
          <p:spPr>
            <a:xfrm flipH="1">
              <a:off x="1515244" y="4692142"/>
              <a:ext cx="113715" cy="109877"/>
            </a:xfrm>
            <a:custGeom>
              <a:avLst/>
              <a:gdLst/>
              <a:ahLst/>
              <a:cxnLst/>
              <a:rect l="l" t="t" r="r" b="b"/>
              <a:pathLst>
                <a:path w="3971" h="3837" extrusionOk="0">
                  <a:moveTo>
                    <a:pt x="1" y="0"/>
                  </a:moveTo>
                  <a:lnTo>
                    <a:pt x="768" y="3836"/>
                  </a:lnTo>
                  <a:lnTo>
                    <a:pt x="3970" y="3836"/>
                  </a:lnTo>
                  <a:lnTo>
                    <a:pt x="3237" y="0"/>
                  </a:lnTo>
                  <a:close/>
                </a:path>
              </a:pathLst>
            </a:custGeom>
            <a:solidFill>
              <a:srgbClr val="994E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39"/>
            <p:cNvSpPr/>
            <p:nvPr/>
          </p:nvSpPr>
          <p:spPr>
            <a:xfrm flipH="1">
              <a:off x="1690040" y="1842690"/>
              <a:ext cx="632403" cy="824410"/>
            </a:xfrm>
            <a:custGeom>
              <a:avLst/>
              <a:gdLst/>
              <a:ahLst/>
              <a:cxnLst/>
              <a:rect l="l" t="t" r="r" b="b"/>
              <a:pathLst>
                <a:path w="22084" h="28789" extrusionOk="0">
                  <a:moveTo>
                    <a:pt x="12660" y="1"/>
                  </a:moveTo>
                  <a:cubicBezTo>
                    <a:pt x="11442" y="1"/>
                    <a:pt x="10225" y="34"/>
                    <a:pt x="9007" y="101"/>
                  </a:cubicBezTo>
                  <a:cubicBezTo>
                    <a:pt x="7339" y="268"/>
                    <a:pt x="5671" y="568"/>
                    <a:pt x="4037" y="1001"/>
                  </a:cubicBezTo>
                  <a:cubicBezTo>
                    <a:pt x="4037" y="1001"/>
                    <a:pt x="1" y="10708"/>
                    <a:pt x="3170" y="28788"/>
                  </a:cubicBezTo>
                  <a:lnTo>
                    <a:pt x="20382" y="28788"/>
                  </a:lnTo>
                  <a:cubicBezTo>
                    <a:pt x="20549" y="26153"/>
                    <a:pt x="19214" y="13277"/>
                    <a:pt x="22083" y="835"/>
                  </a:cubicBezTo>
                  <a:cubicBezTo>
                    <a:pt x="20182" y="468"/>
                    <a:pt x="18247" y="201"/>
                    <a:pt x="16312" y="101"/>
                  </a:cubicBezTo>
                  <a:cubicBezTo>
                    <a:pt x="15095" y="34"/>
                    <a:pt x="13877" y="1"/>
                    <a:pt x="1266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39"/>
            <p:cNvSpPr/>
            <p:nvPr/>
          </p:nvSpPr>
          <p:spPr>
            <a:xfrm flipH="1">
              <a:off x="1698660" y="1900077"/>
              <a:ext cx="110822" cy="415484"/>
            </a:xfrm>
            <a:custGeom>
              <a:avLst/>
              <a:gdLst/>
              <a:ahLst/>
              <a:cxnLst/>
              <a:rect l="l" t="t" r="r" b="b"/>
              <a:pathLst>
                <a:path w="3870" h="14509" extrusionOk="0">
                  <a:moveTo>
                    <a:pt x="3218" y="1"/>
                  </a:moveTo>
                  <a:cubicBezTo>
                    <a:pt x="2091" y="1"/>
                    <a:pt x="609" y="302"/>
                    <a:pt x="334" y="1900"/>
                  </a:cubicBezTo>
                  <a:cubicBezTo>
                    <a:pt x="0" y="3934"/>
                    <a:pt x="534" y="8838"/>
                    <a:pt x="2335" y="14509"/>
                  </a:cubicBezTo>
                  <a:cubicBezTo>
                    <a:pt x="2435" y="9638"/>
                    <a:pt x="2936" y="4835"/>
                    <a:pt x="3870" y="65"/>
                  </a:cubicBezTo>
                  <a:lnTo>
                    <a:pt x="3870" y="32"/>
                  </a:lnTo>
                  <a:cubicBezTo>
                    <a:pt x="3678" y="14"/>
                    <a:pt x="3456" y="1"/>
                    <a:pt x="3218" y="1"/>
                  </a:cubicBezTo>
                  <a:close/>
                </a:path>
              </a:pathLst>
            </a:custGeom>
            <a:solidFill>
              <a:srgbClr val="1C24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39"/>
            <p:cNvSpPr/>
            <p:nvPr/>
          </p:nvSpPr>
          <p:spPr>
            <a:xfrm flipH="1">
              <a:off x="1855300" y="1650684"/>
              <a:ext cx="267491" cy="263683"/>
            </a:xfrm>
            <a:custGeom>
              <a:avLst/>
              <a:gdLst/>
              <a:ahLst/>
              <a:cxnLst/>
              <a:rect l="l" t="t" r="r" b="b"/>
              <a:pathLst>
                <a:path w="9341" h="9208" extrusionOk="0">
                  <a:moveTo>
                    <a:pt x="8573" y="1"/>
                  </a:moveTo>
                  <a:lnTo>
                    <a:pt x="4203" y="1135"/>
                  </a:lnTo>
                  <a:cubicBezTo>
                    <a:pt x="4637" y="2970"/>
                    <a:pt x="4670" y="6205"/>
                    <a:pt x="2035" y="6839"/>
                  </a:cubicBezTo>
                  <a:cubicBezTo>
                    <a:pt x="2035" y="6839"/>
                    <a:pt x="0" y="9208"/>
                    <a:pt x="3970" y="9208"/>
                  </a:cubicBezTo>
                  <a:cubicBezTo>
                    <a:pt x="8340" y="9208"/>
                    <a:pt x="9340" y="6839"/>
                    <a:pt x="9340" y="6839"/>
                  </a:cubicBezTo>
                  <a:cubicBezTo>
                    <a:pt x="7739" y="5238"/>
                    <a:pt x="8039" y="2336"/>
                    <a:pt x="8573" y="1"/>
                  </a:cubicBez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39"/>
            <p:cNvSpPr/>
            <p:nvPr/>
          </p:nvSpPr>
          <p:spPr>
            <a:xfrm flipH="1">
              <a:off x="1971850" y="1905747"/>
              <a:ext cx="72622" cy="73567"/>
            </a:xfrm>
            <a:custGeom>
              <a:avLst/>
              <a:gdLst/>
              <a:ahLst/>
              <a:cxnLst/>
              <a:rect l="l" t="t" r="r" b="b"/>
              <a:pathLst>
                <a:path w="2536" h="2569" extrusionOk="0">
                  <a:moveTo>
                    <a:pt x="1251" y="0"/>
                  </a:moveTo>
                  <a:cubicBezTo>
                    <a:pt x="1168" y="0"/>
                    <a:pt x="1085" y="34"/>
                    <a:pt x="1035" y="100"/>
                  </a:cubicBezTo>
                  <a:lnTo>
                    <a:pt x="101" y="1134"/>
                  </a:lnTo>
                  <a:cubicBezTo>
                    <a:pt x="34" y="1201"/>
                    <a:pt x="1" y="1335"/>
                    <a:pt x="34" y="1401"/>
                  </a:cubicBezTo>
                  <a:lnTo>
                    <a:pt x="334" y="2335"/>
                  </a:lnTo>
                  <a:cubicBezTo>
                    <a:pt x="367" y="2435"/>
                    <a:pt x="468" y="2502"/>
                    <a:pt x="568" y="2535"/>
                  </a:cubicBezTo>
                  <a:lnTo>
                    <a:pt x="1602" y="2569"/>
                  </a:lnTo>
                  <a:cubicBezTo>
                    <a:pt x="1702" y="2569"/>
                    <a:pt x="1802" y="2535"/>
                    <a:pt x="1835" y="2435"/>
                  </a:cubicBezTo>
                  <a:lnTo>
                    <a:pt x="2469" y="1568"/>
                  </a:lnTo>
                  <a:cubicBezTo>
                    <a:pt x="2536" y="1468"/>
                    <a:pt x="2536" y="1301"/>
                    <a:pt x="2469" y="1201"/>
                  </a:cubicBezTo>
                  <a:lnTo>
                    <a:pt x="1468" y="100"/>
                  </a:lnTo>
                  <a:cubicBezTo>
                    <a:pt x="1418" y="34"/>
                    <a:pt x="1335" y="0"/>
                    <a:pt x="1251" y="0"/>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39"/>
            <p:cNvSpPr/>
            <p:nvPr/>
          </p:nvSpPr>
          <p:spPr>
            <a:xfrm flipH="1">
              <a:off x="1828554" y="1818808"/>
              <a:ext cx="180580" cy="159561"/>
            </a:xfrm>
            <a:custGeom>
              <a:avLst/>
              <a:gdLst/>
              <a:ahLst/>
              <a:cxnLst/>
              <a:rect l="l" t="t" r="r" b="b"/>
              <a:pathLst>
                <a:path w="6306" h="5572" extrusionOk="0">
                  <a:moveTo>
                    <a:pt x="4871" y="0"/>
                  </a:moveTo>
                  <a:cubicBezTo>
                    <a:pt x="4866" y="0"/>
                    <a:pt x="4595" y="1779"/>
                    <a:pt x="1" y="2903"/>
                  </a:cubicBezTo>
                  <a:cubicBezTo>
                    <a:pt x="501" y="3703"/>
                    <a:pt x="768" y="4637"/>
                    <a:pt x="801" y="5571"/>
                  </a:cubicBezTo>
                  <a:cubicBezTo>
                    <a:pt x="801" y="5571"/>
                    <a:pt x="6305" y="3637"/>
                    <a:pt x="6138" y="835"/>
                  </a:cubicBezTo>
                  <a:cubicBezTo>
                    <a:pt x="6138" y="835"/>
                    <a:pt x="5371" y="368"/>
                    <a:pt x="4871" y="1"/>
                  </a:cubicBezTo>
                  <a:cubicBezTo>
                    <a:pt x="4871" y="1"/>
                    <a:pt x="4871" y="0"/>
                    <a:pt x="487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39"/>
            <p:cNvSpPr/>
            <p:nvPr/>
          </p:nvSpPr>
          <p:spPr>
            <a:xfrm flipH="1">
              <a:off x="2009106" y="1832181"/>
              <a:ext cx="102231" cy="141406"/>
            </a:xfrm>
            <a:custGeom>
              <a:avLst/>
              <a:gdLst/>
              <a:ahLst/>
              <a:cxnLst/>
              <a:rect l="l" t="t" r="r" b="b"/>
              <a:pathLst>
                <a:path w="3570" h="4938" extrusionOk="0">
                  <a:moveTo>
                    <a:pt x="2235" y="1"/>
                  </a:moveTo>
                  <a:lnTo>
                    <a:pt x="2235" y="1"/>
                  </a:lnTo>
                  <a:cubicBezTo>
                    <a:pt x="1768" y="134"/>
                    <a:pt x="1301" y="268"/>
                    <a:pt x="834" y="468"/>
                  </a:cubicBezTo>
                  <a:cubicBezTo>
                    <a:pt x="1" y="3270"/>
                    <a:pt x="2469" y="4938"/>
                    <a:pt x="2469" y="4938"/>
                  </a:cubicBezTo>
                  <a:cubicBezTo>
                    <a:pt x="2669" y="4037"/>
                    <a:pt x="3069" y="3203"/>
                    <a:pt x="3570" y="2436"/>
                  </a:cubicBezTo>
                  <a:cubicBezTo>
                    <a:pt x="1869" y="1836"/>
                    <a:pt x="2235" y="1"/>
                    <a:pt x="22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39"/>
            <p:cNvSpPr/>
            <p:nvPr/>
          </p:nvSpPr>
          <p:spPr>
            <a:xfrm flipH="1">
              <a:off x="2001460" y="1973558"/>
              <a:ext cx="65949" cy="547382"/>
            </a:xfrm>
            <a:custGeom>
              <a:avLst/>
              <a:gdLst/>
              <a:ahLst/>
              <a:cxnLst/>
              <a:rect l="l" t="t" r="r" b="b"/>
              <a:pathLst>
                <a:path w="2303" h="19115" extrusionOk="0">
                  <a:moveTo>
                    <a:pt x="1602" y="1"/>
                  </a:moveTo>
                  <a:cubicBezTo>
                    <a:pt x="1602" y="1"/>
                    <a:pt x="34" y="11509"/>
                    <a:pt x="1" y="13510"/>
                  </a:cubicBezTo>
                  <a:cubicBezTo>
                    <a:pt x="34" y="15412"/>
                    <a:pt x="335" y="17313"/>
                    <a:pt x="902" y="19114"/>
                  </a:cubicBezTo>
                  <a:cubicBezTo>
                    <a:pt x="902" y="19114"/>
                    <a:pt x="1969" y="17080"/>
                    <a:pt x="2136" y="13444"/>
                  </a:cubicBezTo>
                  <a:cubicBezTo>
                    <a:pt x="2303" y="9808"/>
                    <a:pt x="2102" y="2036"/>
                    <a:pt x="2169" y="1"/>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39"/>
            <p:cNvSpPr/>
            <p:nvPr/>
          </p:nvSpPr>
          <p:spPr>
            <a:xfrm flipH="1">
              <a:off x="1877264" y="1649739"/>
              <a:ext cx="128033" cy="143325"/>
            </a:xfrm>
            <a:custGeom>
              <a:avLst/>
              <a:gdLst/>
              <a:ahLst/>
              <a:cxnLst/>
              <a:rect l="l" t="t" r="r" b="b"/>
              <a:pathLst>
                <a:path w="4471" h="5005" extrusionOk="0">
                  <a:moveTo>
                    <a:pt x="4470" y="1"/>
                  </a:moveTo>
                  <a:lnTo>
                    <a:pt x="100" y="1135"/>
                  </a:lnTo>
                  <a:cubicBezTo>
                    <a:pt x="367" y="2202"/>
                    <a:pt x="467" y="3770"/>
                    <a:pt x="0" y="5004"/>
                  </a:cubicBezTo>
                  <a:cubicBezTo>
                    <a:pt x="400" y="4937"/>
                    <a:pt x="801" y="4804"/>
                    <a:pt x="1168" y="4637"/>
                  </a:cubicBezTo>
                  <a:cubicBezTo>
                    <a:pt x="2669" y="3937"/>
                    <a:pt x="3436" y="2836"/>
                    <a:pt x="4237" y="1201"/>
                  </a:cubicBezTo>
                  <a:cubicBezTo>
                    <a:pt x="4303" y="801"/>
                    <a:pt x="4370" y="368"/>
                    <a:pt x="4470" y="1"/>
                  </a:cubicBezTo>
                  <a:close/>
                </a:path>
              </a:pathLst>
            </a:custGeom>
            <a:solidFill>
              <a:srgbClr val="994E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39"/>
            <p:cNvSpPr/>
            <p:nvPr/>
          </p:nvSpPr>
          <p:spPr>
            <a:xfrm flipH="1">
              <a:off x="2018641" y="1544300"/>
              <a:ext cx="91292" cy="109763"/>
            </a:xfrm>
            <a:custGeom>
              <a:avLst/>
              <a:gdLst/>
              <a:ahLst/>
              <a:cxnLst/>
              <a:rect l="l" t="t" r="r" b="b"/>
              <a:pathLst>
                <a:path w="3188" h="3833" extrusionOk="0">
                  <a:moveTo>
                    <a:pt x="1562" y="0"/>
                  </a:moveTo>
                  <a:cubicBezTo>
                    <a:pt x="683" y="0"/>
                    <a:pt x="0" y="843"/>
                    <a:pt x="218" y="1715"/>
                  </a:cubicBezTo>
                  <a:cubicBezTo>
                    <a:pt x="352" y="2515"/>
                    <a:pt x="819" y="3182"/>
                    <a:pt x="1486" y="3616"/>
                  </a:cubicBezTo>
                  <a:cubicBezTo>
                    <a:pt x="1703" y="3766"/>
                    <a:pt x="1915" y="3833"/>
                    <a:pt x="2113" y="3833"/>
                  </a:cubicBezTo>
                  <a:cubicBezTo>
                    <a:pt x="2706" y="3833"/>
                    <a:pt x="3162" y="3232"/>
                    <a:pt x="3187" y="2482"/>
                  </a:cubicBezTo>
                  <a:cubicBezTo>
                    <a:pt x="3187" y="1548"/>
                    <a:pt x="2787" y="180"/>
                    <a:pt x="1753" y="13"/>
                  </a:cubicBezTo>
                  <a:cubicBezTo>
                    <a:pt x="1688" y="4"/>
                    <a:pt x="1625" y="0"/>
                    <a:pt x="1562" y="0"/>
                  </a:cubicBez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39"/>
            <p:cNvSpPr/>
            <p:nvPr/>
          </p:nvSpPr>
          <p:spPr>
            <a:xfrm flipH="1">
              <a:off x="2018641" y="1544300"/>
              <a:ext cx="91292" cy="109763"/>
            </a:xfrm>
            <a:custGeom>
              <a:avLst/>
              <a:gdLst/>
              <a:ahLst/>
              <a:cxnLst/>
              <a:rect l="l" t="t" r="r" b="b"/>
              <a:pathLst>
                <a:path w="3188" h="3833" extrusionOk="0">
                  <a:moveTo>
                    <a:pt x="1562" y="0"/>
                  </a:moveTo>
                  <a:cubicBezTo>
                    <a:pt x="683" y="0"/>
                    <a:pt x="0" y="843"/>
                    <a:pt x="218" y="1715"/>
                  </a:cubicBezTo>
                  <a:cubicBezTo>
                    <a:pt x="352" y="2515"/>
                    <a:pt x="819" y="3182"/>
                    <a:pt x="1486" y="3616"/>
                  </a:cubicBezTo>
                  <a:cubicBezTo>
                    <a:pt x="1703" y="3766"/>
                    <a:pt x="1915" y="3833"/>
                    <a:pt x="2113" y="3833"/>
                  </a:cubicBezTo>
                  <a:cubicBezTo>
                    <a:pt x="2706" y="3833"/>
                    <a:pt x="3162" y="3232"/>
                    <a:pt x="3187" y="2482"/>
                  </a:cubicBezTo>
                  <a:cubicBezTo>
                    <a:pt x="3187" y="1548"/>
                    <a:pt x="2787" y="180"/>
                    <a:pt x="1753" y="13"/>
                  </a:cubicBezTo>
                  <a:cubicBezTo>
                    <a:pt x="1688" y="4"/>
                    <a:pt x="1625" y="0"/>
                    <a:pt x="156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39"/>
            <p:cNvSpPr/>
            <p:nvPr/>
          </p:nvSpPr>
          <p:spPr>
            <a:xfrm flipH="1">
              <a:off x="1898455" y="1417556"/>
              <a:ext cx="201428" cy="167322"/>
            </a:xfrm>
            <a:custGeom>
              <a:avLst/>
              <a:gdLst/>
              <a:ahLst/>
              <a:cxnLst/>
              <a:rect l="l" t="t" r="r" b="b"/>
              <a:pathLst>
                <a:path w="7034" h="5843" extrusionOk="0">
                  <a:moveTo>
                    <a:pt x="4277" y="0"/>
                  </a:moveTo>
                  <a:cubicBezTo>
                    <a:pt x="4242" y="0"/>
                    <a:pt x="4207" y="1"/>
                    <a:pt x="4170" y="3"/>
                  </a:cubicBezTo>
                  <a:cubicBezTo>
                    <a:pt x="2469" y="70"/>
                    <a:pt x="1" y="3939"/>
                    <a:pt x="1535" y="5607"/>
                  </a:cubicBezTo>
                  <a:cubicBezTo>
                    <a:pt x="1685" y="5769"/>
                    <a:pt x="1863" y="5843"/>
                    <a:pt x="2059" y="5843"/>
                  </a:cubicBezTo>
                  <a:cubicBezTo>
                    <a:pt x="3815" y="5843"/>
                    <a:pt x="7033" y="0"/>
                    <a:pt x="427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39"/>
            <p:cNvSpPr/>
            <p:nvPr/>
          </p:nvSpPr>
          <p:spPr>
            <a:xfrm flipH="1">
              <a:off x="1772026" y="1417499"/>
              <a:ext cx="335016" cy="350050"/>
            </a:xfrm>
            <a:custGeom>
              <a:avLst/>
              <a:gdLst/>
              <a:ahLst/>
              <a:cxnLst/>
              <a:rect l="l" t="t" r="r" b="b"/>
              <a:pathLst>
                <a:path w="11699" h="12224" extrusionOk="0">
                  <a:moveTo>
                    <a:pt x="6474" y="1"/>
                  </a:moveTo>
                  <a:cubicBezTo>
                    <a:pt x="6413" y="1"/>
                    <a:pt x="6351" y="2"/>
                    <a:pt x="6288" y="5"/>
                  </a:cubicBezTo>
                  <a:cubicBezTo>
                    <a:pt x="2919" y="105"/>
                    <a:pt x="785" y="4408"/>
                    <a:pt x="351" y="7310"/>
                  </a:cubicBezTo>
                  <a:cubicBezTo>
                    <a:pt x="0" y="9952"/>
                    <a:pt x="1959" y="12223"/>
                    <a:pt x="4396" y="12223"/>
                  </a:cubicBezTo>
                  <a:cubicBezTo>
                    <a:pt x="4975" y="12223"/>
                    <a:pt x="5580" y="12095"/>
                    <a:pt x="6188" y="11813"/>
                  </a:cubicBezTo>
                  <a:cubicBezTo>
                    <a:pt x="8257" y="10846"/>
                    <a:pt x="8924" y="9078"/>
                    <a:pt x="10291" y="6143"/>
                  </a:cubicBezTo>
                  <a:cubicBezTo>
                    <a:pt x="11698" y="3296"/>
                    <a:pt x="9608" y="1"/>
                    <a:pt x="6474" y="1"/>
                  </a:cubicBez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39"/>
            <p:cNvSpPr/>
            <p:nvPr/>
          </p:nvSpPr>
          <p:spPr>
            <a:xfrm flipH="1">
              <a:off x="1700263" y="1298229"/>
              <a:ext cx="335617" cy="351625"/>
            </a:xfrm>
            <a:custGeom>
              <a:avLst/>
              <a:gdLst/>
              <a:ahLst/>
              <a:cxnLst/>
              <a:rect l="l" t="t" r="r" b="b"/>
              <a:pathLst>
                <a:path w="11720" h="12279" extrusionOk="0">
                  <a:moveTo>
                    <a:pt x="3236" y="0"/>
                  </a:moveTo>
                  <a:lnTo>
                    <a:pt x="3236" y="0"/>
                  </a:lnTo>
                  <a:cubicBezTo>
                    <a:pt x="3470" y="734"/>
                    <a:pt x="3103" y="1535"/>
                    <a:pt x="2402" y="1835"/>
                  </a:cubicBezTo>
                  <a:cubicBezTo>
                    <a:pt x="1135" y="2502"/>
                    <a:pt x="234" y="3036"/>
                    <a:pt x="168" y="3903"/>
                  </a:cubicBezTo>
                  <a:cubicBezTo>
                    <a:pt x="1" y="6572"/>
                    <a:pt x="5671" y="7839"/>
                    <a:pt x="7406" y="7906"/>
                  </a:cubicBezTo>
                  <a:cubicBezTo>
                    <a:pt x="6472" y="9907"/>
                    <a:pt x="6272" y="12209"/>
                    <a:pt x="7239" y="12276"/>
                  </a:cubicBezTo>
                  <a:cubicBezTo>
                    <a:pt x="7269" y="12277"/>
                    <a:pt x="7298" y="12278"/>
                    <a:pt x="7328" y="12278"/>
                  </a:cubicBezTo>
                  <a:cubicBezTo>
                    <a:pt x="9439" y="12278"/>
                    <a:pt x="11720" y="7624"/>
                    <a:pt x="10075" y="6572"/>
                  </a:cubicBezTo>
                  <a:cubicBezTo>
                    <a:pt x="11650" y="4930"/>
                    <a:pt x="10190" y="2934"/>
                    <a:pt x="7537" y="2934"/>
                  </a:cubicBezTo>
                  <a:cubicBezTo>
                    <a:pt x="7493" y="2934"/>
                    <a:pt x="7450" y="2935"/>
                    <a:pt x="7406" y="2936"/>
                  </a:cubicBezTo>
                  <a:cubicBezTo>
                    <a:pt x="6710" y="2951"/>
                    <a:pt x="5788" y="3069"/>
                    <a:pt x="5034" y="3069"/>
                  </a:cubicBezTo>
                  <a:cubicBezTo>
                    <a:pt x="4126" y="3069"/>
                    <a:pt x="3463" y="2897"/>
                    <a:pt x="3737" y="2168"/>
                  </a:cubicBezTo>
                  <a:cubicBezTo>
                    <a:pt x="4004" y="1435"/>
                    <a:pt x="3837" y="567"/>
                    <a:pt x="323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39"/>
            <p:cNvSpPr/>
            <p:nvPr/>
          </p:nvSpPr>
          <p:spPr>
            <a:xfrm flipH="1">
              <a:off x="1707251" y="1483334"/>
              <a:ext cx="50658" cy="22193"/>
            </a:xfrm>
            <a:custGeom>
              <a:avLst/>
              <a:gdLst/>
              <a:ahLst/>
              <a:cxnLst/>
              <a:rect l="l" t="t" r="r" b="b"/>
              <a:pathLst>
                <a:path w="1769" h="775" extrusionOk="0">
                  <a:moveTo>
                    <a:pt x="634" y="1"/>
                  </a:moveTo>
                  <a:cubicBezTo>
                    <a:pt x="285" y="1"/>
                    <a:pt x="1" y="108"/>
                    <a:pt x="1" y="108"/>
                  </a:cubicBezTo>
                  <a:cubicBezTo>
                    <a:pt x="634" y="174"/>
                    <a:pt x="1235" y="408"/>
                    <a:pt x="1769" y="775"/>
                  </a:cubicBezTo>
                  <a:cubicBezTo>
                    <a:pt x="1535" y="146"/>
                    <a:pt x="1040" y="1"/>
                    <a:pt x="63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39"/>
            <p:cNvSpPr/>
            <p:nvPr/>
          </p:nvSpPr>
          <p:spPr>
            <a:xfrm flipH="1">
              <a:off x="1785571" y="1631670"/>
              <a:ext cx="123251" cy="88543"/>
            </a:xfrm>
            <a:custGeom>
              <a:avLst/>
              <a:gdLst/>
              <a:ahLst/>
              <a:cxnLst/>
              <a:rect l="l" t="t" r="r" b="b"/>
              <a:pathLst>
                <a:path w="4304" h="3092" extrusionOk="0">
                  <a:moveTo>
                    <a:pt x="2727" y="1"/>
                  </a:moveTo>
                  <a:cubicBezTo>
                    <a:pt x="1957" y="1"/>
                    <a:pt x="1122" y="569"/>
                    <a:pt x="667" y="1099"/>
                  </a:cubicBezTo>
                  <a:cubicBezTo>
                    <a:pt x="0" y="1866"/>
                    <a:pt x="100" y="2933"/>
                    <a:pt x="1134" y="3067"/>
                  </a:cubicBezTo>
                  <a:cubicBezTo>
                    <a:pt x="1268" y="3083"/>
                    <a:pt x="1401" y="3092"/>
                    <a:pt x="1534" y="3092"/>
                  </a:cubicBezTo>
                  <a:cubicBezTo>
                    <a:pt x="2198" y="3092"/>
                    <a:pt x="2847" y="2883"/>
                    <a:pt x="3403" y="2466"/>
                  </a:cubicBezTo>
                  <a:cubicBezTo>
                    <a:pt x="4203" y="1866"/>
                    <a:pt x="4303" y="732"/>
                    <a:pt x="3436" y="198"/>
                  </a:cubicBezTo>
                  <a:cubicBezTo>
                    <a:pt x="3217" y="60"/>
                    <a:pt x="2975" y="1"/>
                    <a:pt x="2727" y="1"/>
                  </a:cubicBez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39"/>
            <p:cNvSpPr/>
            <p:nvPr/>
          </p:nvSpPr>
          <p:spPr>
            <a:xfrm flipH="1">
              <a:off x="1907848" y="2667071"/>
              <a:ext cx="353457" cy="2113929"/>
            </a:xfrm>
            <a:custGeom>
              <a:avLst/>
              <a:gdLst/>
              <a:ahLst/>
              <a:cxnLst/>
              <a:rect l="l" t="t" r="r" b="b"/>
              <a:pathLst>
                <a:path w="12343" h="73820" extrusionOk="0">
                  <a:moveTo>
                    <a:pt x="1035" y="0"/>
                  </a:moveTo>
                  <a:cubicBezTo>
                    <a:pt x="1035" y="0"/>
                    <a:pt x="0" y="24051"/>
                    <a:pt x="101" y="33858"/>
                  </a:cubicBezTo>
                  <a:cubicBezTo>
                    <a:pt x="234" y="44065"/>
                    <a:pt x="2969" y="73820"/>
                    <a:pt x="2969" y="73820"/>
                  </a:cubicBezTo>
                  <a:lnTo>
                    <a:pt x="8440" y="73820"/>
                  </a:lnTo>
                  <a:cubicBezTo>
                    <a:pt x="8440" y="73820"/>
                    <a:pt x="9441" y="44665"/>
                    <a:pt x="9908" y="34625"/>
                  </a:cubicBezTo>
                  <a:cubicBezTo>
                    <a:pt x="10441" y="23717"/>
                    <a:pt x="12343" y="0"/>
                    <a:pt x="12343" y="0"/>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39"/>
            <p:cNvSpPr/>
            <p:nvPr/>
          </p:nvSpPr>
          <p:spPr>
            <a:xfrm flipH="1">
              <a:off x="2008132" y="4726535"/>
              <a:ext cx="188226" cy="57330"/>
            </a:xfrm>
            <a:custGeom>
              <a:avLst/>
              <a:gdLst/>
              <a:ahLst/>
              <a:cxnLst/>
              <a:rect l="l" t="t" r="r" b="b"/>
              <a:pathLst>
                <a:path w="6573" h="2002" extrusionOk="0">
                  <a:moveTo>
                    <a:pt x="1" y="0"/>
                  </a:moveTo>
                  <a:lnTo>
                    <a:pt x="234" y="2002"/>
                  </a:lnTo>
                  <a:lnTo>
                    <a:pt x="6505" y="2002"/>
                  </a:lnTo>
                  <a:cubicBezTo>
                    <a:pt x="6505" y="2002"/>
                    <a:pt x="6572" y="234"/>
                    <a:pt x="6572" y="234"/>
                  </a:cubicBezTo>
                  <a:lnTo>
                    <a:pt x="1" y="0"/>
                  </a:lnTo>
                  <a:close/>
                </a:path>
              </a:pathLst>
            </a:custGeom>
            <a:solidFill>
              <a:srgbClr val="263238"/>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39"/>
            <p:cNvSpPr/>
            <p:nvPr/>
          </p:nvSpPr>
          <p:spPr>
            <a:xfrm flipH="1">
              <a:off x="1934594" y="2849513"/>
              <a:ext cx="91722" cy="716451"/>
            </a:xfrm>
            <a:custGeom>
              <a:avLst/>
              <a:gdLst/>
              <a:ahLst/>
              <a:cxnLst/>
              <a:rect l="l" t="t" r="r" b="b"/>
              <a:pathLst>
                <a:path w="3203" h="25019" extrusionOk="0">
                  <a:moveTo>
                    <a:pt x="200" y="0"/>
                  </a:moveTo>
                  <a:cubicBezTo>
                    <a:pt x="0" y="11942"/>
                    <a:pt x="567" y="19181"/>
                    <a:pt x="1868" y="25018"/>
                  </a:cubicBezTo>
                  <a:cubicBezTo>
                    <a:pt x="2202" y="19314"/>
                    <a:pt x="2736" y="11809"/>
                    <a:pt x="3203" y="5538"/>
                  </a:cubicBezTo>
                  <a:lnTo>
                    <a:pt x="200" y="0"/>
                  </a:lnTo>
                  <a:close/>
                </a:path>
              </a:pathLst>
            </a:custGeom>
            <a:solidFill>
              <a:srgbClr val="2F9C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39"/>
            <p:cNvSpPr/>
            <p:nvPr/>
          </p:nvSpPr>
          <p:spPr>
            <a:xfrm flipH="1">
              <a:off x="1480852" y="2667071"/>
              <a:ext cx="576047" cy="2113929"/>
            </a:xfrm>
            <a:custGeom>
              <a:avLst/>
              <a:gdLst/>
              <a:ahLst/>
              <a:cxnLst/>
              <a:rect l="l" t="t" r="r" b="b"/>
              <a:pathLst>
                <a:path w="20116" h="73820" extrusionOk="0">
                  <a:moveTo>
                    <a:pt x="1" y="0"/>
                  </a:moveTo>
                  <a:cubicBezTo>
                    <a:pt x="1" y="0"/>
                    <a:pt x="3036" y="24584"/>
                    <a:pt x="4838" y="33758"/>
                  </a:cubicBezTo>
                  <a:cubicBezTo>
                    <a:pt x="6772" y="43865"/>
                    <a:pt x="14211" y="73820"/>
                    <a:pt x="14211" y="73820"/>
                  </a:cubicBezTo>
                  <a:lnTo>
                    <a:pt x="20115" y="73820"/>
                  </a:lnTo>
                  <a:cubicBezTo>
                    <a:pt x="20115" y="73820"/>
                    <a:pt x="15445" y="44699"/>
                    <a:pt x="14478" y="34692"/>
                  </a:cubicBezTo>
                  <a:cubicBezTo>
                    <a:pt x="13377" y="23850"/>
                    <a:pt x="11142" y="0"/>
                    <a:pt x="11142" y="0"/>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39"/>
            <p:cNvSpPr/>
            <p:nvPr/>
          </p:nvSpPr>
          <p:spPr>
            <a:xfrm flipH="1">
              <a:off x="1472261" y="4729398"/>
              <a:ext cx="200626" cy="54466"/>
            </a:xfrm>
            <a:custGeom>
              <a:avLst/>
              <a:gdLst/>
              <a:ahLst/>
              <a:cxnLst/>
              <a:rect l="l" t="t" r="r" b="b"/>
              <a:pathLst>
                <a:path w="7006" h="1902" extrusionOk="0">
                  <a:moveTo>
                    <a:pt x="0" y="0"/>
                  </a:moveTo>
                  <a:lnTo>
                    <a:pt x="501" y="1902"/>
                  </a:lnTo>
                  <a:lnTo>
                    <a:pt x="7005" y="1902"/>
                  </a:lnTo>
                  <a:cubicBezTo>
                    <a:pt x="7005" y="1902"/>
                    <a:pt x="6772" y="267"/>
                    <a:pt x="6739" y="267"/>
                  </a:cubicBezTo>
                  <a:lnTo>
                    <a:pt x="0"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39"/>
            <p:cNvSpPr/>
            <p:nvPr/>
          </p:nvSpPr>
          <p:spPr>
            <a:xfrm flipH="1">
              <a:off x="1544854" y="2766410"/>
              <a:ext cx="237881" cy="1915251"/>
            </a:xfrm>
            <a:custGeom>
              <a:avLst/>
              <a:gdLst/>
              <a:ahLst/>
              <a:cxnLst/>
              <a:rect l="l" t="t" r="r" b="b"/>
              <a:pathLst>
                <a:path w="8307" h="66882" extrusionOk="0">
                  <a:moveTo>
                    <a:pt x="67" y="0"/>
                  </a:moveTo>
                  <a:cubicBezTo>
                    <a:pt x="34" y="0"/>
                    <a:pt x="0" y="34"/>
                    <a:pt x="0" y="67"/>
                  </a:cubicBezTo>
                  <a:cubicBezTo>
                    <a:pt x="34" y="300"/>
                    <a:pt x="2069" y="21883"/>
                    <a:pt x="3069" y="31589"/>
                  </a:cubicBezTo>
                  <a:cubicBezTo>
                    <a:pt x="3970" y="40563"/>
                    <a:pt x="8140" y="66514"/>
                    <a:pt x="8206" y="66815"/>
                  </a:cubicBezTo>
                  <a:cubicBezTo>
                    <a:pt x="8206" y="66848"/>
                    <a:pt x="8206" y="66881"/>
                    <a:pt x="8240" y="66881"/>
                  </a:cubicBezTo>
                  <a:lnTo>
                    <a:pt x="8273" y="66881"/>
                  </a:lnTo>
                  <a:cubicBezTo>
                    <a:pt x="8273" y="66848"/>
                    <a:pt x="8306" y="66848"/>
                    <a:pt x="8306" y="66815"/>
                  </a:cubicBezTo>
                  <a:cubicBezTo>
                    <a:pt x="8273" y="66514"/>
                    <a:pt x="4070" y="40563"/>
                    <a:pt x="3169" y="31589"/>
                  </a:cubicBezTo>
                  <a:cubicBezTo>
                    <a:pt x="2169" y="21849"/>
                    <a:pt x="134" y="267"/>
                    <a:pt x="134" y="67"/>
                  </a:cubicBezTo>
                  <a:cubicBezTo>
                    <a:pt x="100" y="34"/>
                    <a:pt x="100" y="0"/>
                    <a:pt x="67" y="0"/>
                  </a:cubicBezTo>
                  <a:close/>
                </a:path>
              </a:pathLst>
            </a:custGeom>
            <a:solidFill>
              <a:srgbClr val="216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39"/>
            <p:cNvSpPr/>
            <p:nvPr/>
          </p:nvSpPr>
          <p:spPr>
            <a:xfrm flipH="1">
              <a:off x="1947967" y="1553722"/>
              <a:ext cx="21993" cy="25859"/>
            </a:xfrm>
            <a:custGeom>
              <a:avLst/>
              <a:gdLst/>
              <a:ahLst/>
              <a:cxnLst/>
              <a:rect l="l" t="t" r="r" b="b"/>
              <a:pathLst>
                <a:path w="768" h="903" extrusionOk="0">
                  <a:moveTo>
                    <a:pt x="479" y="1"/>
                  </a:moveTo>
                  <a:cubicBezTo>
                    <a:pt x="335" y="1"/>
                    <a:pt x="183" y="130"/>
                    <a:pt x="100" y="351"/>
                  </a:cubicBezTo>
                  <a:cubicBezTo>
                    <a:pt x="0" y="585"/>
                    <a:pt x="67" y="818"/>
                    <a:pt x="201" y="885"/>
                  </a:cubicBezTo>
                  <a:cubicBezTo>
                    <a:pt x="229" y="897"/>
                    <a:pt x="259" y="902"/>
                    <a:pt x="289" y="902"/>
                  </a:cubicBezTo>
                  <a:cubicBezTo>
                    <a:pt x="433" y="902"/>
                    <a:pt x="585" y="773"/>
                    <a:pt x="668" y="552"/>
                  </a:cubicBezTo>
                  <a:cubicBezTo>
                    <a:pt x="768" y="318"/>
                    <a:pt x="734" y="85"/>
                    <a:pt x="567" y="18"/>
                  </a:cubicBezTo>
                  <a:cubicBezTo>
                    <a:pt x="539" y="6"/>
                    <a:pt x="509" y="1"/>
                    <a:pt x="47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39"/>
            <p:cNvSpPr/>
            <p:nvPr/>
          </p:nvSpPr>
          <p:spPr>
            <a:xfrm flipH="1">
              <a:off x="2026287" y="1524169"/>
              <a:ext cx="21993" cy="26689"/>
            </a:xfrm>
            <a:custGeom>
              <a:avLst/>
              <a:gdLst/>
              <a:ahLst/>
              <a:cxnLst/>
              <a:rect l="l" t="t" r="r" b="b"/>
              <a:pathLst>
                <a:path w="768" h="932" extrusionOk="0">
                  <a:moveTo>
                    <a:pt x="490" y="1"/>
                  </a:moveTo>
                  <a:cubicBezTo>
                    <a:pt x="342" y="1"/>
                    <a:pt x="185" y="151"/>
                    <a:pt x="100" y="349"/>
                  </a:cubicBezTo>
                  <a:cubicBezTo>
                    <a:pt x="0" y="616"/>
                    <a:pt x="67" y="850"/>
                    <a:pt x="234" y="916"/>
                  </a:cubicBezTo>
                  <a:cubicBezTo>
                    <a:pt x="254" y="927"/>
                    <a:pt x="276" y="931"/>
                    <a:pt x="300" y="931"/>
                  </a:cubicBezTo>
                  <a:cubicBezTo>
                    <a:pt x="434" y="931"/>
                    <a:pt x="611" y="781"/>
                    <a:pt x="667" y="583"/>
                  </a:cubicBezTo>
                  <a:cubicBezTo>
                    <a:pt x="767" y="316"/>
                    <a:pt x="734" y="116"/>
                    <a:pt x="567" y="16"/>
                  </a:cubicBezTo>
                  <a:cubicBezTo>
                    <a:pt x="542" y="6"/>
                    <a:pt x="516" y="1"/>
                    <a:pt x="49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39"/>
            <p:cNvSpPr/>
            <p:nvPr/>
          </p:nvSpPr>
          <p:spPr>
            <a:xfrm flipH="1">
              <a:off x="2005268" y="1553264"/>
              <a:ext cx="56385" cy="66894"/>
            </a:xfrm>
            <a:custGeom>
              <a:avLst/>
              <a:gdLst/>
              <a:ahLst/>
              <a:cxnLst/>
              <a:rect l="l" t="t" r="r" b="b"/>
              <a:pathLst>
                <a:path w="1969" h="2336" extrusionOk="0">
                  <a:moveTo>
                    <a:pt x="1968" y="1"/>
                  </a:moveTo>
                  <a:lnTo>
                    <a:pt x="1968" y="1"/>
                  </a:lnTo>
                  <a:cubicBezTo>
                    <a:pt x="1401" y="634"/>
                    <a:pt x="734" y="1201"/>
                    <a:pt x="0" y="1668"/>
                  </a:cubicBezTo>
                  <a:cubicBezTo>
                    <a:pt x="234" y="2035"/>
                    <a:pt x="634" y="2269"/>
                    <a:pt x="1068" y="2336"/>
                  </a:cubicBezTo>
                  <a:lnTo>
                    <a:pt x="1968" y="1"/>
                  </a:lnTo>
                  <a:close/>
                </a:path>
              </a:pathLst>
            </a:custGeom>
            <a:solidFill>
              <a:srgbClr val="A027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39"/>
            <p:cNvSpPr/>
            <p:nvPr/>
          </p:nvSpPr>
          <p:spPr>
            <a:xfrm flipH="1">
              <a:off x="1960395" y="1636595"/>
              <a:ext cx="60193" cy="13946"/>
            </a:xfrm>
            <a:custGeom>
              <a:avLst/>
              <a:gdLst/>
              <a:ahLst/>
              <a:cxnLst/>
              <a:rect l="l" t="t" r="r" b="b"/>
              <a:pathLst>
                <a:path w="2102" h="487" extrusionOk="0">
                  <a:moveTo>
                    <a:pt x="2019" y="1"/>
                  </a:moveTo>
                  <a:cubicBezTo>
                    <a:pt x="2002" y="1"/>
                    <a:pt x="1985" y="9"/>
                    <a:pt x="1969" y="26"/>
                  </a:cubicBezTo>
                  <a:cubicBezTo>
                    <a:pt x="1627" y="227"/>
                    <a:pt x="1249" y="331"/>
                    <a:pt x="871" y="331"/>
                  </a:cubicBezTo>
                  <a:cubicBezTo>
                    <a:pt x="622" y="331"/>
                    <a:pt x="373" y="286"/>
                    <a:pt x="134" y="193"/>
                  </a:cubicBezTo>
                  <a:cubicBezTo>
                    <a:pt x="114" y="183"/>
                    <a:pt x="98" y="179"/>
                    <a:pt x="84" y="179"/>
                  </a:cubicBezTo>
                  <a:cubicBezTo>
                    <a:pt x="51" y="179"/>
                    <a:pt x="34" y="203"/>
                    <a:pt x="34" y="226"/>
                  </a:cubicBezTo>
                  <a:cubicBezTo>
                    <a:pt x="0" y="259"/>
                    <a:pt x="34" y="293"/>
                    <a:pt x="67" y="326"/>
                  </a:cubicBezTo>
                  <a:cubicBezTo>
                    <a:pt x="334" y="433"/>
                    <a:pt x="612" y="486"/>
                    <a:pt x="887" y="486"/>
                  </a:cubicBezTo>
                  <a:cubicBezTo>
                    <a:pt x="1300" y="486"/>
                    <a:pt x="1708" y="366"/>
                    <a:pt x="2069" y="126"/>
                  </a:cubicBezTo>
                  <a:cubicBezTo>
                    <a:pt x="2102" y="93"/>
                    <a:pt x="2102" y="26"/>
                    <a:pt x="2069" y="26"/>
                  </a:cubicBezTo>
                  <a:cubicBezTo>
                    <a:pt x="2052" y="9"/>
                    <a:pt x="2035" y="1"/>
                    <a:pt x="201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39"/>
            <p:cNvSpPr/>
            <p:nvPr/>
          </p:nvSpPr>
          <p:spPr>
            <a:xfrm flipH="1">
              <a:off x="1910711" y="1517669"/>
              <a:ext cx="33447" cy="35624"/>
            </a:xfrm>
            <a:custGeom>
              <a:avLst/>
              <a:gdLst/>
              <a:ahLst/>
              <a:cxnLst/>
              <a:rect l="l" t="t" r="r" b="b"/>
              <a:pathLst>
                <a:path w="1168" h="1244" extrusionOk="0">
                  <a:moveTo>
                    <a:pt x="182" y="0"/>
                  </a:moveTo>
                  <a:cubicBezTo>
                    <a:pt x="110" y="0"/>
                    <a:pt x="61" y="55"/>
                    <a:pt x="33" y="109"/>
                  </a:cubicBezTo>
                  <a:cubicBezTo>
                    <a:pt x="0" y="176"/>
                    <a:pt x="33" y="276"/>
                    <a:pt x="133" y="310"/>
                  </a:cubicBezTo>
                  <a:cubicBezTo>
                    <a:pt x="500" y="443"/>
                    <a:pt x="767" y="743"/>
                    <a:pt x="834" y="1143"/>
                  </a:cubicBezTo>
                  <a:cubicBezTo>
                    <a:pt x="867" y="1177"/>
                    <a:pt x="901" y="1210"/>
                    <a:pt x="934" y="1244"/>
                  </a:cubicBezTo>
                  <a:cubicBezTo>
                    <a:pt x="967" y="1244"/>
                    <a:pt x="1001" y="1244"/>
                    <a:pt x="1034" y="1210"/>
                  </a:cubicBezTo>
                  <a:cubicBezTo>
                    <a:pt x="1101" y="1177"/>
                    <a:pt x="1168" y="1110"/>
                    <a:pt x="1134" y="1043"/>
                  </a:cubicBezTo>
                  <a:cubicBezTo>
                    <a:pt x="1034" y="543"/>
                    <a:pt x="667" y="176"/>
                    <a:pt x="234" y="9"/>
                  </a:cubicBezTo>
                  <a:cubicBezTo>
                    <a:pt x="215" y="3"/>
                    <a:pt x="198" y="0"/>
                    <a:pt x="18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39"/>
            <p:cNvSpPr/>
            <p:nvPr/>
          </p:nvSpPr>
          <p:spPr>
            <a:xfrm flipH="1">
              <a:off x="2010996" y="1481530"/>
              <a:ext cx="45904" cy="18270"/>
            </a:xfrm>
            <a:custGeom>
              <a:avLst/>
              <a:gdLst/>
              <a:ahLst/>
              <a:cxnLst/>
              <a:rect l="l" t="t" r="r" b="b"/>
              <a:pathLst>
                <a:path w="1603" h="638" extrusionOk="0">
                  <a:moveTo>
                    <a:pt x="1103" y="0"/>
                  </a:moveTo>
                  <a:cubicBezTo>
                    <a:pt x="731" y="0"/>
                    <a:pt x="378" y="119"/>
                    <a:pt x="101" y="371"/>
                  </a:cubicBezTo>
                  <a:cubicBezTo>
                    <a:pt x="1" y="437"/>
                    <a:pt x="34" y="571"/>
                    <a:pt x="134" y="638"/>
                  </a:cubicBezTo>
                  <a:cubicBezTo>
                    <a:pt x="201" y="638"/>
                    <a:pt x="268" y="638"/>
                    <a:pt x="301" y="604"/>
                  </a:cubicBezTo>
                  <a:cubicBezTo>
                    <a:pt x="525" y="405"/>
                    <a:pt x="804" y="299"/>
                    <a:pt x="1083" y="299"/>
                  </a:cubicBezTo>
                  <a:cubicBezTo>
                    <a:pt x="1179" y="299"/>
                    <a:pt x="1275" y="312"/>
                    <a:pt x="1369" y="337"/>
                  </a:cubicBezTo>
                  <a:cubicBezTo>
                    <a:pt x="1469" y="337"/>
                    <a:pt x="1535" y="304"/>
                    <a:pt x="1569" y="237"/>
                  </a:cubicBezTo>
                  <a:cubicBezTo>
                    <a:pt x="1602" y="137"/>
                    <a:pt x="1535" y="70"/>
                    <a:pt x="1469" y="37"/>
                  </a:cubicBezTo>
                  <a:cubicBezTo>
                    <a:pt x="1346" y="13"/>
                    <a:pt x="1223" y="0"/>
                    <a:pt x="110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39"/>
            <p:cNvSpPr/>
            <p:nvPr/>
          </p:nvSpPr>
          <p:spPr>
            <a:xfrm flipH="1">
              <a:off x="1206717" y="1976422"/>
              <a:ext cx="564564" cy="491914"/>
            </a:xfrm>
            <a:custGeom>
              <a:avLst/>
              <a:gdLst/>
              <a:ahLst/>
              <a:cxnLst/>
              <a:rect l="l" t="t" r="r" b="b"/>
              <a:pathLst>
                <a:path w="19715" h="17178" extrusionOk="0">
                  <a:moveTo>
                    <a:pt x="4504" y="1"/>
                  </a:moveTo>
                  <a:lnTo>
                    <a:pt x="1" y="1435"/>
                  </a:lnTo>
                  <a:cubicBezTo>
                    <a:pt x="1" y="1435"/>
                    <a:pt x="3270" y="11409"/>
                    <a:pt x="6705" y="14478"/>
                  </a:cubicBezTo>
                  <a:cubicBezTo>
                    <a:pt x="7931" y="15594"/>
                    <a:pt x="13245" y="17177"/>
                    <a:pt x="17206" y="17177"/>
                  </a:cubicBezTo>
                  <a:cubicBezTo>
                    <a:pt x="18098" y="17177"/>
                    <a:pt x="18922" y="17097"/>
                    <a:pt x="19615" y="16913"/>
                  </a:cubicBezTo>
                  <a:cubicBezTo>
                    <a:pt x="19715" y="16446"/>
                    <a:pt x="19314" y="15078"/>
                    <a:pt x="19014" y="14645"/>
                  </a:cubicBezTo>
                  <a:cubicBezTo>
                    <a:pt x="16412" y="14111"/>
                    <a:pt x="12209" y="11909"/>
                    <a:pt x="10141" y="11075"/>
                  </a:cubicBezTo>
                  <a:cubicBezTo>
                    <a:pt x="8607" y="10475"/>
                    <a:pt x="4504" y="1"/>
                    <a:pt x="4504" y="1"/>
                  </a:cubicBez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39"/>
            <p:cNvSpPr/>
            <p:nvPr/>
          </p:nvSpPr>
          <p:spPr>
            <a:xfrm flipH="1">
              <a:off x="1511436" y="1864912"/>
              <a:ext cx="334987" cy="419120"/>
            </a:xfrm>
            <a:custGeom>
              <a:avLst/>
              <a:gdLst/>
              <a:ahLst/>
              <a:cxnLst/>
              <a:rect l="l" t="t" r="r" b="b"/>
              <a:pathLst>
                <a:path w="11698" h="14636" extrusionOk="0">
                  <a:moveTo>
                    <a:pt x="4667" y="1"/>
                  </a:moveTo>
                  <a:cubicBezTo>
                    <a:pt x="1834" y="1"/>
                    <a:pt x="0" y="2318"/>
                    <a:pt x="1224" y="5896"/>
                  </a:cubicBezTo>
                  <a:cubicBezTo>
                    <a:pt x="2525" y="9632"/>
                    <a:pt x="5227" y="14636"/>
                    <a:pt x="5227" y="14636"/>
                  </a:cubicBezTo>
                  <a:lnTo>
                    <a:pt x="11698" y="11033"/>
                  </a:lnTo>
                  <a:cubicBezTo>
                    <a:pt x="11698" y="11033"/>
                    <a:pt x="8462" y="492"/>
                    <a:pt x="5460" y="59"/>
                  </a:cubicBezTo>
                  <a:cubicBezTo>
                    <a:pt x="5189" y="20"/>
                    <a:pt x="4924" y="1"/>
                    <a:pt x="466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39"/>
            <p:cNvSpPr/>
            <p:nvPr/>
          </p:nvSpPr>
          <p:spPr>
            <a:xfrm flipH="1">
              <a:off x="1598347" y="4887155"/>
              <a:ext cx="48739" cy="23997"/>
            </a:xfrm>
            <a:custGeom>
              <a:avLst/>
              <a:gdLst/>
              <a:ahLst/>
              <a:cxnLst/>
              <a:rect l="l" t="t" r="r" b="b"/>
              <a:pathLst>
                <a:path w="1702" h="838" extrusionOk="0">
                  <a:moveTo>
                    <a:pt x="334" y="162"/>
                  </a:moveTo>
                  <a:cubicBezTo>
                    <a:pt x="701" y="229"/>
                    <a:pt x="1068" y="362"/>
                    <a:pt x="1401" y="596"/>
                  </a:cubicBezTo>
                  <a:cubicBezTo>
                    <a:pt x="1241" y="639"/>
                    <a:pt x="1074" y="664"/>
                    <a:pt x="907" y="664"/>
                  </a:cubicBezTo>
                  <a:cubicBezTo>
                    <a:pt x="691" y="664"/>
                    <a:pt x="474" y="623"/>
                    <a:pt x="267" y="529"/>
                  </a:cubicBezTo>
                  <a:cubicBezTo>
                    <a:pt x="200" y="462"/>
                    <a:pt x="167" y="362"/>
                    <a:pt x="167" y="262"/>
                  </a:cubicBezTo>
                  <a:cubicBezTo>
                    <a:pt x="167" y="195"/>
                    <a:pt x="200" y="162"/>
                    <a:pt x="234" y="162"/>
                  </a:cubicBezTo>
                  <a:close/>
                  <a:moveTo>
                    <a:pt x="308" y="1"/>
                  </a:moveTo>
                  <a:cubicBezTo>
                    <a:pt x="253" y="1"/>
                    <a:pt x="205" y="9"/>
                    <a:pt x="167" y="29"/>
                  </a:cubicBezTo>
                  <a:cubicBezTo>
                    <a:pt x="67" y="62"/>
                    <a:pt x="33" y="162"/>
                    <a:pt x="33" y="262"/>
                  </a:cubicBezTo>
                  <a:cubicBezTo>
                    <a:pt x="0" y="395"/>
                    <a:pt x="33" y="562"/>
                    <a:pt x="167" y="662"/>
                  </a:cubicBezTo>
                  <a:cubicBezTo>
                    <a:pt x="333" y="773"/>
                    <a:pt x="499" y="838"/>
                    <a:pt x="683" y="838"/>
                  </a:cubicBezTo>
                  <a:cubicBezTo>
                    <a:pt x="722" y="838"/>
                    <a:pt x="761" y="835"/>
                    <a:pt x="801" y="829"/>
                  </a:cubicBezTo>
                  <a:cubicBezTo>
                    <a:pt x="1068" y="829"/>
                    <a:pt x="1368" y="762"/>
                    <a:pt x="1635" y="696"/>
                  </a:cubicBezTo>
                  <a:cubicBezTo>
                    <a:pt x="1668" y="696"/>
                    <a:pt x="1668" y="662"/>
                    <a:pt x="1701" y="629"/>
                  </a:cubicBezTo>
                  <a:cubicBezTo>
                    <a:pt x="1701" y="596"/>
                    <a:pt x="1668" y="562"/>
                    <a:pt x="1668" y="562"/>
                  </a:cubicBezTo>
                  <a:cubicBezTo>
                    <a:pt x="1550" y="503"/>
                    <a:pt x="727" y="1"/>
                    <a:pt x="308" y="1"/>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39"/>
            <p:cNvSpPr/>
            <p:nvPr/>
          </p:nvSpPr>
          <p:spPr>
            <a:xfrm flipH="1">
              <a:off x="1598347" y="4865993"/>
              <a:ext cx="30612" cy="42067"/>
            </a:xfrm>
            <a:custGeom>
              <a:avLst/>
              <a:gdLst/>
              <a:ahLst/>
              <a:cxnLst/>
              <a:rect l="l" t="t" r="r" b="b"/>
              <a:pathLst>
                <a:path w="1069" h="1469" extrusionOk="0">
                  <a:moveTo>
                    <a:pt x="405" y="153"/>
                  </a:moveTo>
                  <a:cubicBezTo>
                    <a:pt x="440" y="153"/>
                    <a:pt x="487" y="177"/>
                    <a:pt x="535" y="200"/>
                  </a:cubicBezTo>
                  <a:cubicBezTo>
                    <a:pt x="735" y="501"/>
                    <a:pt x="868" y="868"/>
                    <a:pt x="868" y="1235"/>
                  </a:cubicBezTo>
                  <a:cubicBezTo>
                    <a:pt x="568" y="968"/>
                    <a:pt x="168" y="434"/>
                    <a:pt x="201" y="234"/>
                  </a:cubicBezTo>
                  <a:cubicBezTo>
                    <a:pt x="201" y="200"/>
                    <a:pt x="234" y="167"/>
                    <a:pt x="334" y="167"/>
                  </a:cubicBezTo>
                  <a:lnTo>
                    <a:pt x="368" y="167"/>
                  </a:lnTo>
                  <a:cubicBezTo>
                    <a:pt x="378" y="157"/>
                    <a:pt x="390" y="153"/>
                    <a:pt x="405" y="153"/>
                  </a:cubicBezTo>
                  <a:close/>
                  <a:moveTo>
                    <a:pt x="301" y="0"/>
                  </a:moveTo>
                  <a:cubicBezTo>
                    <a:pt x="201" y="0"/>
                    <a:pt x="101" y="100"/>
                    <a:pt x="68" y="200"/>
                  </a:cubicBezTo>
                  <a:cubicBezTo>
                    <a:pt x="1" y="567"/>
                    <a:pt x="601" y="1268"/>
                    <a:pt x="935" y="1468"/>
                  </a:cubicBezTo>
                  <a:lnTo>
                    <a:pt x="968" y="1468"/>
                  </a:lnTo>
                  <a:cubicBezTo>
                    <a:pt x="1002" y="1468"/>
                    <a:pt x="1002" y="1468"/>
                    <a:pt x="1002" y="1435"/>
                  </a:cubicBezTo>
                  <a:cubicBezTo>
                    <a:pt x="1035" y="1435"/>
                    <a:pt x="1068" y="1401"/>
                    <a:pt x="1035" y="1368"/>
                  </a:cubicBezTo>
                  <a:cubicBezTo>
                    <a:pt x="1035" y="1368"/>
                    <a:pt x="1002" y="401"/>
                    <a:pt x="635" y="100"/>
                  </a:cubicBezTo>
                  <a:cubicBezTo>
                    <a:pt x="535" y="34"/>
                    <a:pt x="435" y="0"/>
                    <a:pt x="301" y="0"/>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39"/>
            <p:cNvSpPr/>
            <p:nvPr/>
          </p:nvSpPr>
          <p:spPr>
            <a:xfrm flipH="1">
              <a:off x="2147619" y="4887442"/>
              <a:ext cx="57330" cy="23711"/>
            </a:xfrm>
            <a:custGeom>
              <a:avLst/>
              <a:gdLst/>
              <a:ahLst/>
              <a:cxnLst/>
              <a:rect l="l" t="t" r="r" b="b"/>
              <a:pathLst>
                <a:path w="2002" h="828" extrusionOk="0">
                  <a:moveTo>
                    <a:pt x="367" y="152"/>
                  </a:moveTo>
                  <a:cubicBezTo>
                    <a:pt x="834" y="219"/>
                    <a:pt x="1268" y="385"/>
                    <a:pt x="1702" y="586"/>
                  </a:cubicBezTo>
                  <a:cubicBezTo>
                    <a:pt x="1395" y="641"/>
                    <a:pt x="1130" y="668"/>
                    <a:pt x="910" y="668"/>
                  </a:cubicBezTo>
                  <a:cubicBezTo>
                    <a:pt x="602" y="668"/>
                    <a:pt x="384" y="616"/>
                    <a:pt x="267" y="519"/>
                  </a:cubicBezTo>
                  <a:cubicBezTo>
                    <a:pt x="201" y="452"/>
                    <a:pt x="167" y="352"/>
                    <a:pt x="167" y="252"/>
                  </a:cubicBezTo>
                  <a:cubicBezTo>
                    <a:pt x="167" y="219"/>
                    <a:pt x="201" y="185"/>
                    <a:pt x="234" y="185"/>
                  </a:cubicBezTo>
                  <a:cubicBezTo>
                    <a:pt x="267" y="152"/>
                    <a:pt x="301" y="152"/>
                    <a:pt x="367" y="152"/>
                  </a:cubicBezTo>
                  <a:close/>
                  <a:moveTo>
                    <a:pt x="395" y="1"/>
                  </a:moveTo>
                  <a:cubicBezTo>
                    <a:pt x="302" y="1"/>
                    <a:pt x="224" y="16"/>
                    <a:pt x="167" y="52"/>
                  </a:cubicBezTo>
                  <a:cubicBezTo>
                    <a:pt x="67" y="85"/>
                    <a:pt x="34" y="152"/>
                    <a:pt x="34" y="252"/>
                  </a:cubicBezTo>
                  <a:cubicBezTo>
                    <a:pt x="1" y="385"/>
                    <a:pt x="67" y="519"/>
                    <a:pt x="167" y="619"/>
                  </a:cubicBezTo>
                  <a:cubicBezTo>
                    <a:pt x="334" y="758"/>
                    <a:pt x="570" y="827"/>
                    <a:pt x="799" y="827"/>
                  </a:cubicBezTo>
                  <a:cubicBezTo>
                    <a:pt x="845" y="827"/>
                    <a:pt x="890" y="825"/>
                    <a:pt x="935" y="819"/>
                  </a:cubicBezTo>
                  <a:cubicBezTo>
                    <a:pt x="1268" y="819"/>
                    <a:pt x="1602" y="786"/>
                    <a:pt x="1935" y="686"/>
                  </a:cubicBezTo>
                  <a:cubicBezTo>
                    <a:pt x="1969" y="686"/>
                    <a:pt x="2002" y="686"/>
                    <a:pt x="2002" y="652"/>
                  </a:cubicBezTo>
                  <a:cubicBezTo>
                    <a:pt x="2002" y="619"/>
                    <a:pt x="2002" y="586"/>
                    <a:pt x="1969" y="552"/>
                  </a:cubicBezTo>
                  <a:cubicBezTo>
                    <a:pt x="1856" y="468"/>
                    <a:pt x="907" y="1"/>
                    <a:pt x="395" y="1"/>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39"/>
            <p:cNvSpPr/>
            <p:nvPr/>
          </p:nvSpPr>
          <p:spPr>
            <a:xfrm flipH="1">
              <a:off x="2147619" y="4865735"/>
              <a:ext cx="35366" cy="42324"/>
            </a:xfrm>
            <a:custGeom>
              <a:avLst/>
              <a:gdLst/>
              <a:ahLst/>
              <a:cxnLst/>
              <a:rect l="l" t="t" r="r" b="b"/>
              <a:pathLst>
                <a:path w="1235" h="1478" extrusionOk="0">
                  <a:moveTo>
                    <a:pt x="401" y="176"/>
                  </a:moveTo>
                  <a:cubicBezTo>
                    <a:pt x="501" y="176"/>
                    <a:pt x="601" y="209"/>
                    <a:pt x="668" y="243"/>
                  </a:cubicBezTo>
                  <a:cubicBezTo>
                    <a:pt x="901" y="543"/>
                    <a:pt x="1035" y="877"/>
                    <a:pt x="1068" y="1244"/>
                  </a:cubicBezTo>
                  <a:cubicBezTo>
                    <a:pt x="668" y="1010"/>
                    <a:pt x="168" y="476"/>
                    <a:pt x="201" y="243"/>
                  </a:cubicBezTo>
                  <a:cubicBezTo>
                    <a:pt x="234" y="243"/>
                    <a:pt x="234" y="176"/>
                    <a:pt x="368" y="176"/>
                  </a:cubicBezTo>
                  <a:close/>
                  <a:moveTo>
                    <a:pt x="441" y="1"/>
                  </a:moveTo>
                  <a:cubicBezTo>
                    <a:pt x="416" y="1"/>
                    <a:pt x="391" y="3"/>
                    <a:pt x="368" y="9"/>
                  </a:cubicBezTo>
                  <a:cubicBezTo>
                    <a:pt x="134" y="9"/>
                    <a:pt x="67" y="143"/>
                    <a:pt x="67" y="209"/>
                  </a:cubicBezTo>
                  <a:cubicBezTo>
                    <a:pt x="1" y="610"/>
                    <a:pt x="735" y="1277"/>
                    <a:pt x="1135" y="1477"/>
                  </a:cubicBezTo>
                  <a:lnTo>
                    <a:pt x="1168" y="1477"/>
                  </a:lnTo>
                  <a:cubicBezTo>
                    <a:pt x="1168" y="1477"/>
                    <a:pt x="1202" y="1477"/>
                    <a:pt x="1202" y="1444"/>
                  </a:cubicBezTo>
                  <a:cubicBezTo>
                    <a:pt x="1235" y="1444"/>
                    <a:pt x="1235" y="1410"/>
                    <a:pt x="1235" y="1377"/>
                  </a:cubicBezTo>
                  <a:cubicBezTo>
                    <a:pt x="1235" y="1344"/>
                    <a:pt x="1202" y="476"/>
                    <a:pt x="768" y="143"/>
                  </a:cubicBezTo>
                  <a:cubicBezTo>
                    <a:pt x="686" y="60"/>
                    <a:pt x="558" y="1"/>
                    <a:pt x="441" y="1"/>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39"/>
            <p:cNvSpPr/>
            <p:nvPr/>
          </p:nvSpPr>
          <p:spPr>
            <a:xfrm flipH="1">
              <a:off x="1130287" y="2371889"/>
              <a:ext cx="136624" cy="95559"/>
            </a:xfrm>
            <a:custGeom>
              <a:avLst/>
              <a:gdLst/>
              <a:ahLst/>
              <a:cxnLst/>
              <a:rect l="l" t="t" r="r" b="b"/>
              <a:pathLst>
                <a:path w="4771" h="3337" extrusionOk="0">
                  <a:moveTo>
                    <a:pt x="3128" y="1"/>
                  </a:moveTo>
                  <a:cubicBezTo>
                    <a:pt x="2967" y="1"/>
                    <a:pt x="420" y="32"/>
                    <a:pt x="0" y="2002"/>
                  </a:cubicBezTo>
                  <a:lnTo>
                    <a:pt x="1701" y="3170"/>
                  </a:lnTo>
                  <a:lnTo>
                    <a:pt x="4770" y="3336"/>
                  </a:lnTo>
                  <a:lnTo>
                    <a:pt x="3136" y="1"/>
                  </a:lnTo>
                  <a:cubicBezTo>
                    <a:pt x="3136" y="1"/>
                    <a:pt x="3133" y="1"/>
                    <a:pt x="3128" y="1"/>
                  </a:cubicBez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39"/>
            <p:cNvSpPr/>
            <p:nvPr/>
          </p:nvSpPr>
          <p:spPr>
            <a:xfrm flipH="1">
              <a:off x="1059613" y="2336551"/>
              <a:ext cx="117523" cy="130896"/>
            </a:xfrm>
            <a:custGeom>
              <a:avLst/>
              <a:gdLst/>
              <a:ahLst/>
              <a:cxnLst/>
              <a:rect l="l" t="t" r="r" b="b"/>
              <a:pathLst>
                <a:path w="4104" h="4571" extrusionOk="0">
                  <a:moveTo>
                    <a:pt x="2469" y="0"/>
                  </a:moveTo>
                  <a:lnTo>
                    <a:pt x="1" y="1235"/>
                  </a:lnTo>
                  <a:lnTo>
                    <a:pt x="1635" y="4570"/>
                  </a:lnTo>
                  <a:lnTo>
                    <a:pt x="4104" y="2936"/>
                  </a:lnTo>
                  <a:lnTo>
                    <a:pt x="2469" y="0"/>
                  </a:ln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1" name="Google Shape;981;p39"/>
          <p:cNvSpPr txBox="1">
            <a:spLocks noGrp="1"/>
          </p:cNvSpPr>
          <p:nvPr>
            <p:ph type="ctrTitle"/>
          </p:nvPr>
        </p:nvSpPr>
        <p:spPr>
          <a:xfrm>
            <a:off x="3998828" y="2055344"/>
            <a:ext cx="4987517" cy="906600"/>
          </a:xfrm>
          <a:prstGeom prst="rect">
            <a:avLst/>
          </a:prstGeom>
        </p:spPr>
        <p:txBody>
          <a:bodyPr spcFirstLastPara="1" wrap="square" lIns="91425" tIns="91425" rIns="91425" bIns="91425" anchor="b" anchorCtr="0">
            <a:noAutofit/>
          </a:bodyPr>
          <a:lstStyle/>
          <a:p>
            <a:pPr lvl="0"/>
            <a:r>
              <a:rPr lang="zh-CN" altLang="en-US"/>
              <a:t> </a:t>
            </a:r>
            <a:r>
              <a:rPr lang="en-US" altLang="zh-CN"/>
              <a:t>Data</a:t>
            </a:r>
            <a:r>
              <a:rPr lang="en"/>
              <a:t> Pre-Processing</a:t>
            </a:r>
            <a:endParaRPr/>
          </a:p>
        </p:txBody>
      </p:sp>
      <p:sp>
        <p:nvSpPr>
          <p:cNvPr id="983" name="Google Shape;983;p39"/>
          <p:cNvSpPr txBox="1">
            <a:spLocks noGrp="1"/>
          </p:cNvSpPr>
          <p:nvPr>
            <p:ph type="title" idx="2"/>
          </p:nvPr>
        </p:nvSpPr>
        <p:spPr>
          <a:xfrm>
            <a:off x="4969750" y="989881"/>
            <a:ext cx="1554900" cy="1053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0</a:t>
            </a:r>
            <a:r>
              <a:rPr lang="en-US" altLang="zh-CN"/>
              <a:t>2</a:t>
            </a:r>
            <a:endParaRPr/>
          </a:p>
        </p:txBody>
      </p:sp>
      <p:sp>
        <p:nvSpPr>
          <p:cNvPr id="984" name="Google Shape;984;p39"/>
          <p:cNvSpPr/>
          <p:nvPr/>
        </p:nvSpPr>
        <p:spPr>
          <a:xfrm rot="-5422515" flipH="1">
            <a:off x="7897160" y="3514267"/>
            <a:ext cx="328545" cy="328306"/>
          </a:xfrm>
          <a:custGeom>
            <a:avLst/>
            <a:gdLst/>
            <a:ahLst/>
            <a:cxnLst/>
            <a:rect l="l" t="t" r="r" b="b"/>
            <a:pathLst>
              <a:path w="45300" h="45267" extrusionOk="0">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rgbClr val="C3FF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39"/>
          <p:cNvSpPr/>
          <p:nvPr/>
        </p:nvSpPr>
        <p:spPr>
          <a:xfrm rot="-5421983" flipH="1">
            <a:off x="8199077" y="3813219"/>
            <a:ext cx="513599" cy="513225"/>
          </a:xfrm>
          <a:custGeom>
            <a:avLst/>
            <a:gdLst/>
            <a:ahLst/>
            <a:cxnLst/>
            <a:rect l="l" t="t" r="r" b="b"/>
            <a:pathLst>
              <a:path w="45300" h="45267" extrusionOk="0">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TextBox 2">
            <a:extLst>
              <a:ext uri="{FF2B5EF4-FFF2-40B4-BE49-F238E27FC236}">
                <a16:creationId xmlns:a16="http://schemas.microsoft.com/office/drawing/2014/main" id="{6F49B25B-E88D-E4F2-B835-03BA921DF3AE}"/>
              </a:ext>
            </a:extLst>
          </p:cNvPr>
          <p:cNvSpPr txBox="1"/>
          <p:nvPr/>
        </p:nvSpPr>
        <p:spPr>
          <a:xfrm>
            <a:off x="48491" y="4842164"/>
            <a:ext cx="346364" cy="253916"/>
          </a:xfrm>
          <a:prstGeom prst="rect">
            <a:avLst/>
          </a:prstGeom>
          <a:noFill/>
        </p:spPr>
        <p:txBody>
          <a:bodyPr wrap="square" rtlCol="0">
            <a:spAutoFit/>
          </a:bodyPr>
          <a:lstStyle/>
          <a:p>
            <a:r>
              <a:rPr lang="en-US" sz="1000" dirty="0">
                <a:solidFill>
                  <a:srgbClr val="002060"/>
                </a:solidFill>
              </a:rPr>
              <a:t>7</a:t>
            </a:r>
          </a:p>
        </p:txBody>
      </p:sp>
    </p:spTree>
    <p:extLst>
      <p:ext uri="{BB962C8B-B14F-4D97-AF65-F5344CB8AC3E}">
        <p14:creationId xmlns:p14="http://schemas.microsoft.com/office/powerpoint/2010/main" val="3793614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A0111E26-FBD8-BEF2-C9E5-2AB4A2BEE084}"/>
              </a:ext>
            </a:extLst>
          </p:cNvPr>
          <p:cNvSpPr>
            <a:spLocks noGrp="1"/>
          </p:cNvSpPr>
          <p:nvPr>
            <p:ph type="title" idx="21"/>
          </p:nvPr>
        </p:nvSpPr>
        <p:spPr>
          <a:xfrm>
            <a:off x="-952024" y="301533"/>
            <a:ext cx="7736700" cy="572700"/>
          </a:xfrm>
        </p:spPr>
        <p:txBody>
          <a:bodyPr/>
          <a:lstStyle/>
          <a:p>
            <a:r>
              <a:rPr lang="en-US" dirty="0"/>
              <a:t>DATA DESCRIPTION</a:t>
            </a:r>
          </a:p>
        </p:txBody>
      </p:sp>
      <p:pic>
        <p:nvPicPr>
          <p:cNvPr id="24" name="Picture 23">
            <a:extLst>
              <a:ext uri="{FF2B5EF4-FFF2-40B4-BE49-F238E27FC236}">
                <a16:creationId xmlns:a16="http://schemas.microsoft.com/office/drawing/2014/main" id="{9A937FB9-AF6D-F65F-A8D1-CE96390AE2DA}"/>
              </a:ext>
            </a:extLst>
          </p:cNvPr>
          <p:cNvPicPr>
            <a:picLocks noChangeAspect="1"/>
          </p:cNvPicPr>
          <p:nvPr/>
        </p:nvPicPr>
        <p:blipFill>
          <a:blip r:embed="rId2"/>
          <a:stretch>
            <a:fillRect/>
          </a:stretch>
        </p:blipFill>
        <p:spPr>
          <a:xfrm>
            <a:off x="444345" y="1407708"/>
            <a:ext cx="4588572" cy="2832883"/>
          </a:xfrm>
          <a:prstGeom prst="rect">
            <a:avLst/>
          </a:prstGeom>
        </p:spPr>
      </p:pic>
      <p:graphicFrame>
        <p:nvGraphicFramePr>
          <p:cNvPr id="25" name="Table 25">
            <a:extLst>
              <a:ext uri="{FF2B5EF4-FFF2-40B4-BE49-F238E27FC236}">
                <a16:creationId xmlns:a16="http://schemas.microsoft.com/office/drawing/2014/main" id="{CEBDCA82-D6C2-573F-AFFF-8A0B1171F61D}"/>
              </a:ext>
            </a:extLst>
          </p:cNvPr>
          <p:cNvGraphicFramePr>
            <a:graphicFrameLocks noGrp="1"/>
          </p:cNvGraphicFramePr>
          <p:nvPr>
            <p:extLst>
              <p:ext uri="{D42A27DB-BD31-4B8C-83A1-F6EECF244321}">
                <p14:modId xmlns:p14="http://schemas.microsoft.com/office/powerpoint/2010/main" val="4109498188"/>
              </p:ext>
            </p:extLst>
          </p:nvPr>
        </p:nvGraphicFramePr>
        <p:xfrm>
          <a:off x="5401594" y="473704"/>
          <a:ext cx="3580558" cy="4522606"/>
        </p:xfrm>
        <a:graphic>
          <a:graphicData uri="http://schemas.openxmlformats.org/drawingml/2006/table">
            <a:tbl>
              <a:tblPr firstRow="1" bandRow="1">
                <a:tableStyleId>{3C2FFA5D-87B4-456A-9821-1D502468CF0F}</a:tableStyleId>
              </a:tblPr>
              <a:tblGrid>
                <a:gridCol w="1025912">
                  <a:extLst>
                    <a:ext uri="{9D8B030D-6E8A-4147-A177-3AD203B41FA5}">
                      <a16:colId xmlns:a16="http://schemas.microsoft.com/office/drawing/2014/main" val="1848426957"/>
                    </a:ext>
                  </a:extLst>
                </a:gridCol>
                <a:gridCol w="1712884">
                  <a:extLst>
                    <a:ext uri="{9D8B030D-6E8A-4147-A177-3AD203B41FA5}">
                      <a16:colId xmlns:a16="http://schemas.microsoft.com/office/drawing/2014/main" val="3523457651"/>
                    </a:ext>
                  </a:extLst>
                </a:gridCol>
                <a:gridCol w="841762">
                  <a:extLst>
                    <a:ext uri="{9D8B030D-6E8A-4147-A177-3AD203B41FA5}">
                      <a16:colId xmlns:a16="http://schemas.microsoft.com/office/drawing/2014/main" val="853267385"/>
                    </a:ext>
                  </a:extLst>
                </a:gridCol>
              </a:tblGrid>
              <a:tr h="363058">
                <a:tc>
                  <a:txBody>
                    <a:bodyPr/>
                    <a:lstStyle/>
                    <a:p>
                      <a:r>
                        <a:rPr lang="en-US" sz="1000" dirty="0">
                          <a:solidFill>
                            <a:schemeClr val="bg1"/>
                          </a:solidFill>
                        </a:rPr>
                        <a:t>Feature Name</a:t>
                      </a:r>
                    </a:p>
                  </a:txBody>
                  <a:tcPr/>
                </a:tc>
                <a:tc>
                  <a:txBody>
                    <a:bodyPr/>
                    <a:lstStyle/>
                    <a:p>
                      <a:r>
                        <a:rPr lang="en-US" sz="1000" dirty="0">
                          <a:solidFill>
                            <a:schemeClr val="bg1"/>
                          </a:solidFill>
                        </a:rPr>
                        <a:t>Description</a:t>
                      </a:r>
                    </a:p>
                  </a:txBody>
                  <a:tcPr/>
                </a:tc>
                <a:tc>
                  <a:txBody>
                    <a:bodyPr/>
                    <a:lstStyle/>
                    <a:p>
                      <a:r>
                        <a:rPr lang="en-US" sz="1000" dirty="0">
                          <a:solidFill>
                            <a:schemeClr val="bg1"/>
                          </a:solidFill>
                        </a:rPr>
                        <a:t>Type</a:t>
                      </a:r>
                    </a:p>
                  </a:txBody>
                  <a:tcPr/>
                </a:tc>
                <a:extLst>
                  <a:ext uri="{0D108BD9-81ED-4DB2-BD59-A6C34878D82A}">
                    <a16:rowId xmlns:a16="http://schemas.microsoft.com/office/drawing/2014/main" val="1874198329"/>
                  </a:ext>
                </a:extLst>
              </a:tr>
              <a:tr h="363058">
                <a:tc>
                  <a:txBody>
                    <a:bodyPr/>
                    <a:lstStyle/>
                    <a:p>
                      <a:r>
                        <a:rPr lang="en-US" sz="1000" dirty="0">
                          <a:solidFill>
                            <a:schemeClr val="tx1">
                              <a:lumMod val="10000"/>
                            </a:schemeClr>
                          </a:solidFill>
                          <a:latin typeface="Calibri" panose="020F0502020204030204" pitchFamily="34" charset="0"/>
                          <a:cs typeface="Calibri" panose="020F0502020204030204" pitchFamily="34" charset="0"/>
                        </a:rPr>
                        <a:t>Date</a:t>
                      </a:r>
                    </a:p>
                  </a:txBody>
                  <a:tcPr/>
                </a:tc>
                <a:tc>
                  <a:txBody>
                    <a:bodyPr/>
                    <a:lstStyle/>
                    <a:p>
                      <a:r>
                        <a:rPr lang="en-US" sz="1000" dirty="0">
                          <a:solidFill>
                            <a:schemeClr val="tx1">
                              <a:lumMod val="10000"/>
                            </a:schemeClr>
                          </a:solidFill>
                          <a:latin typeface="Calibri" panose="020F0502020204030204" pitchFamily="34" charset="0"/>
                          <a:cs typeface="Calibri" panose="020F0502020204030204" pitchFamily="34" charset="0"/>
                        </a:rPr>
                        <a:t>Day wise </a:t>
                      </a:r>
                      <a:r>
                        <a:rPr lang="en-US" sz="1000" dirty="0" err="1">
                          <a:solidFill>
                            <a:schemeClr val="tx1">
                              <a:lumMod val="10000"/>
                            </a:schemeClr>
                          </a:solidFill>
                          <a:latin typeface="Calibri" panose="020F0502020204030204" pitchFamily="34" charset="0"/>
                          <a:cs typeface="Calibri" panose="020F0502020204030204" pitchFamily="34" charset="0"/>
                        </a:rPr>
                        <a:t>YYYY</a:t>
                      </a:r>
                      <a:r>
                        <a:rPr lang="en-US" sz="1000" dirty="0">
                          <a:solidFill>
                            <a:schemeClr val="tx1">
                              <a:lumMod val="10000"/>
                            </a:schemeClr>
                          </a:solidFill>
                          <a:latin typeface="Calibri" panose="020F0502020204030204" pitchFamily="34" charset="0"/>
                          <a:cs typeface="Calibri" panose="020F0502020204030204" pitchFamily="34" charset="0"/>
                        </a:rPr>
                        <a:t>-MM-DD</a:t>
                      </a:r>
                    </a:p>
                  </a:txBody>
                  <a:tcPr/>
                </a:tc>
                <a:tc>
                  <a:txBody>
                    <a:bodyPr/>
                    <a:lstStyle/>
                    <a:p>
                      <a:r>
                        <a:rPr lang="en-US" sz="1000" dirty="0">
                          <a:solidFill>
                            <a:schemeClr val="tx1">
                              <a:lumMod val="10000"/>
                            </a:schemeClr>
                          </a:solidFill>
                        </a:rPr>
                        <a:t>date</a:t>
                      </a:r>
                    </a:p>
                  </a:txBody>
                  <a:tcPr/>
                </a:tc>
                <a:extLst>
                  <a:ext uri="{0D108BD9-81ED-4DB2-BD59-A6C34878D82A}">
                    <a16:rowId xmlns:a16="http://schemas.microsoft.com/office/drawing/2014/main" val="1455446999"/>
                  </a:ext>
                </a:extLst>
              </a:tr>
              <a:tr h="363058">
                <a:tc>
                  <a:txBody>
                    <a:bodyPr/>
                    <a:lstStyle/>
                    <a:p>
                      <a:r>
                        <a:rPr lang="en-US" sz="1000" dirty="0">
                          <a:solidFill>
                            <a:schemeClr val="tx1">
                              <a:lumMod val="10000"/>
                            </a:schemeClr>
                          </a:solidFill>
                          <a:latin typeface="Calibri" panose="020F0502020204030204" pitchFamily="34" charset="0"/>
                          <a:cs typeface="Calibri" panose="020F0502020204030204" pitchFamily="34" charset="0"/>
                        </a:rPr>
                        <a:t>Sales</a:t>
                      </a:r>
                    </a:p>
                  </a:txBody>
                  <a:tcPr/>
                </a:tc>
                <a:tc>
                  <a:txBody>
                    <a:bodyPr/>
                    <a:lstStyle/>
                    <a:p>
                      <a:r>
                        <a:rPr lang="en-US" sz="1000" dirty="0">
                          <a:solidFill>
                            <a:schemeClr val="tx1">
                              <a:lumMod val="10000"/>
                            </a:schemeClr>
                          </a:solidFill>
                          <a:latin typeface="Calibri" panose="020F0502020204030204" pitchFamily="34" charset="0"/>
                          <a:cs typeface="Calibri" panose="020F0502020204030204" pitchFamily="34" charset="0"/>
                        </a:rPr>
                        <a:t>Total sales a particular store</a:t>
                      </a:r>
                    </a:p>
                  </a:txBody>
                  <a:tcPr/>
                </a:tc>
                <a:tc>
                  <a:txBody>
                    <a:bodyPr/>
                    <a:lstStyle/>
                    <a:p>
                      <a:r>
                        <a:rPr lang="en-US" sz="1000" dirty="0">
                          <a:solidFill>
                            <a:schemeClr val="tx1">
                              <a:lumMod val="10000"/>
                            </a:schemeClr>
                          </a:solidFill>
                        </a:rPr>
                        <a:t>Continuous</a:t>
                      </a:r>
                    </a:p>
                  </a:txBody>
                  <a:tcPr/>
                </a:tc>
                <a:extLst>
                  <a:ext uri="{0D108BD9-81ED-4DB2-BD59-A6C34878D82A}">
                    <a16:rowId xmlns:a16="http://schemas.microsoft.com/office/drawing/2014/main" val="1183272560"/>
                  </a:ext>
                </a:extLst>
              </a:tr>
              <a:tr h="363058">
                <a:tc>
                  <a:txBody>
                    <a:bodyPr/>
                    <a:lstStyle/>
                    <a:p>
                      <a:r>
                        <a:rPr lang="en-US" sz="1000" dirty="0">
                          <a:solidFill>
                            <a:schemeClr val="tx1">
                              <a:lumMod val="10000"/>
                            </a:schemeClr>
                          </a:solidFill>
                          <a:latin typeface="Calibri" panose="020F0502020204030204" pitchFamily="34" charset="0"/>
                          <a:cs typeface="Calibri" panose="020F0502020204030204" pitchFamily="34" charset="0"/>
                        </a:rPr>
                        <a:t>Promotion</a:t>
                      </a:r>
                    </a:p>
                  </a:txBody>
                  <a:tcPr/>
                </a:tc>
                <a:tc>
                  <a:txBody>
                    <a:bodyPr/>
                    <a:lstStyle/>
                    <a:p>
                      <a:r>
                        <a:rPr lang="en-US" sz="1000" dirty="0">
                          <a:solidFill>
                            <a:schemeClr val="tx1">
                              <a:lumMod val="10000"/>
                            </a:schemeClr>
                          </a:solidFill>
                          <a:latin typeface="Calibri" panose="020F0502020204030204" pitchFamily="34" charset="0"/>
                          <a:cs typeface="Calibri" panose="020F0502020204030204" pitchFamily="34" charset="0"/>
                        </a:rPr>
                        <a:t>Total number of items being promoted </a:t>
                      </a:r>
                    </a:p>
                  </a:txBody>
                  <a:tcPr/>
                </a:tc>
                <a:tc>
                  <a:txBody>
                    <a:bodyPr/>
                    <a:lstStyle/>
                    <a:p>
                      <a:r>
                        <a:rPr lang="en-US" sz="1000" dirty="0">
                          <a:solidFill>
                            <a:schemeClr val="tx1">
                              <a:lumMod val="10000"/>
                            </a:schemeClr>
                          </a:solidFill>
                        </a:rPr>
                        <a:t>Continuous</a:t>
                      </a:r>
                    </a:p>
                  </a:txBody>
                  <a:tcPr/>
                </a:tc>
                <a:extLst>
                  <a:ext uri="{0D108BD9-81ED-4DB2-BD59-A6C34878D82A}">
                    <a16:rowId xmlns:a16="http://schemas.microsoft.com/office/drawing/2014/main" val="715638588"/>
                  </a:ext>
                </a:extLst>
              </a:tr>
              <a:tr h="363058">
                <a:tc>
                  <a:txBody>
                    <a:bodyPr/>
                    <a:lstStyle/>
                    <a:p>
                      <a:r>
                        <a:rPr lang="en-US" sz="1000" dirty="0">
                          <a:solidFill>
                            <a:schemeClr val="tx1">
                              <a:lumMod val="10000"/>
                            </a:schemeClr>
                          </a:solidFill>
                          <a:latin typeface="Calibri" panose="020F0502020204030204" pitchFamily="34" charset="0"/>
                          <a:cs typeface="Calibri" panose="020F0502020204030204" pitchFamily="34" charset="0"/>
                        </a:rPr>
                        <a:t>Oil Price</a:t>
                      </a:r>
                    </a:p>
                  </a:txBody>
                  <a:tcPr/>
                </a:tc>
                <a:tc>
                  <a:txBody>
                    <a:bodyPr/>
                    <a:lstStyle/>
                    <a:p>
                      <a:r>
                        <a:rPr lang="en-US" sz="1000" dirty="0">
                          <a:solidFill>
                            <a:schemeClr val="tx1">
                              <a:lumMod val="10000"/>
                            </a:schemeClr>
                          </a:solidFill>
                          <a:latin typeface="Calibri" panose="020F0502020204030204" pitchFamily="34" charset="0"/>
                          <a:cs typeface="Calibri" panose="020F0502020204030204" pitchFamily="34" charset="0"/>
                        </a:rPr>
                        <a:t>Day-wise oil price</a:t>
                      </a:r>
                    </a:p>
                  </a:txBody>
                  <a:tcPr/>
                </a:tc>
                <a:tc>
                  <a:txBody>
                    <a:bodyPr/>
                    <a:lstStyle/>
                    <a:p>
                      <a:r>
                        <a:rPr lang="en-US" sz="1000" dirty="0">
                          <a:solidFill>
                            <a:schemeClr val="tx1">
                              <a:lumMod val="10000"/>
                            </a:schemeClr>
                          </a:solidFill>
                        </a:rPr>
                        <a:t>Continuous</a:t>
                      </a:r>
                    </a:p>
                  </a:txBody>
                  <a:tcPr/>
                </a:tc>
                <a:extLst>
                  <a:ext uri="{0D108BD9-81ED-4DB2-BD59-A6C34878D82A}">
                    <a16:rowId xmlns:a16="http://schemas.microsoft.com/office/drawing/2014/main" val="1915860124"/>
                  </a:ext>
                </a:extLst>
              </a:tr>
              <a:tr h="363058">
                <a:tc>
                  <a:txBody>
                    <a:bodyPr/>
                    <a:lstStyle/>
                    <a:p>
                      <a:r>
                        <a:rPr lang="en-US" sz="1000" dirty="0" err="1">
                          <a:solidFill>
                            <a:schemeClr val="tx1">
                              <a:lumMod val="10000"/>
                            </a:schemeClr>
                          </a:solidFill>
                          <a:latin typeface="Calibri" panose="020F0502020204030204" pitchFamily="34" charset="0"/>
                          <a:cs typeface="Calibri" panose="020F0502020204030204" pitchFamily="34" charset="0"/>
                        </a:rPr>
                        <a:t>Type_x</a:t>
                      </a:r>
                      <a:endParaRPr lang="en-US" sz="1000" dirty="0">
                        <a:solidFill>
                          <a:schemeClr val="tx1">
                            <a:lumMod val="10000"/>
                          </a:schemeClr>
                        </a:solidFill>
                        <a:latin typeface="Calibri" panose="020F0502020204030204" pitchFamily="34" charset="0"/>
                        <a:cs typeface="Calibri" panose="020F0502020204030204" pitchFamily="34" charset="0"/>
                      </a:endParaRPr>
                    </a:p>
                  </a:txBody>
                  <a:tcPr/>
                </a:tc>
                <a:tc>
                  <a:txBody>
                    <a:bodyPr/>
                    <a:lstStyle/>
                    <a:p>
                      <a:r>
                        <a:rPr lang="en-US" sz="1000" dirty="0">
                          <a:solidFill>
                            <a:schemeClr val="tx1">
                              <a:lumMod val="10000"/>
                            </a:schemeClr>
                          </a:solidFill>
                          <a:latin typeface="Calibri" panose="020F0502020204030204" pitchFamily="34" charset="0"/>
                          <a:cs typeface="Calibri" panose="020F0502020204030204" pitchFamily="34" charset="0"/>
                        </a:rPr>
                        <a:t>Holidays &amp; Events</a:t>
                      </a:r>
                    </a:p>
                  </a:txBody>
                  <a:tcPr/>
                </a:tc>
                <a:tc>
                  <a:txBody>
                    <a:bodyPr/>
                    <a:lstStyle/>
                    <a:p>
                      <a:r>
                        <a:rPr lang="en-US" sz="1000" dirty="0">
                          <a:solidFill>
                            <a:schemeClr val="tx1">
                              <a:lumMod val="10000"/>
                            </a:schemeClr>
                          </a:solidFill>
                        </a:rPr>
                        <a:t>Categorical</a:t>
                      </a:r>
                    </a:p>
                  </a:txBody>
                  <a:tcPr/>
                </a:tc>
                <a:extLst>
                  <a:ext uri="{0D108BD9-81ED-4DB2-BD59-A6C34878D82A}">
                    <a16:rowId xmlns:a16="http://schemas.microsoft.com/office/drawing/2014/main" val="2307393166"/>
                  </a:ext>
                </a:extLst>
              </a:tr>
              <a:tr h="363058">
                <a:tc>
                  <a:txBody>
                    <a:bodyPr/>
                    <a:lstStyle/>
                    <a:p>
                      <a:r>
                        <a:rPr lang="en-US" sz="1000" dirty="0">
                          <a:solidFill>
                            <a:schemeClr val="tx1">
                              <a:lumMod val="10000"/>
                            </a:schemeClr>
                          </a:solidFill>
                          <a:latin typeface="Calibri" panose="020F0502020204030204" pitchFamily="34" charset="0"/>
                          <a:cs typeface="Calibri" panose="020F0502020204030204" pitchFamily="34" charset="0"/>
                        </a:rPr>
                        <a:t>Transaction</a:t>
                      </a:r>
                    </a:p>
                  </a:txBody>
                  <a:tcPr/>
                </a:tc>
                <a:tc>
                  <a:txBody>
                    <a:bodyPr/>
                    <a:lstStyle/>
                    <a:p>
                      <a:r>
                        <a:rPr lang="en-US" sz="1000" dirty="0">
                          <a:solidFill>
                            <a:schemeClr val="tx1">
                              <a:lumMod val="10000"/>
                            </a:schemeClr>
                          </a:solidFill>
                          <a:latin typeface="Calibri" panose="020F0502020204030204" pitchFamily="34" charset="0"/>
                          <a:cs typeface="Calibri" panose="020F0502020204030204" pitchFamily="34" charset="0"/>
                        </a:rPr>
                        <a:t>Total transactions by date &amp; store</a:t>
                      </a:r>
                    </a:p>
                  </a:txBody>
                  <a:tcPr/>
                </a:tc>
                <a:tc>
                  <a:txBody>
                    <a:bodyPr/>
                    <a:lstStyle/>
                    <a:p>
                      <a:r>
                        <a:rPr lang="en-US" sz="1000" dirty="0">
                          <a:solidFill>
                            <a:schemeClr val="tx1">
                              <a:lumMod val="10000"/>
                            </a:schemeClr>
                          </a:solidFill>
                        </a:rPr>
                        <a:t>Continuous</a:t>
                      </a:r>
                    </a:p>
                  </a:txBody>
                  <a:tcPr/>
                </a:tc>
                <a:extLst>
                  <a:ext uri="{0D108BD9-81ED-4DB2-BD59-A6C34878D82A}">
                    <a16:rowId xmlns:a16="http://schemas.microsoft.com/office/drawing/2014/main" val="3187396230"/>
                  </a:ext>
                </a:extLst>
              </a:tr>
              <a:tr h="363058">
                <a:tc>
                  <a:txBody>
                    <a:bodyPr/>
                    <a:lstStyle/>
                    <a:p>
                      <a:r>
                        <a:rPr lang="en-US" sz="1000" dirty="0" err="1">
                          <a:solidFill>
                            <a:schemeClr val="tx1">
                              <a:lumMod val="10000"/>
                            </a:schemeClr>
                          </a:solidFill>
                          <a:latin typeface="Calibri" panose="020F0502020204030204" pitchFamily="34" charset="0"/>
                          <a:cs typeface="Calibri" panose="020F0502020204030204" pitchFamily="34" charset="0"/>
                        </a:rPr>
                        <a:t>locale_name,city</a:t>
                      </a:r>
                      <a:r>
                        <a:rPr lang="en-US" sz="1000" dirty="0">
                          <a:solidFill>
                            <a:schemeClr val="tx1">
                              <a:lumMod val="10000"/>
                            </a:schemeClr>
                          </a:solidFill>
                          <a:latin typeface="Calibri" panose="020F0502020204030204" pitchFamily="34" charset="0"/>
                          <a:cs typeface="Calibri" panose="020F0502020204030204" pitchFamily="34" charset="0"/>
                        </a:rPr>
                        <a:t>, state</a:t>
                      </a:r>
                    </a:p>
                  </a:txBody>
                  <a:tcPr/>
                </a:tc>
                <a:tc>
                  <a:txBody>
                    <a:bodyPr/>
                    <a:lstStyle/>
                    <a:p>
                      <a:r>
                        <a:rPr lang="en-US" sz="1000" dirty="0">
                          <a:solidFill>
                            <a:schemeClr val="tx1">
                              <a:lumMod val="10000"/>
                            </a:schemeClr>
                          </a:solidFill>
                          <a:latin typeface="Calibri" panose="020F0502020204030204" pitchFamily="34" charset="0"/>
                          <a:cs typeface="Calibri" panose="020F0502020204030204" pitchFamily="34" charset="0"/>
                        </a:rPr>
                        <a:t>Region information</a:t>
                      </a:r>
                    </a:p>
                  </a:txBody>
                  <a:tcPr/>
                </a:tc>
                <a:tc>
                  <a:txBody>
                    <a:bodyPr/>
                    <a:lstStyle/>
                    <a:p>
                      <a:r>
                        <a:rPr lang="en-US" sz="1000" dirty="0">
                          <a:solidFill>
                            <a:schemeClr val="tx1">
                              <a:lumMod val="10000"/>
                            </a:schemeClr>
                          </a:solidFill>
                        </a:rPr>
                        <a:t>Categorical</a:t>
                      </a:r>
                    </a:p>
                  </a:txBody>
                  <a:tcPr/>
                </a:tc>
                <a:extLst>
                  <a:ext uri="{0D108BD9-81ED-4DB2-BD59-A6C34878D82A}">
                    <a16:rowId xmlns:a16="http://schemas.microsoft.com/office/drawing/2014/main" val="3643904171"/>
                  </a:ext>
                </a:extLst>
              </a:tr>
              <a:tr h="363058">
                <a:tc>
                  <a:txBody>
                    <a:bodyPr/>
                    <a:lstStyle/>
                    <a:p>
                      <a:r>
                        <a:rPr lang="en-US" sz="1000" dirty="0">
                          <a:solidFill>
                            <a:schemeClr val="tx1">
                              <a:lumMod val="10000"/>
                            </a:schemeClr>
                          </a:solidFill>
                          <a:latin typeface="Calibri" panose="020F0502020204030204" pitchFamily="34" charset="0"/>
                          <a:cs typeface="Calibri" panose="020F0502020204030204" pitchFamily="34" charset="0"/>
                        </a:rPr>
                        <a:t>Transferred</a:t>
                      </a:r>
                    </a:p>
                  </a:txBody>
                  <a:tcPr/>
                </a:tc>
                <a:tc>
                  <a:txBody>
                    <a:bodyPr/>
                    <a:lstStyle/>
                    <a:p>
                      <a:r>
                        <a:rPr lang="en-US" sz="1000" dirty="0">
                          <a:solidFill>
                            <a:schemeClr val="tx1">
                              <a:lumMod val="10000"/>
                            </a:schemeClr>
                          </a:solidFill>
                          <a:latin typeface="Calibri" panose="020F0502020204030204" pitchFamily="34" charset="0"/>
                          <a:cs typeface="Calibri" panose="020F0502020204030204" pitchFamily="34" charset="0"/>
                        </a:rPr>
                        <a:t>Whether holiday is transferred to other day </a:t>
                      </a:r>
                    </a:p>
                  </a:txBody>
                  <a:tcPr/>
                </a:tc>
                <a:tc>
                  <a:txBody>
                    <a:bodyPr/>
                    <a:lstStyle/>
                    <a:p>
                      <a:r>
                        <a:rPr lang="en-US" sz="1000" dirty="0">
                          <a:solidFill>
                            <a:schemeClr val="tx1">
                              <a:lumMod val="10000"/>
                            </a:schemeClr>
                          </a:solidFill>
                        </a:rPr>
                        <a:t>Categorical</a:t>
                      </a:r>
                    </a:p>
                  </a:txBody>
                  <a:tcPr/>
                </a:tc>
                <a:extLst>
                  <a:ext uri="{0D108BD9-81ED-4DB2-BD59-A6C34878D82A}">
                    <a16:rowId xmlns:a16="http://schemas.microsoft.com/office/drawing/2014/main" val="2096764855"/>
                  </a:ext>
                </a:extLst>
              </a:tr>
              <a:tr h="363058">
                <a:tc>
                  <a:txBody>
                    <a:bodyPr/>
                    <a:lstStyle/>
                    <a:p>
                      <a:r>
                        <a:rPr lang="en-US" sz="1000" dirty="0">
                          <a:solidFill>
                            <a:schemeClr val="tx1">
                              <a:lumMod val="10000"/>
                            </a:schemeClr>
                          </a:solidFill>
                          <a:latin typeface="Calibri" panose="020F0502020204030204" pitchFamily="34" charset="0"/>
                          <a:cs typeface="Calibri" panose="020F0502020204030204" pitchFamily="34" charset="0"/>
                        </a:rPr>
                        <a:t>cluster</a:t>
                      </a:r>
                    </a:p>
                  </a:txBody>
                  <a:tcPr/>
                </a:tc>
                <a:tc>
                  <a:txBody>
                    <a:bodyPr/>
                    <a:lstStyle/>
                    <a:p>
                      <a:r>
                        <a:rPr lang="en-US" sz="1000" dirty="0">
                          <a:solidFill>
                            <a:schemeClr val="tx1">
                              <a:lumMod val="10000"/>
                            </a:schemeClr>
                          </a:solidFill>
                          <a:latin typeface="Calibri" panose="020F0502020204030204" pitchFamily="34" charset="0"/>
                          <a:cs typeface="Calibri" panose="020F0502020204030204" pitchFamily="34" charset="0"/>
                        </a:rPr>
                        <a:t>Grouping of similar store</a:t>
                      </a:r>
                    </a:p>
                  </a:txBody>
                  <a:tcPr/>
                </a:tc>
                <a:tc>
                  <a:txBody>
                    <a:bodyPr/>
                    <a:lstStyle/>
                    <a:p>
                      <a:r>
                        <a:rPr lang="en-US" sz="1000" dirty="0">
                          <a:solidFill>
                            <a:schemeClr val="tx1">
                              <a:lumMod val="10000"/>
                            </a:schemeClr>
                          </a:solidFill>
                        </a:rPr>
                        <a:t>Categorical</a:t>
                      </a:r>
                    </a:p>
                  </a:txBody>
                  <a:tcPr/>
                </a:tc>
                <a:extLst>
                  <a:ext uri="{0D108BD9-81ED-4DB2-BD59-A6C34878D82A}">
                    <a16:rowId xmlns:a16="http://schemas.microsoft.com/office/drawing/2014/main" val="3211960169"/>
                  </a:ext>
                </a:extLst>
              </a:tr>
              <a:tr h="363058">
                <a:tc>
                  <a:txBody>
                    <a:bodyPr/>
                    <a:lstStyle/>
                    <a:p>
                      <a:r>
                        <a:rPr lang="en-US" sz="1000" dirty="0">
                          <a:solidFill>
                            <a:schemeClr val="tx1">
                              <a:lumMod val="10000"/>
                            </a:schemeClr>
                          </a:solidFill>
                          <a:latin typeface="Calibri" panose="020F0502020204030204" pitchFamily="34" charset="0"/>
                          <a:cs typeface="Calibri" panose="020F0502020204030204" pitchFamily="34" charset="0"/>
                        </a:rPr>
                        <a:t>family</a:t>
                      </a:r>
                    </a:p>
                  </a:txBody>
                  <a:tcPr/>
                </a:tc>
                <a:tc>
                  <a:txBody>
                    <a:bodyPr/>
                    <a:lstStyle/>
                    <a:p>
                      <a:r>
                        <a:rPr lang="en-US" sz="1000" dirty="0">
                          <a:solidFill>
                            <a:schemeClr val="tx1">
                              <a:lumMod val="10000"/>
                            </a:schemeClr>
                          </a:solidFill>
                          <a:latin typeface="Calibri" panose="020F0502020204030204" pitchFamily="34" charset="0"/>
                          <a:cs typeface="Calibri" panose="020F0502020204030204" pitchFamily="34" charset="0"/>
                        </a:rPr>
                        <a:t>Identify the type of product sold</a:t>
                      </a:r>
                    </a:p>
                  </a:txBody>
                  <a:tcPr/>
                </a:tc>
                <a:tc>
                  <a:txBody>
                    <a:bodyPr/>
                    <a:lstStyle/>
                    <a:p>
                      <a:r>
                        <a:rPr lang="en-US" sz="1000" dirty="0">
                          <a:solidFill>
                            <a:schemeClr val="tx1">
                              <a:lumMod val="10000"/>
                            </a:schemeClr>
                          </a:solidFill>
                        </a:rPr>
                        <a:t>Categorical</a:t>
                      </a:r>
                    </a:p>
                  </a:txBody>
                  <a:tcPr/>
                </a:tc>
                <a:extLst>
                  <a:ext uri="{0D108BD9-81ED-4DB2-BD59-A6C34878D82A}">
                    <a16:rowId xmlns:a16="http://schemas.microsoft.com/office/drawing/2014/main" val="2439541123"/>
                  </a:ext>
                </a:extLst>
              </a:tr>
              <a:tr h="363058">
                <a:tc>
                  <a:txBody>
                    <a:bodyPr/>
                    <a:lstStyle/>
                    <a:p>
                      <a:r>
                        <a:rPr lang="en-US" sz="1000" dirty="0" err="1">
                          <a:solidFill>
                            <a:schemeClr val="tx1">
                              <a:lumMod val="10000"/>
                            </a:schemeClr>
                          </a:solidFill>
                          <a:latin typeface="Calibri" panose="020F0502020204030204" pitchFamily="34" charset="0"/>
                          <a:cs typeface="Calibri" panose="020F0502020204030204" pitchFamily="34" charset="0"/>
                        </a:rPr>
                        <a:t>Store_nbr</a:t>
                      </a:r>
                      <a:endParaRPr lang="en-US" sz="1000" dirty="0">
                        <a:solidFill>
                          <a:schemeClr val="tx1">
                            <a:lumMod val="10000"/>
                          </a:schemeClr>
                        </a:solidFill>
                        <a:latin typeface="Calibri" panose="020F0502020204030204" pitchFamily="34" charset="0"/>
                        <a:cs typeface="Calibri" panose="020F0502020204030204" pitchFamily="34" charset="0"/>
                      </a:endParaRPr>
                    </a:p>
                  </a:txBody>
                  <a:tcPr/>
                </a:tc>
                <a:tc>
                  <a:txBody>
                    <a:bodyPr/>
                    <a:lstStyle/>
                    <a:p>
                      <a:r>
                        <a:rPr lang="en-US" sz="1000" dirty="0">
                          <a:solidFill>
                            <a:schemeClr val="tx1">
                              <a:lumMod val="10000"/>
                            </a:schemeClr>
                          </a:solidFill>
                          <a:latin typeface="Calibri" panose="020F0502020204030204" pitchFamily="34" charset="0"/>
                          <a:cs typeface="Calibri" panose="020F0502020204030204" pitchFamily="34" charset="0"/>
                        </a:rPr>
                        <a:t>Store ID </a:t>
                      </a:r>
                    </a:p>
                  </a:txBody>
                  <a:tcPr/>
                </a:tc>
                <a:tc>
                  <a:txBody>
                    <a:bodyPr/>
                    <a:lstStyle/>
                    <a:p>
                      <a:r>
                        <a:rPr lang="en-US" sz="1000" dirty="0">
                          <a:solidFill>
                            <a:schemeClr val="tx1">
                              <a:lumMod val="10000"/>
                            </a:schemeClr>
                          </a:solidFill>
                        </a:rPr>
                        <a:t>Categorical</a:t>
                      </a:r>
                    </a:p>
                  </a:txBody>
                  <a:tcPr/>
                </a:tc>
                <a:extLst>
                  <a:ext uri="{0D108BD9-81ED-4DB2-BD59-A6C34878D82A}">
                    <a16:rowId xmlns:a16="http://schemas.microsoft.com/office/drawing/2014/main" val="4097523322"/>
                  </a:ext>
                </a:extLst>
              </a:tr>
            </a:tbl>
          </a:graphicData>
        </a:graphic>
      </p:graphicFrame>
      <p:sp>
        <p:nvSpPr>
          <p:cNvPr id="3" name="TextBox 2">
            <a:extLst>
              <a:ext uri="{FF2B5EF4-FFF2-40B4-BE49-F238E27FC236}">
                <a16:creationId xmlns:a16="http://schemas.microsoft.com/office/drawing/2014/main" id="{34BC7614-D09C-5AA3-2378-5CE199EAD31E}"/>
              </a:ext>
            </a:extLst>
          </p:cNvPr>
          <p:cNvSpPr txBox="1"/>
          <p:nvPr/>
        </p:nvSpPr>
        <p:spPr>
          <a:xfrm>
            <a:off x="48491" y="4842164"/>
            <a:ext cx="346364" cy="253916"/>
          </a:xfrm>
          <a:prstGeom prst="rect">
            <a:avLst/>
          </a:prstGeom>
          <a:noFill/>
        </p:spPr>
        <p:txBody>
          <a:bodyPr wrap="square" rtlCol="0">
            <a:spAutoFit/>
          </a:bodyPr>
          <a:lstStyle/>
          <a:p>
            <a:r>
              <a:rPr lang="en-US" sz="1000" dirty="0">
                <a:solidFill>
                  <a:schemeClr val="bg1"/>
                </a:solidFill>
              </a:rPr>
              <a:t>8</a:t>
            </a:r>
          </a:p>
        </p:txBody>
      </p:sp>
    </p:spTree>
    <p:extLst>
      <p:ext uri="{BB962C8B-B14F-4D97-AF65-F5344CB8AC3E}">
        <p14:creationId xmlns:p14="http://schemas.microsoft.com/office/powerpoint/2010/main" val="31263461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97650D0A-315F-D919-B749-EC2B13773351}"/>
              </a:ext>
            </a:extLst>
          </p:cNvPr>
          <p:cNvSpPr>
            <a:spLocks noGrp="1"/>
          </p:cNvSpPr>
          <p:nvPr>
            <p:ph type="title" idx="21"/>
          </p:nvPr>
        </p:nvSpPr>
        <p:spPr/>
        <p:txBody>
          <a:bodyPr/>
          <a:lstStyle/>
          <a:p>
            <a:r>
              <a:rPr lang="en-US" dirty="0"/>
              <a:t>Summary Statistics</a:t>
            </a:r>
          </a:p>
        </p:txBody>
      </p:sp>
      <p:pic>
        <p:nvPicPr>
          <p:cNvPr id="22" name="Picture 21">
            <a:extLst>
              <a:ext uri="{FF2B5EF4-FFF2-40B4-BE49-F238E27FC236}">
                <a16:creationId xmlns:a16="http://schemas.microsoft.com/office/drawing/2014/main" id="{A9254F26-CE97-3816-7BF6-90F1D6D5C225}"/>
              </a:ext>
            </a:extLst>
          </p:cNvPr>
          <p:cNvPicPr>
            <a:picLocks noChangeAspect="1"/>
          </p:cNvPicPr>
          <p:nvPr/>
        </p:nvPicPr>
        <p:blipFill>
          <a:blip r:embed="rId2"/>
          <a:stretch>
            <a:fillRect/>
          </a:stretch>
        </p:blipFill>
        <p:spPr>
          <a:xfrm>
            <a:off x="1040130" y="1088699"/>
            <a:ext cx="3894157" cy="2209992"/>
          </a:xfrm>
          <a:prstGeom prst="rect">
            <a:avLst/>
          </a:prstGeom>
          <a:solidFill>
            <a:srgbClr val="FFFFFF">
              <a:shade val="85000"/>
            </a:srgbClr>
          </a:solid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9" name="TextBox 28">
            <a:extLst>
              <a:ext uri="{FF2B5EF4-FFF2-40B4-BE49-F238E27FC236}">
                <a16:creationId xmlns:a16="http://schemas.microsoft.com/office/drawing/2014/main" id="{18BB8C76-866A-D390-36B0-655D446A3116}"/>
              </a:ext>
            </a:extLst>
          </p:cNvPr>
          <p:cNvSpPr txBox="1"/>
          <p:nvPr/>
        </p:nvSpPr>
        <p:spPr>
          <a:xfrm>
            <a:off x="5288280" y="991999"/>
            <a:ext cx="3326130" cy="2462213"/>
          </a:xfrm>
          <a:prstGeom prst="rect">
            <a:avLst/>
          </a:prstGeom>
          <a:noFill/>
        </p:spPr>
        <p:txBody>
          <a:bodyPr wrap="square" rtlCol="0">
            <a:spAutoFit/>
          </a:bodyPr>
          <a:lstStyle/>
          <a:p>
            <a:pPr marL="285750" indent="-285750">
              <a:buClr>
                <a:schemeClr val="bg1"/>
              </a:buClr>
              <a:buFont typeface="Wingdings" panose="05000000000000000000" pitchFamily="2" charset="2"/>
              <a:buChar char="ü"/>
            </a:pPr>
            <a:r>
              <a:rPr lang="en-US" dirty="0">
                <a:solidFill>
                  <a:schemeClr val="bg1"/>
                </a:solidFill>
                <a:latin typeface="Calibri" panose="020F0502020204030204" pitchFamily="34" charset="0"/>
                <a:cs typeface="Calibri" panose="020F0502020204030204" pitchFamily="34" charset="0"/>
              </a:rPr>
              <a:t>We observe sales volume varying from 0 to </a:t>
            </a:r>
            <a:r>
              <a:rPr lang="en-US" dirty="0" err="1">
                <a:solidFill>
                  <a:schemeClr val="bg1"/>
                </a:solidFill>
                <a:latin typeface="Calibri" panose="020F0502020204030204" pitchFamily="34" charset="0"/>
                <a:cs typeface="Calibri" panose="020F0502020204030204" pitchFamily="34" charset="0"/>
              </a:rPr>
              <a:t>124K</a:t>
            </a:r>
            <a:r>
              <a:rPr lang="en-US" dirty="0">
                <a:solidFill>
                  <a:schemeClr val="bg1"/>
                </a:solidFill>
                <a:latin typeface="Calibri" panose="020F0502020204030204" pitchFamily="34" charset="0"/>
                <a:cs typeface="Calibri" panose="020F0502020204030204" pitchFamily="34" charset="0"/>
              </a:rPr>
              <a:t>. A similar trend is observed for promotions.</a:t>
            </a:r>
          </a:p>
          <a:p>
            <a:pPr marL="285750" indent="-285750">
              <a:buClr>
                <a:schemeClr val="bg1"/>
              </a:buClr>
              <a:buFont typeface="Wingdings" panose="05000000000000000000" pitchFamily="2" charset="2"/>
              <a:buChar char="ü"/>
            </a:pPr>
            <a:endParaRPr lang="en-US" dirty="0">
              <a:solidFill>
                <a:schemeClr val="bg1"/>
              </a:solidFill>
              <a:latin typeface="Calibri" panose="020F0502020204030204" pitchFamily="34" charset="0"/>
              <a:cs typeface="Calibri" panose="020F0502020204030204" pitchFamily="34" charset="0"/>
            </a:endParaRPr>
          </a:p>
          <a:p>
            <a:pPr marL="285750" indent="-285750">
              <a:buClr>
                <a:schemeClr val="bg1"/>
              </a:buClr>
              <a:buFont typeface="Wingdings" panose="05000000000000000000" pitchFamily="2" charset="2"/>
              <a:buChar char="ü"/>
            </a:pPr>
            <a:r>
              <a:rPr lang="en-US" dirty="0">
                <a:solidFill>
                  <a:schemeClr val="bg1"/>
                </a:solidFill>
                <a:latin typeface="Calibri" panose="020F0502020204030204" pitchFamily="34" charset="0"/>
                <a:cs typeface="Calibri" panose="020F0502020204030204" pitchFamily="34" charset="0"/>
              </a:rPr>
              <a:t>The distribution curve shows, both promotion &amp; sales are rightly skewed.</a:t>
            </a:r>
          </a:p>
          <a:p>
            <a:pPr marL="285750" indent="-285750">
              <a:buClr>
                <a:schemeClr val="bg1"/>
              </a:buClr>
              <a:buFont typeface="Wingdings" panose="05000000000000000000" pitchFamily="2" charset="2"/>
              <a:buChar char="ü"/>
            </a:pPr>
            <a:endParaRPr lang="en-US" dirty="0">
              <a:solidFill>
                <a:schemeClr val="bg1"/>
              </a:solidFill>
              <a:latin typeface="Calibri" panose="020F0502020204030204" pitchFamily="34" charset="0"/>
              <a:cs typeface="Calibri" panose="020F0502020204030204" pitchFamily="34" charset="0"/>
            </a:endParaRPr>
          </a:p>
          <a:p>
            <a:pPr marL="285750" indent="-285750">
              <a:buClr>
                <a:schemeClr val="bg1"/>
              </a:buClr>
              <a:buFont typeface="Wingdings" panose="05000000000000000000" pitchFamily="2" charset="2"/>
              <a:buChar char="ü"/>
            </a:pPr>
            <a:r>
              <a:rPr lang="en-US" dirty="0">
                <a:solidFill>
                  <a:schemeClr val="bg1"/>
                </a:solidFill>
                <a:latin typeface="Calibri" panose="020F0502020204030204" pitchFamily="34" charset="0"/>
                <a:cs typeface="Calibri" panose="020F0502020204030204" pitchFamily="34" charset="0"/>
              </a:rPr>
              <a:t>With respect to the oil price, we observe bimodal distribution which shows two events where high prices are recorded.</a:t>
            </a:r>
          </a:p>
        </p:txBody>
      </p:sp>
      <p:pic>
        <p:nvPicPr>
          <p:cNvPr id="28" name="Picture 27">
            <a:extLst>
              <a:ext uri="{FF2B5EF4-FFF2-40B4-BE49-F238E27FC236}">
                <a16:creationId xmlns:a16="http://schemas.microsoft.com/office/drawing/2014/main" id="{B31ADC88-D97D-1B67-DBCB-2AD6B693FBDF}"/>
              </a:ext>
            </a:extLst>
          </p:cNvPr>
          <p:cNvPicPr>
            <a:picLocks noChangeAspect="1"/>
          </p:cNvPicPr>
          <p:nvPr/>
        </p:nvPicPr>
        <p:blipFill>
          <a:blip r:embed="rId3"/>
          <a:stretch>
            <a:fillRect/>
          </a:stretch>
        </p:blipFill>
        <p:spPr>
          <a:xfrm>
            <a:off x="438150" y="3973551"/>
            <a:ext cx="8267700" cy="998212"/>
          </a:xfrm>
          <a:prstGeom prst="rect">
            <a:avLst/>
          </a:prstGeom>
          <a:ln w="12700" cap="sq">
            <a:solidFill>
              <a:srgbClr val="000000"/>
            </a:solidFill>
            <a:miter lim="800000"/>
          </a:ln>
          <a:effectLst>
            <a:outerShdw blurRad="57150" dist="50800" dir="2700000" algn="tl" rotWithShape="0">
              <a:srgbClr val="000000">
                <a:alpha val="40000"/>
              </a:srgbClr>
            </a:outerShdw>
          </a:effectLst>
        </p:spPr>
      </p:pic>
      <p:sp>
        <p:nvSpPr>
          <p:cNvPr id="3" name="TextBox 2">
            <a:extLst>
              <a:ext uri="{FF2B5EF4-FFF2-40B4-BE49-F238E27FC236}">
                <a16:creationId xmlns:a16="http://schemas.microsoft.com/office/drawing/2014/main" id="{DD2E6C68-DC63-3E55-2679-5F80FA4BEF2A}"/>
              </a:ext>
            </a:extLst>
          </p:cNvPr>
          <p:cNvSpPr txBox="1"/>
          <p:nvPr/>
        </p:nvSpPr>
        <p:spPr>
          <a:xfrm>
            <a:off x="48491" y="4842164"/>
            <a:ext cx="346364" cy="253916"/>
          </a:xfrm>
          <a:prstGeom prst="rect">
            <a:avLst/>
          </a:prstGeom>
          <a:noFill/>
        </p:spPr>
        <p:txBody>
          <a:bodyPr wrap="square" rtlCol="0">
            <a:spAutoFit/>
          </a:bodyPr>
          <a:lstStyle/>
          <a:p>
            <a:r>
              <a:rPr lang="en-US" sz="1000" dirty="0">
                <a:solidFill>
                  <a:schemeClr val="bg1"/>
                </a:solidFill>
              </a:rPr>
              <a:t>9</a:t>
            </a:r>
          </a:p>
        </p:txBody>
      </p:sp>
    </p:spTree>
    <p:extLst>
      <p:ext uri="{BB962C8B-B14F-4D97-AF65-F5344CB8AC3E}">
        <p14:creationId xmlns:p14="http://schemas.microsoft.com/office/powerpoint/2010/main" val="771082357"/>
      </p:ext>
    </p:extLst>
  </p:cSld>
  <p:clrMapOvr>
    <a:masterClrMapping/>
  </p:clrMapOvr>
</p:sld>
</file>

<file path=ppt/theme/theme1.xml><?xml version="1.0" encoding="utf-8"?>
<a:theme xmlns:a="http://schemas.openxmlformats.org/drawingml/2006/main" name="Creative Sales Strategy by Slidesgo">
  <a:themeElements>
    <a:clrScheme name="Simple Light">
      <a:dk1>
        <a:srgbClr val="EEEEEE"/>
      </a:dk1>
      <a:lt1>
        <a:srgbClr val="FFFFFF"/>
      </a:lt1>
      <a:dk2>
        <a:srgbClr val="216755"/>
      </a:dk2>
      <a:lt2>
        <a:srgbClr val="2F9C80"/>
      </a:lt2>
      <a:accent1>
        <a:srgbClr val="594C6F"/>
      </a:accent1>
      <a:accent2>
        <a:srgbClr val="2FC09B"/>
      </a:accent2>
      <a:accent3>
        <a:srgbClr val="FF8B7B"/>
      </a:accent3>
      <a:accent4>
        <a:srgbClr val="B7B7B7"/>
      </a:accent4>
      <a:accent5>
        <a:srgbClr val="7BD9C1"/>
      </a:accent5>
      <a:accent6>
        <a:srgbClr val="C3FFF0"/>
      </a:accent6>
      <a:hlink>
        <a:srgbClr val="FFFEFE"/>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2290</TotalTime>
  <Words>2362</Words>
  <Application>Microsoft Office PowerPoint</Application>
  <PresentationFormat>On-screen Show (16:9)</PresentationFormat>
  <Paragraphs>299</Paragraphs>
  <Slides>46</Slides>
  <Notes>21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46</vt:i4>
      </vt:variant>
    </vt:vector>
  </HeadingPairs>
  <TitlesOfParts>
    <vt:vector size="53" baseType="lpstr">
      <vt:lpstr>Arial</vt:lpstr>
      <vt:lpstr>Courier New</vt:lpstr>
      <vt:lpstr>Source Sans Pro</vt:lpstr>
      <vt:lpstr>Hammersmith One</vt:lpstr>
      <vt:lpstr>Calibri</vt:lpstr>
      <vt:lpstr>Wingdings</vt:lpstr>
      <vt:lpstr>Creative Sales Strategy by Slidesgo</vt:lpstr>
      <vt:lpstr>STORE SALES VOLUME FORECAST</vt:lpstr>
      <vt:lpstr>Table of Contents</vt:lpstr>
      <vt:lpstr> Introduction</vt:lpstr>
      <vt:lpstr>Business Case</vt:lpstr>
      <vt:lpstr>Literature</vt:lpstr>
      <vt:lpstr>Problem Statement</vt:lpstr>
      <vt:lpstr> Data Pre-Processing</vt:lpstr>
      <vt:lpstr>DATA DESCRIPTION</vt:lpstr>
      <vt:lpstr>Summary Statistics</vt:lpstr>
      <vt:lpstr>DATA RESTRUCTURING</vt:lpstr>
      <vt:lpstr>Data Pre-Processing</vt:lpstr>
      <vt:lpstr> Data Exploration</vt:lpstr>
      <vt:lpstr>Correlation between Continuous variables</vt:lpstr>
      <vt:lpstr>Oil price vs Sales</vt:lpstr>
      <vt:lpstr> Where is Sales volume concentrated? </vt:lpstr>
      <vt:lpstr>Avg Sales / Promotion</vt:lpstr>
      <vt:lpstr>Avg Sales by State/City/Product/Oil</vt:lpstr>
      <vt:lpstr>Total Stores/Promotions per city</vt:lpstr>
      <vt:lpstr> Modeling</vt:lpstr>
      <vt:lpstr>PowerPoint Presentation</vt:lpstr>
      <vt:lpstr>Linear Regression Model</vt:lpstr>
      <vt:lpstr>Random Forest Model</vt:lpstr>
      <vt:lpstr>XGBoost Model</vt:lpstr>
      <vt:lpstr>Time Series Analysis in Python</vt:lpstr>
      <vt:lpstr>Time Series Exploration</vt:lpstr>
      <vt:lpstr>SEASONALITY</vt:lpstr>
      <vt:lpstr>LAGGED CORRELATIONS</vt:lpstr>
      <vt:lpstr>ACF &amp; PACF plots</vt:lpstr>
      <vt:lpstr>DETREND &amp; DESEASONALIZE</vt:lpstr>
      <vt:lpstr>CAUSALITY TEST</vt:lpstr>
      <vt:lpstr>Vector ARIMA results (for Sales)</vt:lpstr>
      <vt:lpstr>Time Series Analysis in SAS</vt:lpstr>
      <vt:lpstr>TREND/SEASONALITY/NOISE TESTS (BEFORE MODELING) </vt:lpstr>
      <vt:lpstr>BEST MODEL </vt:lpstr>
      <vt:lpstr>TREND/SEASONALITY/NOISE TESTS (AFTER MODELING) </vt:lpstr>
      <vt:lpstr>PowerPoint Presentation</vt:lpstr>
      <vt:lpstr>Model Comparison (store_10)</vt:lpstr>
      <vt:lpstr>Recommendations</vt:lpstr>
      <vt:lpstr>Optimizing Shelf Space</vt:lpstr>
      <vt:lpstr>Leveraging Number of Stores</vt:lpstr>
      <vt:lpstr>Thrifty Thursdays</vt:lpstr>
      <vt:lpstr>Reasonable Work Schedule</vt:lpstr>
      <vt:lpstr>Customer Retention </vt:lpstr>
      <vt:lpstr>CONCLUSIONS &amp; FUTURE WORK</vt:lpstr>
      <vt:lpstr>References</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STORE LEVEL SALES VOLUME FORECAST</dc:title>
  <dc:creator>jahnavi gamalapati</dc:creator>
  <cp:lastModifiedBy>Jahnavi Adabala</cp:lastModifiedBy>
  <cp:revision>11</cp:revision>
  <dcterms:modified xsi:type="dcterms:W3CDTF">2023-03-21T15:21:59Z</dcterms:modified>
</cp:coreProperties>
</file>